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53"/>
  </p:handoutMasterIdLst>
  <p:sldIdLst>
    <p:sldId id="256" r:id="rId3"/>
    <p:sldId id="346" r:id="rId4"/>
    <p:sldId id="292" r:id="rId5"/>
    <p:sldId id="293" r:id="rId6"/>
    <p:sldId id="294" r:id="rId7"/>
    <p:sldId id="295" r:id="rId8"/>
    <p:sldId id="296" r:id="rId9"/>
    <p:sldId id="305" r:id="rId10"/>
    <p:sldId id="306" r:id="rId11"/>
    <p:sldId id="362" r:id="rId12"/>
    <p:sldId id="520" r:id="rId13"/>
    <p:sldId id="521" r:id="rId14"/>
    <p:sldId id="522" r:id="rId15"/>
    <p:sldId id="311" r:id="rId16"/>
    <p:sldId id="313" r:id="rId17"/>
    <p:sldId id="524" r:id="rId18"/>
    <p:sldId id="315" r:id="rId19"/>
    <p:sldId id="373" r:id="rId20"/>
    <p:sldId id="320" r:id="rId21"/>
    <p:sldId id="370" r:id="rId22"/>
    <p:sldId id="369" r:id="rId23"/>
    <p:sldId id="335" r:id="rId24"/>
    <p:sldId id="368" r:id="rId25"/>
    <p:sldId id="349" r:id="rId26"/>
    <p:sldId id="512" r:id="rId27"/>
    <p:sldId id="447" r:id="rId28"/>
    <p:sldId id="448" r:id="rId29"/>
    <p:sldId id="450" r:id="rId30"/>
    <p:sldId id="453" r:id="rId31"/>
    <p:sldId id="523" r:id="rId32"/>
    <p:sldId id="513" r:id="rId33"/>
    <p:sldId id="483" r:id="rId34"/>
    <p:sldId id="487" r:id="rId35"/>
    <p:sldId id="489" r:id="rId36"/>
    <p:sldId id="514" r:id="rId37"/>
    <p:sldId id="518" r:id="rId38"/>
    <p:sldId id="519" r:id="rId39"/>
    <p:sldId id="515" r:id="rId40"/>
    <p:sldId id="517" r:id="rId41"/>
    <p:sldId id="508" r:id="rId42"/>
    <p:sldId id="501" r:id="rId43"/>
    <p:sldId id="502" r:id="rId44"/>
    <p:sldId id="503" r:id="rId45"/>
    <p:sldId id="504" r:id="rId46"/>
    <p:sldId id="505" r:id="rId47"/>
    <p:sldId id="506" r:id="rId48"/>
    <p:sldId id="507" r:id="rId49"/>
    <p:sldId id="494" r:id="rId50"/>
    <p:sldId id="495" r:id="rId51"/>
    <p:sldId id="496" r:id="rId52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8E152-93E2-4EC8-AA3A-7E6A7C6E0168}" v="185" dt="2023-10-16T14:58:15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havan Komondoor V" userId="S::raghavan@iisc.ac.in::cd42250e-1d66-4966-a431-6a8d7d5235ba" providerId="AD" clId="Web-{CA69149C-E0F5-3A4D-E82B-D185F650A1DE}"/>
    <pc:docChg chg="modSld">
      <pc:chgData name="Raghavan Komondoor V" userId="S::raghavan@iisc.ac.in::cd42250e-1d66-4966-a431-6a8d7d5235ba" providerId="AD" clId="Web-{CA69149C-E0F5-3A4D-E82B-D185F650A1DE}" dt="2022-12-16T05:16:39.396" v="116" actId="1076"/>
      <pc:docMkLst>
        <pc:docMk/>
      </pc:docMkLst>
      <pc:sldChg chg="modSp">
        <pc:chgData name="Raghavan Komondoor V" userId="S::raghavan@iisc.ac.in::cd42250e-1d66-4966-a431-6a8d7d5235ba" providerId="AD" clId="Web-{CA69149C-E0F5-3A4D-E82B-D185F650A1DE}" dt="2022-12-16T05:08:44.686" v="98" actId="20577"/>
        <pc:sldMkLst>
          <pc:docMk/>
          <pc:sldMk cId="0" sldId="311"/>
        </pc:sldMkLst>
        <pc:spChg chg="mod">
          <ac:chgData name="Raghavan Komondoor V" userId="S::raghavan@iisc.ac.in::cd42250e-1d66-4966-a431-6a8d7d5235ba" providerId="AD" clId="Web-{CA69149C-E0F5-3A4D-E82B-D185F650A1DE}" dt="2022-12-16T05:08:44.686" v="98" actId="20577"/>
          <ac:spMkLst>
            <pc:docMk/>
            <pc:sldMk cId="0" sldId="311"/>
            <ac:spMk id="3" creationId="{00000000-0000-0000-0000-000000000000}"/>
          </ac:spMkLst>
        </pc:spChg>
      </pc:sldChg>
      <pc:sldChg chg="addSp modSp">
        <pc:chgData name="Raghavan Komondoor V" userId="S::raghavan@iisc.ac.in::cd42250e-1d66-4966-a431-6a8d7d5235ba" providerId="AD" clId="Web-{CA69149C-E0F5-3A4D-E82B-D185F650A1DE}" dt="2022-12-16T05:16:39.396" v="116" actId="1076"/>
        <pc:sldMkLst>
          <pc:docMk/>
          <pc:sldMk cId="0" sldId="313"/>
        </pc:sldMkLst>
        <pc:spChg chg="add mod">
          <ac:chgData name="Raghavan Komondoor V" userId="S::raghavan@iisc.ac.in::cd42250e-1d66-4966-a431-6a8d7d5235ba" providerId="AD" clId="Web-{CA69149C-E0F5-3A4D-E82B-D185F650A1DE}" dt="2022-12-16T05:12:50.705" v="115" actId="20577"/>
          <ac:spMkLst>
            <pc:docMk/>
            <pc:sldMk cId="0" sldId="313"/>
            <ac:spMk id="3" creationId="{EB693064-F628-2519-1CFC-319A0A0C2DE0}"/>
          </ac:spMkLst>
        </pc:spChg>
        <pc:spChg chg="mod">
          <ac:chgData name="Raghavan Komondoor V" userId="S::raghavan@iisc.ac.in::cd42250e-1d66-4966-a431-6a8d7d5235ba" providerId="AD" clId="Web-{CA69149C-E0F5-3A4D-E82B-D185F650A1DE}" dt="2022-12-16T05:12:27.658" v="109" actId="1076"/>
          <ac:spMkLst>
            <pc:docMk/>
            <pc:sldMk cId="0" sldId="313"/>
            <ac:spMk id="7" creationId="{AC8B3928-34A1-4D60-9EF2-48DE6A0057FB}"/>
          </ac:spMkLst>
        </pc:spChg>
        <pc:spChg chg="mod">
          <ac:chgData name="Raghavan Komondoor V" userId="S::raghavan@iisc.ac.in::cd42250e-1d66-4966-a431-6a8d7d5235ba" providerId="AD" clId="Web-{CA69149C-E0F5-3A4D-E82B-D185F650A1DE}" dt="2022-12-16T05:16:39.396" v="116" actId="1076"/>
          <ac:spMkLst>
            <pc:docMk/>
            <pc:sldMk cId="0" sldId="313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CA69149C-E0F5-3A4D-E82B-D185F650A1DE}" dt="2022-12-16T05:12:27.674" v="110" actId="1076"/>
          <ac:spMkLst>
            <pc:docMk/>
            <pc:sldMk cId="0" sldId="313"/>
            <ac:spMk id="9" creationId="{A093853C-0EAB-471D-A308-C4A57E3A4327}"/>
          </ac:spMkLst>
        </pc:spChg>
      </pc:sldChg>
    </pc:docChg>
  </pc:docChgLst>
  <pc:docChgLst>
    <pc:chgData name="Raghavan Komondoor V" userId="cd42250e-1d66-4966-a431-6a8d7d5235ba" providerId="ADAL" clId="{5DE3DBF8-B000-4ED3-8089-5F50FC39008B}"/>
    <pc:docChg chg="undo custSel addSld delSld modSld">
      <pc:chgData name="Raghavan Komondoor V" userId="cd42250e-1d66-4966-a431-6a8d7d5235ba" providerId="ADAL" clId="{5DE3DBF8-B000-4ED3-8089-5F50FC39008B}" dt="2023-07-07T07:20:10.473" v="2087" actId="20577"/>
      <pc:docMkLst>
        <pc:docMk/>
      </pc:docMkLst>
      <pc:sldChg chg="modSp mod">
        <pc:chgData name="Raghavan Komondoor V" userId="cd42250e-1d66-4966-a431-6a8d7d5235ba" providerId="ADAL" clId="{5DE3DBF8-B000-4ED3-8089-5F50FC39008B}" dt="2023-07-06T23:11:20.337" v="1584" actId="20577"/>
        <pc:sldMkLst>
          <pc:docMk/>
          <pc:sldMk cId="0" sldId="256"/>
        </pc:sldMkLst>
        <pc:spChg chg="mod">
          <ac:chgData name="Raghavan Komondoor V" userId="cd42250e-1d66-4966-a431-6a8d7d5235ba" providerId="ADAL" clId="{5DE3DBF8-B000-4ED3-8089-5F50FC39008B}" dt="2023-07-06T23:11:20.337" v="158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7T06:52:33.581" v="1916" actId="14100"/>
        <pc:sldMkLst>
          <pc:docMk/>
          <pc:sldMk cId="0" sldId="293"/>
        </pc:sldMkLst>
        <pc:spChg chg="mod">
          <ac:chgData name="Raghavan Komondoor V" userId="cd42250e-1d66-4966-a431-6a8d7d5235ba" providerId="ADAL" clId="{5DE3DBF8-B000-4ED3-8089-5F50FC39008B}" dt="2023-07-07T06:52:33.581" v="1916" actId="14100"/>
          <ac:spMkLst>
            <pc:docMk/>
            <pc:sldMk cId="0" sldId="293"/>
            <ac:spMk id="2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7T07:00:12.766" v="1957" actId="14100"/>
        <pc:sldMkLst>
          <pc:docMk/>
          <pc:sldMk cId="0" sldId="294"/>
        </pc:sldMkLst>
        <pc:spChg chg="mod">
          <ac:chgData name="Raghavan Komondoor V" userId="cd42250e-1d66-4966-a431-6a8d7d5235ba" providerId="ADAL" clId="{5DE3DBF8-B000-4ED3-8089-5F50FC39008B}" dt="2023-07-07T07:00:12.766" v="1957" actId="14100"/>
          <ac:spMkLst>
            <pc:docMk/>
            <pc:sldMk cId="0" sldId="294"/>
            <ac:spMk id="14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6T06:36:33.872" v="1023" actId="20577"/>
        <pc:sldMkLst>
          <pc:docMk/>
          <pc:sldMk cId="0" sldId="305"/>
        </pc:sldMkLst>
        <pc:spChg chg="mod">
          <ac:chgData name="Raghavan Komondoor V" userId="cd42250e-1d66-4966-a431-6a8d7d5235ba" providerId="ADAL" clId="{5DE3DBF8-B000-4ED3-8089-5F50FC39008B}" dt="2023-07-06T01:57:32.817" v="2" actId="120"/>
          <ac:spMkLst>
            <pc:docMk/>
            <pc:sldMk cId="0" sldId="305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6:36:33.872" v="1023" actId="20577"/>
          <ac:spMkLst>
            <pc:docMk/>
            <pc:sldMk cId="0" sldId="305"/>
            <ac:spMk id="3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5:34:04.942" v="473" actId="20577"/>
          <ac:spMkLst>
            <pc:docMk/>
            <pc:sldMk cId="0" sldId="305"/>
            <ac:spMk id="4" creationId="{00000000-0000-0000-0000-000000000000}"/>
          </ac:spMkLst>
        </pc:spChg>
      </pc:sldChg>
      <pc:sldChg chg="addSp delSp modSp mod modAnim">
        <pc:chgData name="Raghavan Komondoor V" userId="cd42250e-1d66-4966-a431-6a8d7d5235ba" providerId="ADAL" clId="{5DE3DBF8-B000-4ED3-8089-5F50FC39008B}" dt="2023-07-07T00:03:18.115" v="1754" actId="20577"/>
        <pc:sldMkLst>
          <pc:docMk/>
          <pc:sldMk cId="0" sldId="306"/>
        </pc:sldMkLst>
        <pc:spChg chg="mod">
          <ac:chgData name="Raghavan Komondoor V" userId="cd42250e-1d66-4966-a431-6a8d7d5235ba" providerId="ADAL" clId="{5DE3DBF8-B000-4ED3-8089-5F50FC39008B}" dt="2023-07-06T05:29:32.324" v="388" actId="120"/>
          <ac:spMkLst>
            <pc:docMk/>
            <pc:sldMk cId="0" sldId="306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23:52:05.272" v="1712" actId="1076"/>
          <ac:spMkLst>
            <pc:docMk/>
            <pc:sldMk cId="0" sldId="306"/>
            <ac:spMk id="3" creationId="{00000000-0000-0000-0000-000000000000}"/>
          </ac:spMkLst>
        </pc:spChg>
        <pc:spChg chg="del mod">
          <ac:chgData name="Raghavan Komondoor V" userId="cd42250e-1d66-4966-a431-6a8d7d5235ba" providerId="ADAL" clId="{5DE3DBF8-B000-4ED3-8089-5F50FC39008B}" dt="2023-07-06T23:52:00.680" v="1710" actId="478"/>
          <ac:spMkLst>
            <pc:docMk/>
            <pc:sldMk cId="0" sldId="306"/>
            <ac:spMk id="5" creationId="{9F59FC70-A4AB-8002-D681-0FFC6ACCB461}"/>
          </ac:spMkLst>
        </pc:spChg>
        <pc:spChg chg="add mod">
          <ac:chgData name="Raghavan Komondoor V" userId="cd42250e-1d66-4966-a431-6a8d7d5235ba" providerId="ADAL" clId="{5DE3DBF8-B000-4ED3-8089-5F50FC39008B}" dt="2023-07-06T23:57:29.808" v="1737" actId="20577"/>
          <ac:spMkLst>
            <pc:docMk/>
            <pc:sldMk cId="0" sldId="306"/>
            <ac:spMk id="6" creationId="{5ACCEDBB-90FB-E237-238D-FF76EB18F852}"/>
          </ac:spMkLst>
        </pc:spChg>
        <pc:spChg chg="mod">
          <ac:chgData name="Raghavan Komondoor V" userId="cd42250e-1d66-4966-a431-6a8d7d5235ba" providerId="ADAL" clId="{5DE3DBF8-B000-4ED3-8089-5F50FC39008B}" dt="2023-07-06T23:58:51.588" v="1751" actId="20577"/>
          <ac:spMkLst>
            <pc:docMk/>
            <pc:sldMk cId="0" sldId="306"/>
            <ac:spMk id="7" creationId="{7F94BF25-3DC6-E4FA-E2D9-C76A3F28A7C1}"/>
          </ac:spMkLst>
        </pc:spChg>
        <pc:spChg chg="add del mod">
          <ac:chgData name="Raghavan Komondoor V" userId="cd42250e-1d66-4966-a431-6a8d7d5235ba" providerId="ADAL" clId="{5DE3DBF8-B000-4ED3-8089-5F50FC39008B}" dt="2023-07-06T05:35:24.072" v="498" actId="478"/>
          <ac:spMkLst>
            <pc:docMk/>
            <pc:sldMk cId="0" sldId="306"/>
            <ac:spMk id="10" creationId="{028AF99C-2C58-DC2A-6846-10EC741F5BC7}"/>
          </ac:spMkLst>
        </pc:spChg>
        <pc:spChg chg="add mod">
          <ac:chgData name="Raghavan Komondoor V" userId="cd42250e-1d66-4966-a431-6a8d7d5235ba" providerId="ADAL" clId="{5DE3DBF8-B000-4ED3-8089-5F50FC39008B}" dt="2023-07-07T00:03:18.115" v="1754" actId="20577"/>
          <ac:spMkLst>
            <pc:docMk/>
            <pc:sldMk cId="0" sldId="306"/>
            <ac:spMk id="11" creationId="{E3DAEBAC-BE00-398E-F6EF-CFDC5DBB2E77}"/>
          </ac:spMkLst>
        </pc:spChg>
        <pc:spChg chg="mod">
          <ac:chgData name="Raghavan Komondoor V" userId="cd42250e-1d66-4966-a431-6a8d7d5235ba" providerId="ADAL" clId="{5DE3DBF8-B000-4ED3-8089-5F50FC39008B}" dt="2023-07-06T23:58:48.780" v="1750" actId="20577"/>
          <ac:spMkLst>
            <pc:docMk/>
            <pc:sldMk cId="0" sldId="306"/>
            <ac:spMk id="13" creationId="{373E4DCF-92A9-81E9-9E58-DEB7FB883249}"/>
          </ac:spMkLst>
        </pc:spChg>
        <pc:spChg chg="mod">
          <ac:chgData name="Raghavan Komondoor V" userId="cd42250e-1d66-4966-a431-6a8d7d5235ba" providerId="ADAL" clId="{5DE3DBF8-B000-4ED3-8089-5F50FC39008B}" dt="2023-07-06T05:35:18.090" v="496" actId="1076"/>
          <ac:spMkLst>
            <pc:docMk/>
            <pc:sldMk cId="0" sldId="306"/>
            <ac:spMk id="17" creationId="{940F5D6D-7EF2-1E5E-87E0-958830139980}"/>
          </ac:spMkLst>
        </pc:spChg>
        <pc:spChg chg="mod">
          <ac:chgData name="Raghavan Komondoor V" userId="cd42250e-1d66-4966-a431-6a8d7d5235ba" providerId="ADAL" clId="{5DE3DBF8-B000-4ED3-8089-5F50FC39008B}" dt="2023-07-06T23:50:13.690" v="1636" actId="20577"/>
          <ac:spMkLst>
            <pc:docMk/>
            <pc:sldMk cId="0" sldId="306"/>
            <ac:spMk id="19" creationId="{63CA3EB1-AC2A-DAFD-6593-DB6FE6A1F70A}"/>
          </ac:spMkLst>
        </pc:spChg>
        <pc:spChg chg="mod">
          <ac:chgData name="Raghavan Komondoor V" userId="cd42250e-1d66-4966-a431-6a8d7d5235ba" providerId="ADAL" clId="{5DE3DBF8-B000-4ED3-8089-5F50FC39008B}" dt="2023-07-06T05:34:47.252" v="479" actId="21"/>
          <ac:spMkLst>
            <pc:docMk/>
            <pc:sldMk cId="0" sldId="306"/>
            <ac:spMk id="21" creationId="{C7632B44-79BE-6ECD-BEB9-49994CDF2039}"/>
          </ac:spMkLst>
        </pc:spChg>
        <pc:spChg chg="del">
          <ac:chgData name="Raghavan Komondoor V" userId="cd42250e-1d66-4966-a431-6a8d7d5235ba" providerId="ADAL" clId="{5DE3DBF8-B000-4ED3-8089-5F50FC39008B}" dt="2023-07-06T05:35:44.974" v="509" actId="478"/>
          <ac:spMkLst>
            <pc:docMk/>
            <pc:sldMk cId="0" sldId="306"/>
            <ac:spMk id="23" creationId="{127A5904-3432-32AC-176F-849D85E1ED19}"/>
          </ac:spMkLst>
        </pc:spChg>
        <pc:spChg chg="mod">
          <ac:chgData name="Raghavan Komondoor V" userId="cd42250e-1d66-4966-a431-6a8d7d5235ba" providerId="ADAL" clId="{5DE3DBF8-B000-4ED3-8089-5F50FC39008B}" dt="2023-07-06T23:58:43.111" v="1749" actId="20577"/>
          <ac:spMkLst>
            <pc:docMk/>
            <pc:sldMk cId="0" sldId="306"/>
            <ac:spMk id="29" creationId="{B08CBE65-F093-4611-B058-29C7FC0BD2FD}"/>
          </ac:spMkLst>
        </pc:spChg>
        <pc:grpChg chg="mod">
          <ac:chgData name="Raghavan Komondoor V" userId="cd42250e-1d66-4966-a431-6a8d7d5235ba" providerId="ADAL" clId="{5DE3DBF8-B000-4ED3-8089-5F50FC39008B}" dt="2023-07-06T23:56:07.853" v="1725" actId="164"/>
          <ac:grpSpMkLst>
            <pc:docMk/>
            <pc:sldMk cId="0" sldId="306"/>
            <ac:grpSpMk id="4" creationId="{74CAB804-0797-4C2C-D18F-8B28DE69998E}"/>
          </ac:grpSpMkLst>
        </pc:grpChg>
        <pc:grpChg chg="add mod">
          <ac:chgData name="Raghavan Komondoor V" userId="cd42250e-1d66-4966-a431-6a8d7d5235ba" providerId="ADAL" clId="{5DE3DBF8-B000-4ED3-8089-5F50FC39008B}" dt="2023-07-06T23:56:07.853" v="1725" actId="164"/>
          <ac:grpSpMkLst>
            <pc:docMk/>
            <pc:sldMk cId="0" sldId="306"/>
            <ac:grpSpMk id="12" creationId="{AA10148F-12F7-813F-DDCD-7F631F1DDDD8}"/>
          </ac:grpSpMkLst>
        </pc:grpChg>
        <pc:cxnChg chg="add mod">
          <ac:chgData name="Raghavan Komondoor V" userId="cd42250e-1d66-4966-a431-6a8d7d5235ba" providerId="ADAL" clId="{5DE3DBF8-B000-4ED3-8089-5F50FC39008B}" dt="2023-07-06T23:56:07.853" v="1725" actId="164"/>
          <ac:cxnSpMkLst>
            <pc:docMk/>
            <pc:sldMk cId="0" sldId="306"/>
            <ac:cxnSpMk id="10" creationId="{811A439B-F18C-53D5-D61D-509BD4F0B241}"/>
          </ac:cxnSpMkLst>
        </pc:cxnChg>
      </pc:sldChg>
      <pc:sldChg chg="modSp mod">
        <pc:chgData name="Raghavan Komondoor V" userId="cd42250e-1d66-4966-a431-6a8d7d5235ba" providerId="ADAL" clId="{5DE3DBF8-B000-4ED3-8089-5F50FC39008B}" dt="2023-07-06T05:54:30.456" v="751" actId="14100"/>
        <pc:sldMkLst>
          <pc:docMk/>
          <pc:sldMk cId="0" sldId="311"/>
        </pc:sldMkLst>
        <pc:spChg chg="mod">
          <ac:chgData name="Raghavan Komondoor V" userId="cd42250e-1d66-4966-a431-6a8d7d5235ba" providerId="ADAL" clId="{5DE3DBF8-B000-4ED3-8089-5F50FC39008B}" dt="2023-07-06T05:54:30.456" v="751" actId="14100"/>
          <ac:spMkLst>
            <pc:docMk/>
            <pc:sldMk cId="0" sldId="311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5:49:01.725" v="689" actId="20577"/>
          <ac:spMkLst>
            <pc:docMk/>
            <pc:sldMk cId="0" sldId="311"/>
            <ac:spMk id="3" creationId="{00000000-0000-0000-0000-000000000000}"/>
          </ac:spMkLst>
        </pc:spChg>
      </pc:sldChg>
      <pc:sldChg chg="addSp delSp modSp mod delAnim modAnim">
        <pc:chgData name="Raghavan Komondoor V" userId="cd42250e-1d66-4966-a431-6a8d7d5235ba" providerId="ADAL" clId="{5DE3DBF8-B000-4ED3-8089-5F50FC39008B}" dt="2023-07-07T07:03:38.541" v="1961" actId="1076"/>
        <pc:sldMkLst>
          <pc:docMk/>
          <pc:sldMk cId="0" sldId="313"/>
        </pc:sldMkLst>
        <pc:spChg chg="mod">
          <ac:chgData name="Raghavan Komondoor V" userId="cd42250e-1d66-4966-a431-6a8d7d5235ba" providerId="ADAL" clId="{5DE3DBF8-B000-4ED3-8089-5F50FC39008B}" dt="2023-07-07T00:42:17.995" v="1810" actId="14100"/>
          <ac:spMkLst>
            <pc:docMk/>
            <pc:sldMk cId="0" sldId="313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7T00:45:24.582" v="1868" actId="20577"/>
          <ac:spMkLst>
            <pc:docMk/>
            <pc:sldMk cId="0" sldId="313"/>
            <ac:spMk id="3" creationId="{EB693064-F628-2519-1CFC-319A0A0C2DE0}"/>
          </ac:spMkLst>
        </pc:spChg>
        <pc:spChg chg="add mod">
          <ac:chgData name="Raghavan Komondoor V" userId="cd42250e-1d66-4966-a431-6a8d7d5235ba" providerId="ADAL" clId="{5DE3DBF8-B000-4ED3-8089-5F50FC39008B}" dt="2023-07-07T00:43:30.780" v="1814" actId="164"/>
          <ac:spMkLst>
            <pc:docMk/>
            <pc:sldMk cId="0" sldId="313"/>
            <ac:spMk id="4" creationId="{92BC4841-E459-E16F-B585-2FA5F9962A26}"/>
          </ac:spMkLst>
        </pc:spChg>
        <pc:spChg chg="add mod">
          <ac:chgData name="Raghavan Komondoor V" userId="cd42250e-1d66-4966-a431-6a8d7d5235ba" providerId="ADAL" clId="{5DE3DBF8-B000-4ED3-8089-5F50FC39008B}" dt="2023-07-07T00:43:30.780" v="1814" actId="164"/>
          <ac:spMkLst>
            <pc:docMk/>
            <pc:sldMk cId="0" sldId="313"/>
            <ac:spMk id="5" creationId="{E9948596-FC40-7067-7369-9BE4A842C2B1}"/>
          </ac:spMkLst>
        </pc:spChg>
        <pc:spChg chg="del mod">
          <ac:chgData name="Raghavan Komondoor V" userId="cd42250e-1d66-4966-a431-6a8d7d5235ba" providerId="ADAL" clId="{5DE3DBF8-B000-4ED3-8089-5F50FC39008B}" dt="2023-07-07T00:39:29.279" v="1765" actId="21"/>
          <ac:spMkLst>
            <pc:docMk/>
            <pc:sldMk cId="0" sldId="313"/>
            <ac:spMk id="8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7T00:41:48.913" v="1807"/>
          <ac:spMkLst>
            <pc:docMk/>
            <pc:sldMk cId="0" sldId="313"/>
            <ac:spMk id="9" creationId="{54E5D2C7-68B9-6FA3-3856-EA86E412A091}"/>
          </ac:spMkLst>
        </pc:spChg>
        <pc:spChg chg="mod">
          <ac:chgData name="Raghavan Komondoor V" userId="cd42250e-1d66-4966-a431-6a8d7d5235ba" providerId="ADAL" clId="{5DE3DBF8-B000-4ED3-8089-5F50FC39008B}" dt="2023-07-07T00:41:48.913" v="1807"/>
          <ac:spMkLst>
            <pc:docMk/>
            <pc:sldMk cId="0" sldId="313"/>
            <ac:spMk id="10" creationId="{0F975600-87D0-62D1-DB22-F77FE245EAA1}"/>
          </ac:spMkLst>
        </pc:spChg>
        <pc:spChg chg="mod">
          <ac:chgData name="Raghavan Komondoor V" userId="cd42250e-1d66-4966-a431-6a8d7d5235ba" providerId="ADAL" clId="{5DE3DBF8-B000-4ED3-8089-5F50FC39008B}" dt="2023-07-07T00:41:48.913" v="1807"/>
          <ac:spMkLst>
            <pc:docMk/>
            <pc:sldMk cId="0" sldId="313"/>
            <ac:spMk id="11" creationId="{E987BEC7-F1DF-27B5-D222-57438C47BECC}"/>
          </ac:spMkLst>
        </pc:spChg>
        <pc:spChg chg="mod">
          <ac:chgData name="Raghavan Komondoor V" userId="cd42250e-1d66-4966-a431-6a8d7d5235ba" providerId="ADAL" clId="{5DE3DBF8-B000-4ED3-8089-5F50FC39008B}" dt="2023-07-07T00:41:48.913" v="1807"/>
          <ac:spMkLst>
            <pc:docMk/>
            <pc:sldMk cId="0" sldId="313"/>
            <ac:spMk id="12" creationId="{EC934B48-7F01-94B2-6904-778094EB7688}"/>
          </ac:spMkLst>
        </pc:spChg>
        <pc:spChg chg="mod">
          <ac:chgData name="Raghavan Komondoor V" userId="cd42250e-1d66-4966-a431-6a8d7d5235ba" providerId="ADAL" clId="{5DE3DBF8-B000-4ED3-8089-5F50FC39008B}" dt="2023-07-07T00:41:48.913" v="1807"/>
          <ac:spMkLst>
            <pc:docMk/>
            <pc:sldMk cId="0" sldId="313"/>
            <ac:spMk id="13" creationId="{DAF01212-B2E1-E66A-119B-2E32704C2CD2}"/>
          </ac:spMkLst>
        </pc:spChg>
        <pc:spChg chg="add mod">
          <ac:chgData name="Raghavan Komondoor V" userId="cd42250e-1d66-4966-a431-6a8d7d5235ba" providerId="ADAL" clId="{5DE3DBF8-B000-4ED3-8089-5F50FC39008B}" dt="2023-07-07T07:03:38.541" v="1961" actId="1076"/>
          <ac:spMkLst>
            <pc:docMk/>
            <pc:sldMk cId="0" sldId="313"/>
            <ac:spMk id="15" creationId="{2FE06872-B2AE-BBA6-C725-BBE0405ECF8F}"/>
          </ac:spMkLst>
        </pc:spChg>
        <pc:grpChg chg="add mod">
          <ac:chgData name="Raghavan Komondoor V" userId="cd42250e-1d66-4966-a431-6a8d7d5235ba" providerId="ADAL" clId="{5DE3DBF8-B000-4ED3-8089-5F50FC39008B}" dt="2023-07-07T00:43:30.780" v="1814" actId="164"/>
          <ac:grpSpMkLst>
            <pc:docMk/>
            <pc:sldMk cId="0" sldId="313"/>
            <ac:grpSpMk id="7" creationId="{4AA8A401-E228-504E-BEB8-144E69B6C1B5}"/>
          </ac:grpSpMkLst>
        </pc:grpChg>
        <pc:grpChg chg="add mod">
          <ac:chgData name="Raghavan Komondoor V" userId="cd42250e-1d66-4966-a431-6a8d7d5235ba" providerId="ADAL" clId="{5DE3DBF8-B000-4ED3-8089-5F50FC39008B}" dt="2023-07-07T00:43:30.780" v="1814" actId="164"/>
          <ac:grpSpMkLst>
            <pc:docMk/>
            <pc:sldMk cId="0" sldId="313"/>
            <ac:grpSpMk id="14" creationId="{68BA92E3-605E-487C-56E9-683FFDE3230D}"/>
          </ac:grpSpMkLst>
        </pc:grpChg>
        <pc:cxnChg chg="add mod">
          <ac:chgData name="Raghavan Komondoor V" userId="cd42250e-1d66-4966-a431-6a8d7d5235ba" providerId="ADAL" clId="{5DE3DBF8-B000-4ED3-8089-5F50FC39008B}" dt="2023-07-07T00:43:30.780" v="1814" actId="164"/>
          <ac:cxnSpMkLst>
            <pc:docMk/>
            <pc:sldMk cId="0" sldId="313"/>
            <ac:cxnSpMk id="6" creationId="{BCAC271B-31DD-2680-644D-5ACE5307E0C1}"/>
          </ac:cxnSpMkLst>
        </pc:cxnChg>
      </pc:sldChg>
      <pc:sldChg chg="modAnim">
        <pc:chgData name="Raghavan Komondoor V" userId="cd42250e-1d66-4966-a431-6a8d7d5235ba" providerId="ADAL" clId="{5DE3DBF8-B000-4ED3-8089-5F50FC39008B}" dt="2023-07-06T05:55:26.473" v="752"/>
        <pc:sldMkLst>
          <pc:docMk/>
          <pc:sldMk cId="0" sldId="315"/>
        </pc:sldMkLst>
      </pc:sldChg>
      <pc:sldChg chg="modSp mod">
        <pc:chgData name="Raghavan Komondoor V" userId="cd42250e-1d66-4966-a431-6a8d7d5235ba" providerId="ADAL" clId="{5DE3DBF8-B000-4ED3-8089-5F50FC39008B}" dt="2023-07-06T06:07:16.948" v="885" actId="207"/>
        <pc:sldMkLst>
          <pc:docMk/>
          <pc:sldMk cId="0" sldId="320"/>
        </pc:sldMkLst>
        <pc:spChg chg="mod">
          <ac:chgData name="Raghavan Komondoor V" userId="cd42250e-1d66-4966-a431-6a8d7d5235ba" providerId="ADAL" clId="{5DE3DBF8-B000-4ED3-8089-5F50FC39008B}" dt="2023-07-06T06:07:16.948" v="885" actId="207"/>
          <ac:spMkLst>
            <pc:docMk/>
            <pc:sldMk cId="0" sldId="320"/>
            <ac:spMk id="3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6T12:18:26.136" v="1371" actId="207"/>
        <pc:sldMkLst>
          <pc:docMk/>
          <pc:sldMk cId="1464586998" sldId="335"/>
        </pc:sldMkLst>
        <pc:spChg chg="mod">
          <ac:chgData name="Raghavan Komondoor V" userId="cd42250e-1d66-4966-a431-6a8d7d5235ba" providerId="ADAL" clId="{5DE3DBF8-B000-4ED3-8089-5F50FC39008B}" dt="2023-07-06T12:18:26.136" v="1371" actId="207"/>
          <ac:spMkLst>
            <pc:docMk/>
            <pc:sldMk cId="1464586998" sldId="335"/>
            <ac:spMk id="3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6T23:11:44.837" v="1621" actId="20577"/>
        <pc:sldMkLst>
          <pc:docMk/>
          <pc:sldMk cId="1696204303" sldId="346"/>
        </pc:sldMkLst>
        <pc:spChg chg="mod">
          <ac:chgData name="Raghavan Komondoor V" userId="cd42250e-1d66-4966-a431-6a8d7d5235ba" providerId="ADAL" clId="{5DE3DBF8-B000-4ED3-8089-5F50FC39008B}" dt="2023-07-06T23:11:44.837" v="1621" actId="20577"/>
          <ac:spMkLst>
            <pc:docMk/>
            <pc:sldMk cId="1696204303" sldId="346"/>
            <ac:spMk id="3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6T07:32:09.965" v="1116" actId="20577"/>
        <pc:sldMkLst>
          <pc:docMk/>
          <pc:sldMk cId="439872918" sldId="349"/>
        </pc:sldMkLst>
        <pc:spChg chg="mod">
          <ac:chgData name="Raghavan Komondoor V" userId="cd42250e-1d66-4966-a431-6a8d7d5235ba" providerId="ADAL" clId="{5DE3DBF8-B000-4ED3-8089-5F50FC39008B}" dt="2023-07-06T05:25:09.015" v="387" actId="20577"/>
          <ac:spMkLst>
            <pc:docMk/>
            <pc:sldMk cId="439872918" sldId="349"/>
            <ac:spMk id="3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6:16:21.189" v="895" actId="207"/>
          <ac:spMkLst>
            <pc:docMk/>
            <pc:sldMk cId="439872918" sldId="349"/>
            <ac:spMk id="5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7:32:09.965" v="1116" actId="20577"/>
          <ac:spMkLst>
            <pc:docMk/>
            <pc:sldMk cId="439872918" sldId="349"/>
            <ac:spMk id="8" creationId="{4BB8CED2-0950-A70C-A2E8-0E44F665683C}"/>
          </ac:spMkLst>
        </pc:spChg>
      </pc:sldChg>
      <pc:sldChg chg="delSp modSp mod modAnim">
        <pc:chgData name="Raghavan Komondoor V" userId="cd42250e-1d66-4966-a431-6a8d7d5235ba" providerId="ADAL" clId="{5DE3DBF8-B000-4ED3-8089-5F50FC39008B}" dt="2023-07-07T00:04:24.629" v="1757" actId="207"/>
        <pc:sldMkLst>
          <pc:docMk/>
          <pc:sldMk cId="721408413" sldId="362"/>
        </pc:sldMkLst>
        <pc:spChg chg="mod">
          <ac:chgData name="Raghavan Komondoor V" userId="cd42250e-1d66-4966-a431-6a8d7d5235ba" providerId="ADAL" clId="{5DE3DBF8-B000-4ED3-8089-5F50FC39008B}" dt="2023-07-06T05:29:39.157" v="389" actId="120"/>
          <ac:spMkLst>
            <pc:docMk/>
            <pc:sldMk cId="721408413" sldId="362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7T00:04:24.629" v="1757" actId="207"/>
          <ac:spMkLst>
            <pc:docMk/>
            <pc:sldMk cId="721408413" sldId="362"/>
            <ac:spMk id="3" creationId="{00000000-0000-0000-0000-000000000000}"/>
          </ac:spMkLst>
        </pc:spChg>
        <pc:spChg chg="del">
          <ac:chgData name="Raghavan Komondoor V" userId="cd42250e-1d66-4966-a431-6a8d7d5235ba" providerId="ADAL" clId="{5DE3DBF8-B000-4ED3-8089-5F50FC39008B}" dt="2023-07-06T02:50:00.090" v="90" actId="478"/>
          <ac:spMkLst>
            <pc:docMk/>
            <pc:sldMk cId="721408413" sldId="362"/>
            <ac:spMk id="4" creationId="{68E7D694-F840-9457-295F-FBFC51A238AA}"/>
          </ac:spMkLst>
        </pc:spChg>
      </pc:sldChg>
      <pc:sldChg chg="del">
        <pc:chgData name="Raghavan Komondoor V" userId="cd42250e-1d66-4966-a431-6a8d7d5235ba" providerId="ADAL" clId="{5DE3DBF8-B000-4ED3-8089-5F50FC39008B}" dt="2023-07-06T03:16:41.987" v="262" actId="2696"/>
        <pc:sldMkLst>
          <pc:docMk/>
          <pc:sldMk cId="1387662432" sldId="371"/>
        </pc:sldMkLst>
      </pc:sldChg>
      <pc:sldChg chg="addSp delSp modSp del mod delAnim modAnim">
        <pc:chgData name="Raghavan Komondoor V" userId="cd42250e-1d66-4966-a431-6a8d7d5235ba" providerId="ADAL" clId="{5DE3DBF8-B000-4ED3-8089-5F50FC39008B}" dt="2023-07-06T03:19:04.289" v="285" actId="2696"/>
        <pc:sldMkLst>
          <pc:docMk/>
          <pc:sldMk cId="659921077" sldId="372"/>
        </pc:sldMkLst>
        <pc:spChg chg="add del mod">
          <ac:chgData name="Raghavan Komondoor V" userId="cd42250e-1d66-4966-a431-6a8d7d5235ba" providerId="ADAL" clId="{5DE3DBF8-B000-4ED3-8089-5F50FC39008B}" dt="2023-07-06T03:18:55.408" v="283" actId="21"/>
          <ac:spMkLst>
            <pc:docMk/>
            <pc:sldMk cId="659921077" sldId="372"/>
            <ac:spMk id="4" creationId="{3BEFBF60-CAD4-BAA1-EF9D-FB643742DBC4}"/>
          </ac:spMkLst>
        </pc:spChg>
      </pc:sldChg>
      <pc:sldChg chg="modSp mod modAnim">
        <pc:chgData name="Raghavan Komondoor V" userId="cd42250e-1d66-4966-a431-6a8d7d5235ba" providerId="ADAL" clId="{5DE3DBF8-B000-4ED3-8089-5F50FC39008B}" dt="2023-07-07T00:51:43.855" v="1913" actId="20577"/>
        <pc:sldMkLst>
          <pc:docMk/>
          <pc:sldMk cId="2771383631" sldId="373"/>
        </pc:sldMkLst>
        <pc:spChg chg="mod">
          <ac:chgData name="Raghavan Komondoor V" userId="cd42250e-1d66-4966-a431-6a8d7d5235ba" providerId="ADAL" clId="{5DE3DBF8-B000-4ED3-8089-5F50FC39008B}" dt="2023-07-06T06:04:25.638" v="873" actId="20577"/>
          <ac:spMkLst>
            <pc:docMk/>
            <pc:sldMk cId="2771383631" sldId="373"/>
            <ac:spMk id="11" creationId="{C7418155-B207-3D7C-785D-41B9B7BF9C19}"/>
          </ac:spMkLst>
        </pc:spChg>
        <pc:spChg chg="mod">
          <ac:chgData name="Raghavan Komondoor V" userId="cd42250e-1d66-4966-a431-6a8d7d5235ba" providerId="ADAL" clId="{5DE3DBF8-B000-4ED3-8089-5F50FC39008B}" dt="2023-07-07T00:51:43.855" v="1913" actId="20577"/>
          <ac:spMkLst>
            <pc:docMk/>
            <pc:sldMk cId="2771383631" sldId="373"/>
            <ac:spMk id="25" creationId="{02C39830-6E34-EB4E-DC1B-7D633F180D4C}"/>
          </ac:spMkLst>
        </pc:spChg>
        <pc:spChg chg="mod">
          <ac:chgData name="Raghavan Komondoor V" userId="cd42250e-1d66-4966-a431-6a8d7d5235ba" providerId="ADAL" clId="{5DE3DBF8-B000-4ED3-8089-5F50FC39008B}" dt="2023-07-07T00:49:53.531" v="1904" actId="20577"/>
          <ac:spMkLst>
            <pc:docMk/>
            <pc:sldMk cId="2771383631" sldId="373"/>
            <ac:spMk id="26" creationId="{55FCAC5E-F7A7-3F5F-F322-ED00A243135E}"/>
          </ac:spMkLst>
        </pc:spChg>
        <pc:grpChg chg="mod">
          <ac:chgData name="Raghavan Komondoor V" userId="cd42250e-1d66-4966-a431-6a8d7d5235ba" providerId="ADAL" clId="{5DE3DBF8-B000-4ED3-8089-5F50FC39008B}" dt="2023-07-07T00:51:22.163" v="1911" actId="1076"/>
          <ac:grpSpMkLst>
            <pc:docMk/>
            <pc:sldMk cId="2771383631" sldId="373"/>
            <ac:grpSpMk id="33" creationId="{B07BE9C6-7350-5993-4BD7-8B80C997F1ED}"/>
          </ac:grpSpMkLst>
        </pc:grpChg>
      </pc:sldChg>
      <pc:sldChg chg="modSp mod">
        <pc:chgData name="Raghavan Komondoor V" userId="cd42250e-1d66-4966-a431-6a8d7d5235ba" providerId="ADAL" clId="{5DE3DBF8-B000-4ED3-8089-5F50FC39008B}" dt="2023-07-06T07:43:32.825" v="1144" actId="1076"/>
        <pc:sldMkLst>
          <pc:docMk/>
          <pc:sldMk cId="3858210268" sldId="447"/>
        </pc:sldMkLst>
        <pc:spChg chg="mod">
          <ac:chgData name="Raghavan Komondoor V" userId="cd42250e-1d66-4966-a431-6a8d7d5235ba" providerId="ADAL" clId="{5DE3DBF8-B000-4ED3-8089-5F50FC39008B}" dt="2023-07-06T07:43:32.825" v="1144" actId="1076"/>
          <ac:spMkLst>
            <pc:docMk/>
            <pc:sldMk cId="3858210268" sldId="447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7:35:42.634" v="1133" actId="947"/>
          <ac:spMkLst>
            <pc:docMk/>
            <pc:sldMk cId="3858210268" sldId="447"/>
            <ac:spMk id="18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7:35:32.011" v="1130" actId="947"/>
          <ac:spMkLst>
            <pc:docMk/>
            <pc:sldMk cId="3858210268" sldId="447"/>
            <ac:spMk id="19" creationId="{00000000-0000-0000-0000-000000000000}"/>
          </ac:spMkLst>
        </pc:spChg>
      </pc:sldChg>
      <pc:sldChg chg="addSp delSp modSp mod">
        <pc:chgData name="Raghavan Komondoor V" userId="cd42250e-1d66-4966-a431-6a8d7d5235ba" providerId="ADAL" clId="{5DE3DBF8-B000-4ED3-8089-5F50FC39008B}" dt="2023-07-06T07:44:05.504" v="1148"/>
        <pc:sldMkLst>
          <pc:docMk/>
          <pc:sldMk cId="4059524869" sldId="448"/>
        </pc:sldMkLst>
        <pc:spChg chg="del mod">
          <ac:chgData name="Raghavan Komondoor V" userId="cd42250e-1d66-4966-a431-6a8d7d5235ba" providerId="ADAL" clId="{5DE3DBF8-B000-4ED3-8089-5F50FC39008B}" dt="2023-07-06T07:43:57.767" v="1147" actId="478"/>
          <ac:spMkLst>
            <pc:docMk/>
            <pc:sldMk cId="4059524869" sldId="448"/>
            <ac:spMk id="2" creationId="{00000000-0000-0000-0000-000000000000}"/>
          </ac:spMkLst>
        </pc:spChg>
        <pc:spChg chg="add mod">
          <ac:chgData name="Raghavan Komondoor V" userId="cd42250e-1d66-4966-a431-6a8d7d5235ba" providerId="ADAL" clId="{5DE3DBF8-B000-4ED3-8089-5F50FC39008B}" dt="2023-07-06T07:44:05.504" v="1148"/>
          <ac:spMkLst>
            <pc:docMk/>
            <pc:sldMk cId="4059524869" sldId="448"/>
            <ac:spMk id="3" creationId="{7759F770-6D1D-B937-B64F-D9A470F01BA7}"/>
          </ac:spMkLst>
        </pc:spChg>
        <pc:spChg chg="mod">
          <ac:chgData name="Raghavan Komondoor V" userId="cd42250e-1d66-4966-a431-6a8d7d5235ba" providerId="ADAL" clId="{5DE3DBF8-B000-4ED3-8089-5F50FC39008B}" dt="2023-07-06T07:42:21.550" v="1142" actId="207"/>
          <ac:spMkLst>
            <pc:docMk/>
            <pc:sldMk cId="4059524869" sldId="448"/>
            <ac:spMk id="4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7:42:29.499" v="1143" actId="207"/>
          <ac:spMkLst>
            <pc:docMk/>
            <pc:sldMk cId="4059524869" sldId="448"/>
            <ac:spMk id="5" creationId="{2EE6F5CA-56DF-4B1F-A841-CAC218D39C47}"/>
          </ac:spMkLst>
        </pc:spChg>
      </pc:sldChg>
      <pc:sldChg chg="addSp delSp modSp mod">
        <pc:chgData name="Raghavan Komondoor V" userId="cd42250e-1d66-4966-a431-6a8d7d5235ba" providerId="ADAL" clId="{5DE3DBF8-B000-4ED3-8089-5F50FC39008B}" dt="2023-07-06T12:01:52.883" v="1271" actId="20577"/>
        <pc:sldMkLst>
          <pc:docMk/>
          <pc:sldMk cId="3120383126" sldId="450"/>
        </pc:sldMkLst>
        <pc:spChg chg="del">
          <ac:chgData name="Raghavan Komondoor V" userId="cd42250e-1d66-4966-a431-6a8d7d5235ba" providerId="ADAL" clId="{5DE3DBF8-B000-4ED3-8089-5F50FC39008B}" dt="2023-07-06T07:44:19.697" v="1150" actId="478"/>
          <ac:spMkLst>
            <pc:docMk/>
            <pc:sldMk cId="3120383126" sldId="450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1:14:10.180" v="1269" actId="1076"/>
          <ac:spMkLst>
            <pc:docMk/>
            <pc:sldMk cId="3120383126" sldId="450"/>
            <ac:spMk id="3" creationId="{ED9944AA-B81A-4B0D-8638-4F3DCFEDB600}"/>
          </ac:spMkLst>
        </pc:spChg>
        <pc:spChg chg="add mod">
          <ac:chgData name="Raghavan Komondoor V" userId="cd42250e-1d66-4966-a431-6a8d7d5235ba" providerId="ADAL" clId="{5DE3DBF8-B000-4ED3-8089-5F50FC39008B}" dt="2023-07-06T07:44:12.803" v="1149"/>
          <ac:spMkLst>
            <pc:docMk/>
            <pc:sldMk cId="3120383126" sldId="450"/>
            <ac:spMk id="4" creationId="{6B631CCB-A96F-0074-889B-AF238EEEF444}"/>
          </ac:spMkLst>
        </pc:spChg>
        <pc:spChg chg="add del mod">
          <ac:chgData name="Raghavan Komondoor V" userId="cd42250e-1d66-4966-a431-6a8d7d5235ba" providerId="ADAL" clId="{5DE3DBF8-B000-4ED3-8089-5F50FC39008B}" dt="2023-07-06T07:44:23.285" v="1151" actId="478"/>
          <ac:spMkLst>
            <pc:docMk/>
            <pc:sldMk cId="3120383126" sldId="450"/>
            <ac:spMk id="6" creationId="{9C4E1F43-F9A2-BE76-6A93-CE852166201A}"/>
          </ac:spMkLst>
        </pc:spChg>
        <pc:spChg chg="mod">
          <ac:chgData name="Raghavan Komondoor V" userId="cd42250e-1d66-4966-a431-6a8d7d5235ba" providerId="ADAL" clId="{5DE3DBF8-B000-4ED3-8089-5F50FC39008B}" dt="2023-07-06T12:01:52.883" v="1271" actId="20577"/>
          <ac:spMkLst>
            <pc:docMk/>
            <pc:sldMk cId="3120383126" sldId="450"/>
            <ac:spMk id="24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6T12:10:53.644" v="1324" actId="14100"/>
        <pc:sldMkLst>
          <pc:docMk/>
          <pc:sldMk cId="1706765748" sldId="453"/>
        </pc:sldMkLst>
        <pc:spChg chg="mod">
          <ac:chgData name="Raghavan Komondoor V" userId="cd42250e-1d66-4966-a431-6a8d7d5235ba" providerId="ADAL" clId="{5DE3DBF8-B000-4ED3-8089-5F50FC39008B}" dt="2023-07-06T12:10:53.644" v="1324" actId="14100"/>
          <ac:spMkLst>
            <pc:docMk/>
            <pc:sldMk cId="1706765748" sldId="453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2:09:35.998" v="1317" actId="1036"/>
          <ac:spMkLst>
            <pc:docMk/>
            <pc:sldMk cId="1706765748" sldId="453"/>
            <ac:spMk id="1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2:09:35.998" v="1317" actId="1036"/>
          <ac:spMkLst>
            <pc:docMk/>
            <pc:sldMk cId="1706765748" sldId="453"/>
            <ac:spMk id="49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2:09:35.998" v="1317" actId="1036"/>
          <ac:spMkLst>
            <pc:docMk/>
            <pc:sldMk cId="1706765748" sldId="453"/>
            <ac:spMk id="5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2:09:35.998" v="1317" actId="1036"/>
          <ac:spMkLst>
            <pc:docMk/>
            <pc:sldMk cId="1706765748" sldId="453"/>
            <ac:spMk id="53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2:09:35.998" v="1317" actId="1036"/>
          <ac:spMkLst>
            <pc:docMk/>
            <pc:sldMk cId="1706765748" sldId="453"/>
            <ac:spMk id="54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12:09:35.998" v="1317" actId="1036"/>
          <ac:spMkLst>
            <pc:docMk/>
            <pc:sldMk cId="1706765748" sldId="453"/>
            <ac:spMk id="55" creationId="{00000000-0000-0000-0000-000000000000}"/>
          </ac:spMkLst>
        </pc:spChg>
        <pc:grpChg chg="mod">
          <ac:chgData name="Raghavan Komondoor V" userId="cd42250e-1d66-4966-a431-6a8d7d5235ba" providerId="ADAL" clId="{5DE3DBF8-B000-4ED3-8089-5F50FC39008B}" dt="2023-07-06T12:09:35.998" v="1317" actId="1036"/>
          <ac:grpSpMkLst>
            <pc:docMk/>
            <pc:sldMk cId="1706765748" sldId="453"/>
            <ac:grpSpMk id="3" creationId="{00000000-0000-0000-0000-000000000000}"/>
          </ac:grpSpMkLst>
        </pc:grpChg>
        <pc:grpChg chg="mod">
          <ac:chgData name="Raghavan Komondoor V" userId="cd42250e-1d66-4966-a431-6a8d7d5235ba" providerId="ADAL" clId="{5DE3DBF8-B000-4ED3-8089-5F50FC39008B}" dt="2023-07-06T12:09:35.998" v="1317" actId="1036"/>
          <ac:grpSpMkLst>
            <pc:docMk/>
            <pc:sldMk cId="1706765748" sldId="453"/>
            <ac:grpSpMk id="4" creationId="{00000000-0000-0000-0000-000000000000}"/>
          </ac:grpSpMkLst>
        </pc:grpChg>
        <pc:grpChg chg="mod">
          <ac:chgData name="Raghavan Komondoor V" userId="cd42250e-1d66-4966-a431-6a8d7d5235ba" providerId="ADAL" clId="{5DE3DBF8-B000-4ED3-8089-5F50FC39008B}" dt="2023-07-06T12:09:35.998" v="1317" actId="1036"/>
          <ac:grpSpMkLst>
            <pc:docMk/>
            <pc:sldMk cId="1706765748" sldId="453"/>
            <ac:grpSpMk id="8" creationId="{00000000-0000-0000-0000-000000000000}"/>
          </ac:grpSpMkLst>
        </pc:grpChg>
        <pc:grpChg chg="mod">
          <ac:chgData name="Raghavan Komondoor V" userId="cd42250e-1d66-4966-a431-6a8d7d5235ba" providerId="ADAL" clId="{5DE3DBF8-B000-4ED3-8089-5F50FC39008B}" dt="2023-07-06T12:09:35.998" v="1317" actId="1036"/>
          <ac:grpSpMkLst>
            <pc:docMk/>
            <pc:sldMk cId="1706765748" sldId="453"/>
            <ac:grpSpMk id="11" creationId="{00000000-0000-0000-0000-000000000000}"/>
          </ac:grpSpMkLst>
        </pc:grpChg>
      </pc:sldChg>
      <pc:sldChg chg="modSp mod">
        <pc:chgData name="Raghavan Komondoor V" userId="cd42250e-1d66-4966-a431-6a8d7d5235ba" providerId="ADAL" clId="{5DE3DBF8-B000-4ED3-8089-5F50FC39008B}" dt="2023-07-06T12:30:22.394" v="1492" actId="20577"/>
        <pc:sldMkLst>
          <pc:docMk/>
          <pc:sldMk cId="3865383399" sldId="483"/>
        </pc:sldMkLst>
        <pc:spChg chg="mod">
          <ac:chgData name="Raghavan Komondoor V" userId="cd42250e-1d66-4966-a431-6a8d7d5235ba" providerId="ADAL" clId="{5DE3DBF8-B000-4ED3-8089-5F50FC39008B}" dt="2023-07-06T12:30:22.394" v="1492" actId="20577"/>
          <ac:spMkLst>
            <pc:docMk/>
            <pc:sldMk cId="3865383399" sldId="483"/>
            <ac:spMk id="3" creationId="{00000000-0000-0000-0000-000000000000}"/>
          </ac:spMkLst>
        </pc:spChg>
      </pc:sldChg>
      <pc:sldChg chg="modSp mod modAnim">
        <pc:chgData name="Raghavan Komondoor V" userId="cd42250e-1d66-4966-a431-6a8d7d5235ba" providerId="ADAL" clId="{5DE3DBF8-B000-4ED3-8089-5F50FC39008B}" dt="2023-07-06T12:33:23.848" v="1567"/>
        <pc:sldMkLst>
          <pc:docMk/>
          <pc:sldMk cId="2702383680" sldId="487"/>
        </pc:sldMkLst>
        <pc:spChg chg="mod">
          <ac:chgData name="Raghavan Komondoor V" userId="cd42250e-1d66-4966-a431-6a8d7d5235ba" providerId="ADAL" clId="{5DE3DBF8-B000-4ED3-8089-5F50FC39008B}" dt="2023-07-06T12:33:12.878" v="1566" actId="20577"/>
          <ac:spMkLst>
            <pc:docMk/>
            <pc:sldMk cId="2702383680" sldId="487"/>
            <ac:spMk id="3" creationId="{00000000-0000-0000-0000-000000000000}"/>
          </ac:spMkLst>
        </pc:spChg>
      </pc:sldChg>
      <pc:sldChg chg="modSp mod">
        <pc:chgData name="Raghavan Komondoor V" userId="cd42250e-1d66-4966-a431-6a8d7d5235ba" providerId="ADAL" clId="{5DE3DBF8-B000-4ED3-8089-5F50FC39008B}" dt="2023-07-06T12:35:02.815" v="1581" actId="20577"/>
        <pc:sldMkLst>
          <pc:docMk/>
          <pc:sldMk cId="578017694" sldId="496"/>
        </pc:sldMkLst>
        <pc:spChg chg="mod">
          <ac:chgData name="Raghavan Komondoor V" userId="cd42250e-1d66-4966-a431-6a8d7d5235ba" providerId="ADAL" clId="{5DE3DBF8-B000-4ED3-8089-5F50FC39008B}" dt="2023-07-06T12:35:02.815" v="1581" actId="20577"/>
          <ac:spMkLst>
            <pc:docMk/>
            <pc:sldMk cId="578017694" sldId="496"/>
            <ac:spMk id="3" creationId="{00000000-0000-0000-0000-000000000000}"/>
          </ac:spMkLst>
        </pc:spChg>
      </pc:sldChg>
      <pc:sldChg chg="mod modShow">
        <pc:chgData name="Raghavan Komondoor V" userId="cd42250e-1d66-4966-a431-6a8d7d5235ba" providerId="ADAL" clId="{5DE3DBF8-B000-4ED3-8089-5F50FC39008B}" dt="2023-07-06T23:10:57.790" v="1583" actId="729"/>
        <pc:sldMkLst>
          <pc:docMk/>
          <pc:sldMk cId="44341135" sldId="506"/>
        </pc:sldMkLst>
      </pc:sldChg>
      <pc:sldChg chg="modSp mod">
        <pc:chgData name="Raghavan Komondoor V" userId="cd42250e-1d66-4966-a431-6a8d7d5235ba" providerId="ADAL" clId="{5DE3DBF8-B000-4ED3-8089-5F50FC39008B}" dt="2023-07-07T07:20:10.473" v="2087" actId="20577"/>
        <pc:sldMkLst>
          <pc:docMk/>
          <pc:sldMk cId="3176838425" sldId="508"/>
        </pc:sldMkLst>
        <pc:spChg chg="mod">
          <ac:chgData name="Raghavan Komondoor V" userId="cd42250e-1d66-4966-a431-6a8d7d5235ba" providerId="ADAL" clId="{5DE3DBF8-B000-4ED3-8089-5F50FC39008B}" dt="2023-07-07T07:20:10.473" v="2087" actId="20577"/>
          <ac:spMkLst>
            <pc:docMk/>
            <pc:sldMk cId="3176838425" sldId="508"/>
            <ac:spMk id="3" creationId="{02FCFF49-FF3B-4DB9-A697-8B006399E0CB}"/>
          </ac:spMkLst>
        </pc:spChg>
      </pc:sldChg>
      <pc:sldChg chg="modSp mod">
        <pc:chgData name="Raghavan Komondoor V" userId="cd42250e-1d66-4966-a431-6a8d7d5235ba" providerId="ADAL" clId="{5DE3DBF8-B000-4ED3-8089-5F50FC39008B}" dt="2023-07-06T07:32:21.431" v="1127" actId="20577"/>
        <pc:sldMkLst>
          <pc:docMk/>
          <pc:sldMk cId="3186427852" sldId="512"/>
        </pc:sldMkLst>
        <pc:spChg chg="mod">
          <ac:chgData name="Raghavan Komondoor V" userId="cd42250e-1d66-4966-a431-6a8d7d5235ba" providerId="ADAL" clId="{5DE3DBF8-B000-4ED3-8089-5F50FC39008B}" dt="2023-07-06T07:31:03.037" v="1104" actId="20577"/>
          <ac:spMkLst>
            <pc:docMk/>
            <pc:sldMk cId="3186427852" sldId="512"/>
            <ac:spMk id="3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6T07:32:21.431" v="1127" actId="20577"/>
          <ac:spMkLst>
            <pc:docMk/>
            <pc:sldMk cId="3186427852" sldId="512"/>
            <ac:spMk id="8" creationId="{4BB8CED2-0950-A70C-A2E8-0E44F665683C}"/>
          </ac:spMkLst>
        </pc:spChg>
      </pc:sldChg>
      <pc:sldChg chg="mod modShow">
        <pc:chgData name="Raghavan Komondoor V" userId="cd42250e-1d66-4966-a431-6a8d7d5235ba" providerId="ADAL" clId="{5DE3DBF8-B000-4ED3-8089-5F50FC39008B}" dt="2023-07-06T12:42:41.251" v="1582" actId="729"/>
        <pc:sldMkLst>
          <pc:docMk/>
          <pc:sldMk cId="3695783054" sldId="518"/>
        </pc:sldMkLst>
      </pc:sldChg>
      <pc:sldChg chg="mod modShow">
        <pc:chgData name="Raghavan Komondoor V" userId="cd42250e-1d66-4966-a431-6a8d7d5235ba" providerId="ADAL" clId="{5DE3DBF8-B000-4ED3-8089-5F50FC39008B}" dt="2023-07-06T12:42:41.251" v="1582" actId="729"/>
        <pc:sldMkLst>
          <pc:docMk/>
          <pc:sldMk cId="2693427304" sldId="519"/>
        </pc:sldMkLst>
      </pc:sldChg>
      <pc:sldChg chg="modSp add mod modAnim">
        <pc:chgData name="Raghavan Komondoor V" userId="cd42250e-1d66-4966-a431-6a8d7d5235ba" providerId="ADAL" clId="{5DE3DBF8-B000-4ED3-8089-5F50FC39008B}" dt="2023-07-07T00:05:29.685" v="1761" actId="207"/>
        <pc:sldMkLst>
          <pc:docMk/>
          <pc:sldMk cId="370499603" sldId="520"/>
        </pc:sldMkLst>
        <pc:spChg chg="mod">
          <ac:chgData name="Raghavan Komondoor V" userId="cd42250e-1d66-4966-a431-6a8d7d5235ba" providerId="ADAL" clId="{5DE3DBF8-B000-4ED3-8089-5F50FC39008B}" dt="2023-07-06T05:29:44.172" v="390" actId="120"/>
          <ac:spMkLst>
            <pc:docMk/>
            <pc:sldMk cId="370499603" sldId="520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7T00:05:29.685" v="1761" actId="207"/>
          <ac:spMkLst>
            <pc:docMk/>
            <pc:sldMk cId="370499603" sldId="520"/>
            <ac:spMk id="3" creationId="{00000000-0000-0000-0000-000000000000}"/>
          </ac:spMkLst>
        </pc:spChg>
      </pc:sldChg>
      <pc:sldChg chg="addSp delSp modSp add mod delAnim modAnim">
        <pc:chgData name="Raghavan Komondoor V" userId="cd42250e-1d66-4966-a431-6a8d7d5235ba" providerId="ADAL" clId="{5DE3DBF8-B000-4ED3-8089-5F50FC39008B}" dt="2023-07-07T00:05:43.614" v="1763" actId="207"/>
        <pc:sldMkLst>
          <pc:docMk/>
          <pc:sldMk cId="2563441897" sldId="521"/>
        </pc:sldMkLst>
        <pc:spChg chg="mod">
          <ac:chgData name="Raghavan Komondoor V" userId="cd42250e-1d66-4966-a431-6a8d7d5235ba" providerId="ADAL" clId="{5DE3DBF8-B000-4ED3-8089-5F50FC39008B}" dt="2023-07-06T05:29:50.011" v="391" actId="120"/>
          <ac:spMkLst>
            <pc:docMk/>
            <pc:sldMk cId="2563441897" sldId="521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5DE3DBF8-B000-4ED3-8089-5F50FC39008B}" dt="2023-07-07T00:05:43.614" v="1763" actId="207"/>
          <ac:spMkLst>
            <pc:docMk/>
            <pc:sldMk cId="2563441897" sldId="521"/>
            <ac:spMk id="3" creationId="{00000000-0000-0000-0000-000000000000}"/>
          </ac:spMkLst>
        </pc:spChg>
        <pc:spChg chg="add del mod">
          <ac:chgData name="Raghavan Komondoor V" userId="cd42250e-1d66-4966-a431-6a8d7d5235ba" providerId="ADAL" clId="{5DE3DBF8-B000-4ED3-8089-5F50FC39008B}" dt="2023-07-06T05:37:27.480" v="561" actId="21"/>
          <ac:spMkLst>
            <pc:docMk/>
            <pc:sldMk cId="2563441897" sldId="521"/>
            <ac:spMk id="4" creationId="{C216BF5F-7F3F-5A5C-EAF8-F0BD6D38BA43}"/>
          </ac:spMkLst>
        </pc:spChg>
      </pc:sldChg>
      <pc:sldChg chg="addSp delSp modSp new mod modAnim">
        <pc:chgData name="Raghavan Komondoor V" userId="cd42250e-1d66-4966-a431-6a8d7d5235ba" providerId="ADAL" clId="{5DE3DBF8-B000-4ED3-8089-5F50FC39008B}" dt="2023-07-06T06:37:40.619" v="1050" actId="20577"/>
        <pc:sldMkLst>
          <pc:docMk/>
          <pc:sldMk cId="1531082827" sldId="522"/>
        </pc:sldMkLst>
        <pc:spChg chg="mod">
          <ac:chgData name="Raghavan Komondoor V" userId="cd42250e-1d66-4966-a431-6a8d7d5235ba" providerId="ADAL" clId="{5DE3DBF8-B000-4ED3-8089-5F50FC39008B}" dt="2023-07-06T05:41:37.445" v="603" actId="120"/>
          <ac:spMkLst>
            <pc:docMk/>
            <pc:sldMk cId="1531082827" sldId="522"/>
            <ac:spMk id="2" creationId="{B91BCA64-5E76-ACAA-35A1-AD2E514537FB}"/>
          </ac:spMkLst>
        </pc:spChg>
        <pc:spChg chg="mod">
          <ac:chgData name="Raghavan Komondoor V" userId="cd42250e-1d66-4966-a431-6a8d7d5235ba" providerId="ADAL" clId="{5DE3DBF8-B000-4ED3-8089-5F50FC39008B}" dt="2023-07-06T06:37:40.619" v="1050" actId="20577"/>
          <ac:spMkLst>
            <pc:docMk/>
            <pc:sldMk cId="1531082827" sldId="522"/>
            <ac:spMk id="3" creationId="{E41976C1-9937-73E4-3DD1-909D922DD4B4}"/>
          </ac:spMkLst>
        </pc:spChg>
        <pc:spChg chg="add mod">
          <ac:chgData name="Raghavan Komondoor V" userId="cd42250e-1d66-4966-a431-6a8d7d5235ba" providerId="ADAL" clId="{5DE3DBF8-B000-4ED3-8089-5F50FC39008B}" dt="2023-07-06T05:48:08.845" v="683" actId="14100"/>
          <ac:spMkLst>
            <pc:docMk/>
            <pc:sldMk cId="1531082827" sldId="522"/>
            <ac:spMk id="4" creationId="{324FF4AE-1667-ACA8-3CC5-976B5B6574C6}"/>
          </ac:spMkLst>
        </pc:spChg>
        <pc:spChg chg="add del mod">
          <ac:chgData name="Raghavan Komondoor V" userId="cd42250e-1d66-4966-a431-6a8d7d5235ba" providerId="ADAL" clId="{5DE3DBF8-B000-4ED3-8089-5F50FC39008B}" dt="2023-07-06T06:36:15.452" v="1013" actId="478"/>
          <ac:spMkLst>
            <pc:docMk/>
            <pc:sldMk cId="1531082827" sldId="522"/>
            <ac:spMk id="5" creationId="{C360DF89-555D-D6FC-F3E8-DA1F5EBA74B6}"/>
          </ac:spMkLst>
        </pc:spChg>
        <pc:spChg chg="add del">
          <ac:chgData name="Raghavan Komondoor V" userId="cd42250e-1d66-4966-a431-6a8d7d5235ba" providerId="ADAL" clId="{5DE3DBF8-B000-4ED3-8089-5F50FC39008B}" dt="2023-07-06T06:36:15.452" v="1013" actId="478"/>
          <ac:spMkLst>
            <pc:docMk/>
            <pc:sldMk cId="1531082827" sldId="522"/>
            <ac:spMk id="21" creationId="{56547B2B-6259-6E2D-39E6-5B65A64EA117}"/>
          </ac:spMkLst>
        </pc:spChg>
        <pc:spChg chg="add del mod">
          <ac:chgData name="Raghavan Komondoor V" userId="cd42250e-1d66-4966-a431-6a8d7d5235ba" providerId="ADAL" clId="{5DE3DBF8-B000-4ED3-8089-5F50FC39008B}" dt="2023-07-06T06:36:15.452" v="1013" actId="478"/>
          <ac:spMkLst>
            <pc:docMk/>
            <pc:sldMk cId="1531082827" sldId="522"/>
            <ac:spMk id="23" creationId="{AFD701B4-6131-AFA4-624A-DED6E3DB94F4}"/>
          </ac:spMkLst>
        </pc:spChg>
        <pc:spChg chg="add del mod">
          <ac:chgData name="Raghavan Komondoor V" userId="cd42250e-1d66-4966-a431-6a8d7d5235ba" providerId="ADAL" clId="{5DE3DBF8-B000-4ED3-8089-5F50FC39008B}" dt="2023-07-06T06:36:15.452" v="1013" actId="478"/>
          <ac:spMkLst>
            <pc:docMk/>
            <pc:sldMk cId="1531082827" sldId="522"/>
            <ac:spMk id="31" creationId="{EF3815DA-B627-313E-6472-3BFB579862A4}"/>
          </ac:spMkLst>
        </pc:spChg>
        <pc:spChg chg="add del mod">
          <ac:chgData name="Raghavan Komondoor V" userId="cd42250e-1d66-4966-a431-6a8d7d5235ba" providerId="ADAL" clId="{5DE3DBF8-B000-4ED3-8089-5F50FC39008B}" dt="2023-07-06T06:36:15.452" v="1013" actId="478"/>
          <ac:spMkLst>
            <pc:docMk/>
            <pc:sldMk cId="1531082827" sldId="522"/>
            <ac:spMk id="36" creationId="{F1667A31-59C0-7E5A-4685-459905A68590}"/>
          </ac:spMkLst>
        </pc:sp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7" creationId="{5BC26685-7E81-32D0-E44A-992280A46A20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9" creationId="{17C3FEA0-FBC7-5869-C5AF-7D97D4A4A4AA}"/>
          </ac:cxnSpMkLst>
        </pc:cxnChg>
        <pc:cxnChg chg="add del mod">
          <ac:chgData name="Raghavan Komondoor V" userId="cd42250e-1d66-4966-a431-6a8d7d5235ba" providerId="ADAL" clId="{5DE3DBF8-B000-4ED3-8089-5F50FC39008B}" dt="2023-07-06T06:31:00.180" v="961" actId="478"/>
          <ac:cxnSpMkLst>
            <pc:docMk/>
            <pc:sldMk cId="1531082827" sldId="522"/>
            <ac:cxnSpMk id="11" creationId="{36FDA9F4-5A97-D7A4-B873-EECD4B143F15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16" creationId="{E04B3D1B-A7FC-CD09-AE08-03B617888E1D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20" creationId="{C219C5FC-CBBD-06AF-4B05-E48A357070E0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27" creationId="{C4FC554A-000B-98B6-F5E7-0BD54B0EB5AC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28" creationId="{5441D919-0F86-D97C-C637-70E1D298FCC6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35" creationId="{27A7149A-7026-1599-E9CA-202ED4255C1F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39" creationId="{7680F386-DE7A-914A-873B-C5307C03767A}"/>
          </ac:cxnSpMkLst>
        </pc:cxnChg>
        <pc:cxnChg chg="add del mod">
          <ac:chgData name="Raghavan Komondoor V" userId="cd42250e-1d66-4966-a431-6a8d7d5235ba" providerId="ADAL" clId="{5DE3DBF8-B000-4ED3-8089-5F50FC39008B}" dt="2023-07-06T06:36:15.452" v="1013" actId="478"/>
          <ac:cxnSpMkLst>
            <pc:docMk/>
            <pc:sldMk cId="1531082827" sldId="522"/>
            <ac:cxnSpMk id="41" creationId="{6C28670A-0AE0-CE7B-43C7-87A1B8D73F36}"/>
          </ac:cxnSpMkLst>
        </pc:cxnChg>
      </pc:sldChg>
      <pc:sldChg chg="addSp delSp modSp new mod delAnim modAnim">
        <pc:chgData name="Raghavan Komondoor V" userId="cd42250e-1d66-4966-a431-6a8d7d5235ba" providerId="ADAL" clId="{5DE3DBF8-B000-4ED3-8089-5F50FC39008B}" dt="2023-07-06T12:27:54.902" v="1453"/>
        <pc:sldMkLst>
          <pc:docMk/>
          <pc:sldMk cId="1645987446" sldId="523"/>
        </pc:sldMkLst>
        <pc:spChg chg="mod">
          <ac:chgData name="Raghavan Komondoor V" userId="cd42250e-1d66-4966-a431-6a8d7d5235ba" providerId="ADAL" clId="{5DE3DBF8-B000-4ED3-8089-5F50FC39008B}" dt="2023-07-06T12:10:36.124" v="1323" actId="14100"/>
          <ac:spMkLst>
            <pc:docMk/>
            <pc:sldMk cId="1645987446" sldId="523"/>
            <ac:spMk id="2" creationId="{7294786E-DB17-08AC-66A5-866CF00B2F7D}"/>
          </ac:spMkLst>
        </pc:spChg>
        <pc:spChg chg="del mod topLvl">
          <ac:chgData name="Raghavan Komondoor V" userId="cd42250e-1d66-4966-a431-6a8d7d5235ba" providerId="ADAL" clId="{5DE3DBF8-B000-4ED3-8089-5F50FC39008B}" dt="2023-07-06T10:56:49.799" v="1171" actId="478"/>
          <ac:spMkLst>
            <pc:docMk/>
            <pc:sldMk cId="1645987446" sldId="523"/>
            <ac:spMk id="7" creationId="{5DB1E02D-6A27-0F14-0E7B-597C20F7D3FC}"/>
          </ac:spMkLst>
        </pc:spChg>
        <pc:spChg chg="del mod topLvl">
          <ac:chgData name="Raghavan Komondoor V" userId="cd42250e-1d66-4966-a431-6a8d7d5235ba" providerId="ADAL" clId="{5DE3DBF8-B000-4ED3-8089-5F50FC39008B}" dt="2023-07-06T10:56:32.098" v="1168" actId="478"/>
          <ac:spMkLst>
            <pc:docMk/>
            <pc:sldMk cId="1645987446" sldId="523"/>
            <ac:spMk id="8" creationId="{D390E45E-1EC7-5AB4-3E25-48966BE7EAED}"/>
          </ac:spMkLst>
        </pc:spChg>
        <pc:spChg chg="del mod topLvl">
          <ac:chgData name="Raghavan Komondoor V" userId="cd42250e-1d66-4966-a431-6a8d7d5235ba" providerId="ADAL" clId="{5DE3DBF8-B000-4ED3-8089-5F50FC39008B}" dt="2023-07-06T10:56:55.465" v="1172" actId="478"/>
          <ac:spMkLst>
            <pc:docMk/>
            <pc:sldMk cId="1645987446" sldId="523"/>
            <ac:spMk id="9" creationId="{A37F8099-705A-EE42-7E1C-9723167C0EA3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0" creationId="{CA9B85AA-84DD-CC50-52D4-FA237A0A8DC4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1" creationId="{8A8C1996-1CCF-6F43-C84C-E489681A058D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2" creationId="{A85AFEB9-3B35-61F3-35B1-1528F796C101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3" creationId="{92B71A25-3243-3A47-F2C0-82E79888C028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4" creationId="{922DAA64-714F-621E-36CC-4A63C1C2801A}"/>
          </ac:spMkLst>
        </pc:spChg>
        <pc:spChg chg="mod">
          <ac:chgData name="Raghavan Komondoor V" userId="cd42250e-1d66-4966-a431-6a8d7d5235ba" providerId="ADAL" clId="{5DE3DBF8-B000-4ED3-8089-5F50FC39008B}" dt="2023-07-06T12:04:39.725" v="1285" actId="14100"/>
          <ac:spMkLst>
            <pc:docMk/>
            <pc:sldMk cId="1645987446" sldId="523"/>
            <ac:spMk id="15" creationId="{87F05685-045D-2033-60FE-4353BC9C0B56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6" creationId="{1C0A36A4-CF98-BFE2-7B60-5E365A732336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7" creationId="{CCC3E4C7-75DC-851E-7788-218E2AB9FFC6}"/>
          </ac:spMkLst>
        </pc:spChg>
        <pc:spChg chg="mod">
          <ac:chgData name="Raghavan Komondoor V" userId="cd42250e-1d66-4966-a431-6a8d7d5235ba" providerId="ADAL" clId="{5DE3DBF8-B000-4ED3-8089-5F50FC39008B}" dt="2023-07-06T10:56:20.839" v="1167" actId="165"/>
          <ac:spMkLst>
            <pc:docMk/>
            <pc:sldMk cId="1645987446" sldId="523"/>
            <ac:spMk id="18" creationId="{032D871B-492B-C027-CA93-3C7A501D5A85}"/>
          </ac:spMkLst>
        </pc:spChg>
        <pc:spChg chg="del mod topLvl">
          <ac:chgData name="Raghavan Komondoor V" userId="cd42250e-1d66-4966-a431-6a8d7d5235ba" providerId="ADAL" clId="{5DE3DBF8-B000-4ED3-8089-5F50FC39008B}" dt="2023-07-06T10:58:22.814" v="1179" actId="478"/>
          <ac:spMkLst>
            <pc:docMk/>
            <pc:sldMk cId="1645987446" sldId="523"/>
            <ac:spMk id="23" creationId="{71DA5047-953B-B530-C08A-E425FC5ECB64}"/>
          </ac:spMkLst>
        </pc:spChg>
        <pc:spChg chg="del mod topLvl">
          <ac:chgData name="Raghavan Komondoor V" userId="cd42250e-1d66-4966-a431-6a8d7d5235ba" providerId="ADAL" clId="{5DE3DBF8-B000-4ED3-8089-5F50FC39008B}" dt="2023-07-06T10:58:13.225" v="1177" actId="478"/>
          <ac:spMkLst>
            <pc:docMk/>
            <pc:sldMk cId="1645987446" sldId="523"/>
            <ac:spMk id="24" creationId="{3E3505B4-ACF7-0E94-BB1F-1AEE14E0058D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25" creationId="{D925E0A4-6EC4-C9E3-BABD-648FE589C656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26" creationId="{5743C8D7-AA64-0CDA-B266-1931FB31A271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27" creationId="{74D4E773-FF10-06E2-051F-9180B86D4399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28" creationId="{EEA25DE3-2CC1-F0AC-6E9D-205735C489AF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29" creationId="{44BC0042-3492-A84D-0322-5BEAE164AF7D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30" creationId="{D8F611A4-B796-36B8-6E3A-B21CC446A5FB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31" creationId="{D9101299-700F-DEBD-1543-4A165B8B0215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32" creationId="{90A23C42-C9B4-3489-C594-1E0D26530636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33" creationId="{7AC1138F-DDF7-A158-7083-47C537E467D4}"/>
          </ac:spMkLst>
        </pc:spChg>
        <pc:spChg chg="mod">
          <ac:chgData name="Raghavan Komondoor V" userId="cd42250e-1d66-4966-a431-6a8d7d5235ba" providerId="ADAL" clId="{5DE3DBF8-B000-4ED3-8089-5F50FC39008B}" dt="2023-07-06T10:58:05.772" v="1176" actId="165"/>
          <ac:spMkLst>
            <pc:docMk/>
            <pc:sldMk cId="1645987446" sldId="523"/>
            <ac:spMk id="34" creationId="{02BF1169-36D9-3D38-8153-8D14B8070A5B}"/>
          </ac:spMkLst>
        </pc:spChg>
        <pc:spChg chg="mod topLvl">
          <ac:chgData name="Raghavan Komondoor V" userId="cd42250e-1d66-4966-a431-6a8d7d5235ba" providerId="ADAL" clId="{5DE3DBF8-B000-4ED3-8089-5F50FC39008B}" dt="2023-07-06T12:06:13.749" v="1293" actId="1076"/>
          <ac:spMkLst>
            <pc:docMk/>
            <pc:sldMk cId="1645987446" sldId="523"/>
            <ac:spMk id="38" creationId="{C8177AE4-B255-0D34-96F1-1BFD7805F8B8}"/>
          </ac:spMkLst>
        </pc:spChg>
        <pc:spChg chg="mod topLvl">
          <ac:chgData name="Raghavan Komondoor V" userId="cd42250e-1d66-4966-a431-6a8d7d5235ba" providerId="ADAL" clId="{5DE3DBF8-B000-4ED3-8089-5F50FC39008B}" dt="2023-07-06T12:06:13.749" v="1293" actId="1076"/>
          <ac:spMkLst>
            <pc:docMk/>
            <pc:sldMk cId="1645987446" sldId="523"/>
            <ac:spMk id="39" creationId="{0469EC95-8EFF-0074-89B5-B1750BE25718}"/>
          </ac:spMkLst>
        </pc:spChg>
        <pc:spChg chg="del mod topLvl">
          <ac:chgData name="Raghavan Komondoor V" userId="cd42250e-1d66-4966-a431-6a8d7d5235ba" providerId="ADAL" clId="{5DE3DBF8-B000-4ED3-8089-5F50FC39008B}" dt="2023-07-06T11:04:09.658" v="1189" actId="478"/>
          <ac:spMkLst>
            <pc:docMk/>
            <pc:sldMk cId="1645987446" sldId="523"/>
            <ac:spMk id="40" creationId="{25C2281B-F2D3-C967-0176-27145DCCB8CD}"/>
          </ac:spMkLst>
        </pc:spChg>
        <pc:spChg chg="del mod topLvl">
          <ac:chgData name="Raghavan Komondoor V" userId="cd42250e-1d66-4966-a431-6a8d7d5235ba" providerId="ADAL" clId="{5DE3DBF8-B000-4ED3-8089-5F50FC39008B}" dt="2023-07-06T11:04:09.658" v="1189" actId="478"/>
          <ac:spMkLst>
            <pc:docMk/>
            <pc:sldMk cId="1645987446" sldId="523"/>
            <ac:spMk id="41" creationId="{E20C25A4-F6D9-0888-9043-CE4A2654D1F9}"/>
          </ac:spMkLst>
        </pc:spChg>
        <pc:spChg chg="del mod topLvl">
          <ac:chgData name="Raghavan Komondoor V" userId="cd42250e-1d66-4966-a431-6a8d7d5235ba" providerId="ADAL" clId="{5DE3DBF8-B000-4ED3-8089-5F50FC39008B}" dt="2023-07-06T11:04:09.658" v="1189" actId="478"/>
          <ac:spMkLst>
            <pc:docMk/>
            <pc:sldMk cId="1645987446" sldId="523"/>
            <ac:spMk id="42" creationId="{EB99B280-E6B1-384A-B5C7-B7FDFE25E3FD}"/>
          </ac:spMkLst>
        </pc:spChg>
        <pc:spChg chg="del mod topLvl">
          <ac:chgData name="Raghavan Komondoor V" userId="cd42250e-1d66-4966-a431-6a8d7d5235ba" providerId="ADAL" clId="{5DE3DBF8-B000-4ED3-8089-5F50FC39008B}" dt="2023-07-06T11:04:09.658" v="1189" actId="478"/>
          <ac:spMkLst>
            <pc:docMk/>
            <pc:sldMk cId="1645987446" sldId="523"/>
            <ac:spMk id="43" creationId="{93E98345-5A01-EDDD-C046-EA1759BCB882}"/>
          </ac:spMkLst>
        </pc:spChg>
        <pc:spChg chg="del mod topLvl">
          <ac:chgData name="Raghavan Komondoor V" userId="cd42250e-1d66-4966-a431-6a8d7d5235ba" providerId="ADAL" clId="{5DE3DBF8-B000-4ED3-8089-5F50FC39008B}" dt="2023-07-06T11:04:09.658" v="1189" actId="478"/>
          <ac:spMkLst>
            <pc:docMk/>
            <pc:sldMk cId="1645987446" sldId="523"/>
            <ac:spMk id="44" creationId="{A653B6AB-6144-F986-31FC-5C36BDEAD3BD}"/>
          </ac:spMkLst>
        </pc:spChg>
        <pc:spChg chg="del mod topLvl">
          <ac:chgData name="Raghavan Komondoor V" userId="cd42250e-1d66-4966-a431-6a8d7d5235ba" providerId="ADAL" clId="{5DE3DBF8-B000-4ED3-8089-5F50FC39008B}" dt="2023-07-06T11:04:09.658" v="1189" actId="478"/>
          <ac:spMkLst>
            <pc:docMk/>
            <pc:sldMk cId="1645987446" sldId="523"/>
            <ac:spMk id="45" creationId="{CD51F19E-547D-7A42-04BA-40739B54F96B}"/>
          </ac:spMkLst>
        </pc:spChg>
        <pc:spChg chg="mod topLvl">
          <ac:chgData name="Raghavan Komondoor V" userId="cd42250e-1d66-4966-a431-6a8d7d5235ba" providerId="ADAL" clId="{5DE3DBF8-B000-4ED3-8089-5F50FC39008B}" dt="2023-07-06T12:26:58.518" v="1446" actId="164"/>
          <ac:spMkLst>
            <pc:docMk/>
            <pc:sldMk cId="1645987446" sldId="523"/>
            <ac:spMk id="50" creationId="{A264337F-BA9A-CD80-DE73-89FFFA1B9DE2}"/>
          </ac:spMkLst>
        </pc:spChg>
        <pc:spChg chg="del mod topLvl">
          <ac:chgData name="Raghavan Komondoor V" userId="cd42250e-1d66-4966-a431-6a8d7d5235ba" providerId="ADAL" clId="{5DE3DBF8-B000-4ED3-8089-5F50FC39008B}" dt="2023-07-06T12:05:40.145" v="1290" actId="478"/>
          <ac:spMkLst>
            <pc:docMk/>
            <pc:sldMk cId="1645987446" sldId="523"/>
            <ac:spMk id="51" creationId="{08C7C4D4-FAFC-25EC-EC49-6A38C2EC5865}"/>
          </ac:spMkLst>
        </pc:spChg>
        <pc:spChg chg="del mod topLvl">
          <ac:chgData name="Raghavan Komondoor V" userId="cd42250e-1d66-4966-a431-6a8d7d5235ba" providerId="ADAL" clId="{5DE3DBF8-B000-4ED3-8089-5F50FC39008B}" dt="2023-07-06T12:05:43.487" v="1291" actId="478"/>
          <ac:spMkLst>
            <pc:docMk/>
            <pc:sldMk cId="1645987446" sldId="523"/>
            <ac:spMk id="52" creationId="{6FE6A4F0-07AD-A605-24EB-DFEF3B5F8392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3" creationId="{F51AEEC8-3340-9C3A-B19F-26736194DE0E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4" creationId="{5F61C1D4-7917-7271-8BA0-356EFF0297DD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5" creationId="{261E34C5-69ED-46B7-9A17-63F9DD1AA4FD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6" creationId="{D59C363B-4AB8-558D-0009-0A35D1DB3806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7" creationId="{716E5740-4275-E085-D3C8-CB5C9FD1E8D3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8" creationId="{B807E1BF-F725-6668-04C9-8E260C2EF0ED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59" creationId="{DC2D3DD3-92B0-48BE-C9A6-6010EAF60984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60" creationId="{537B8624-CCB4-3615-9F0C-2A3D3D46B6F4}"/>
          </ac:spMkLst>
        </pc:spChg>
        <pc:spChg chg="mod">
          <ac:chgData name="Raghavan Komondoor V" userId="cd42250e-1d66-4966-a431-6a8d7d5235ba" providerId="ADAL" clId="{5DE3DBF8-B000-4ED3-8089-5F50FC39008B}" dt="2023-07-06T12:05:35.194" v="1289" actId="165"/>
          <ac:spMkLst>
            <pc:docMk/>
            <pc:sldMk cId="1645987446" sldId="523"/>
            <ac:spMk id="61" creationId="{4220BB51-549C-5BF3-6B34-EF56334A2273}"/>
          </ac:spMkLst>
        </pc:spChg>
        <pc:spChg chg="mod">
          <ac:chgData name="Raghavan Komondoor V" userId="cd42250e-1d66-4966-a431-6a8d7d5235ba" providerId="ADAL" clId="{5DE3DBF8-B000-4ED3-8089-5F50FC39008B}" dt="2023-07-06T12:06:48.256" v="1295"/>
          <ac:spMkLst>
            <pc:docMk/>
            <pc:sldMk cId="1645987446" sldId="523"/>
            <ac:spMk id="63" creationId="{B30853ED-0F31-A1C7-7F2A-EAA239C9A013}"/>
          </ac:spMkLst>
        </pc:spChg>
        <pc:spChg chg="mod">
          <ac:chgData name="Raghavan Komondoor V" userId="cd42250e-1d66-4966-a431-6a8d7d5235ba" providerId="ADAL" clId="{5DE3DBF8-B000-4ED3-8089-5F50FC39008B}" dt="2023-07-06T12:06:48.256" v="1295"/>
          <ac:spMkLst>
            <pc:docMk/>
            <pc:sldMk cId="1645987446" sldId="523"/>
            <ac:spMk id="64" creationId="{B5FB17F6-0552-1A24-762E-B7E6F417D549}"/>
          </ac:spMkLst>
        </pc:spChg>
        <pc:spChg chg="mod">
          <ac:chgData name="Raghavan Komondoor V" userId="cd42250e-1d66-4966-a431-6a8d7d5235ba" providerId="ADAL" clId="{5DE3DBF8-B000-4ED3-8089-5F50FC39008B}" dt="2023-07-06T12:07:52.035" v="1298" actId="20577"/>
          <ac:spMkLst>
            <pc:docMk/>
            <pc:sldMk cId="1645987446" sldId="523"/>
            <ac:spMk id="65" creationId="{3AC0CB7A-FB0B-C0B4-6CF2-40661406F2F5}"/>
          </ac:spMkLst>
        </pc:spChg>
        <pc:spChg chg="mod">
          <ac:chgData name="Raghavan Komondoor V" userId="cd42250e-1d66-4966-a431-6a8d7d5235ba" providerId="ADAL" clId="{5DE3DBF8-B000-4ED3-8089-5F50FC39008B}" dt="2023-07-06T12:06:48.256" v="1295"/>
          <ac:spMkLst>
            <pc:docMk/>
            <pc:sldMk cId="1645987446" sldId="523"/>
            <ac:spMk id="66" creationId="{DFF3DCE5-0B92-A81C-05F9-900B9760392E}"/>
          </ac:spMkLst>
        </pc:spChg>
        <pc:spChg chg="add mod">
          <ac:chgData name="Raghavan Komondoor V" userId="cd42250e-1d66-4966-a431-6a8d7d5235ba" providerId="ADAL" clId="{5DE3DBF8-B000-4ED3-8089-5F50FC39008B}" dt="2023-07-06T12:26:58.518" v="1446" actId="164"/>
          <ac:spMkLst>
            <pc:docMk/>
            <pc:sldMk cId="1645987446" sldId="523"/>
            <ac:spMk id="67" creationId="{5E66B03F-C5BB-B9EC-F3BC-ECB546112725}"/>
          </ac:spMkLst>
        </pc:spChg>
        <pc:spChg chg="add mod">
          <ac:chgData name="Raghavan Komondoor V" userId="cd42250e-1d66-4966-a431-6a8d7d5235ba" providerId="ADAL" clId="{5DE3DBF8-B000-4ED3-8089-5F50FC39008B}" dt="2023-07-06T12:26:58.518" v="1446" actId="164"/>
          <ac:spMkLst>
            <pc:docMk/>
            <pc:sldMk cId="1645987446" sldId="523"/>
            <ac:spMk id="68" creationId="{981B9DB8-FE5C-0F8A-F8FA-4F9BAD82A9A1}"/>
          </ac:spMkLst>
        </pc:spChg>
        <pc:spChg chg="add mod">
          <ac:chgData name="Raghavan Komondoor V" userId="cd42250e-1d66-4966-a431-6a8d7d5235ba" providerId="ADAL" clId="{5DE3DBF8-B000-4ED3-8089-5F50FC39008B}" dt="2023-07-06T12:08:48.751" v="1304" actId="1076"/>
          <ac:spMkLst>
            <pc:docMk/>
            <pc:sldMk cId="1645987446" sldId="523"/>
            <ac:spMk id="69" creationId="{283EA82F-0E84-E558-6C22-5AFE670F106A}"/>
          </ac:spMkLst>
        </pc:spChg>
        <pc:spChg chg="mod">
          <ac:chgData name="Raghavan Komondoor V" userId="cd42250e-1d66-4966-a431-6a8d7d5235ba" providerId="ADAL" clId="{5DE3DBF8-B000-4ED3-8089-5F50FC39008B}" dt="2023-07-06T12:09:12.459" v="1305"/>
          <ac:spMkLst>
            <pc:docMk/>
            <pc:sldMk cId="1645987446" sldId="523"/>
            <ac:spMk id="71" creationId="{69EA5D4F-1953-A681-00E8-D2B62E7F2B3D}"/>
          </ac:spMkLst>
        </pc:spChg>
        <pc:spChg chg="mod">
          <ac:chgData name="Raghavan Komondoor V" userId="cd42250e-1d66-4966-a431-6a8d7d5235ba" providerId="ADAL" clId="{5DE3DBF8-B000-4ED3-8089-5F50FC39008B}" dt="2023-07-06T12:09:12.459" v="1305"/>
          <ac:spMkLst>
            <pc:docMk/>
            <pc:sldMk cId="1645987446" sldId="523"/>
            <ac:spMk id="72" creationId="{F048BB6B-5A97-250B-D394-5F9603F88BE7}"/>
          </ac:spMkLst>
        </pc:spChg>
        <pc:spChg chg="mod">
          <ac:chgData name="Raghavan Komondoor V" userId="cd42250e-1d66-4966-a431-6a8d7d5235ba" providerId="ADAL" clId="{5DE3DBF8-B000-4ED3-8089-5F50FC39008B}" dt="2023-07-06T12:09:12.459" v="1305"/>
          <ac:spMkLst>
            <pc:docMk/>
            <pc:sldMk cId="1645987446" sldId="523"/>
            <ac:spMk id="73" creationId="{A8CF96BF-02B1-915C-8146-1B952E0E15C9}"/>
          </ac:spMkLst>
        </pc:spChg>
        <pc:spChg chg="mod">
          <ac:chgData name="Raghavan Komondoor V" userId="cd42250e-1d66-4966-a431-6a8d7d5235ba" providerId="ADAL" clId="{5DE3DBF8-B000-4ED3-8089-5F50FC39008B}" dt="2023-07-06T12:09:12.459" v="1305"/>
          <ac:spMkLst>
            <pc:docMk/>
            <pc:sldMk cId="1645987446" sldId="523"/>
            <ac:spMk id="74" creationId="{5385B55C-7C4A-038A-81F8-66350A0BC67D}"/>
          </ac:spMkLst>
        </pc:spChg>
        <pc:spChg chg="del mod">
          <ac:chgData name="Raghavan Komondoor V" userId="cd42250e-1d66-4966-a431-6a8d7d5235ba" providerId="ADAL" clId="{5DE3DBF8-B000-4ED3-8089-5F50FC39008B}" dt="2023-07-06T12:09:51.894" v="1318" actId="478"/>
          <ac:spMkLst>
            <pc:docMk/>
            <pc:sldMk cId="1645987446" sldId="523"/>
            <ac:spMk id="75" creationId="{834C26A2-6DA6-54B8-4A6D-63CFD4472B0F}"/>
          </ac:spMkLst>
        </pc:spChg>
        <pc:spChg chg="mod">
          <ac:chgData name="Raghavan Komondoor V" userId="cd42250e-1d66-4966-a431-6a8d7d5235ba" providerId="ADAL" clId="{5DE3DBF8-B000-4ED3-8089-5F50FC39008B}" dt="2023-07-06T12:12:03.206" v="1325"/>
          <ac:spMkLst>
            <pc:docMk/>
            <pc:sldMk cId="1645987446" sldId="523"/>
            <ac:spMk id="77" creationId="{C6B4A0AD-A2BD-DB5C-CED1-344A224D032D}"/>
          </ac:spMkLst>
        </pc:spChg>
        <pc:spChg chg="mod">
          <ac:chgData name="Raghavan Komondoor V" userId="cd42250e-1d66-4966-a431-6a8d7d5235ba" providerId="ADAL" clId="{5DE3DBF8-B000-4ED3-8089-5F50FC39008B}" dt="2023-07-06T12:12:12.529" v="1329" actId="20577"/>
          <ac:spMkLst>
            <pc:docMk/>
            <pc:sldMk cId="1645987446" sldId="523"/>
            <ac:spMk id="78" creationId="{0D0118B1-F946-94D4-B48F-36F01FADFA56}"/>
          </ac:spMkLst>
        </pc:spChg>
        <pc:spChg chg="mod">
          <ac:chgData name="Raghavan Komondoor V" userId="cd42250e-1d66-4966-a431-6a8d7d5235ba" providerId="ADAL" clId="{5DE3DBF8-B000-4ED3-8089-5F50FC39008B}" dt="2023-07-06T12:12:25.062" v="1330"/>
          <ac:spMkLst>
            <pc:docMk/>
            <pc:sldMk cId="1645987446" sldId="523"/>
            <ac:spMk id="82" creationId="{7202C6E8-F7BE-8417-B6C8-CFBFCD903F0A}"/>
          </ac:spMkLst>
        </pc:spChg>
        <pc:spChg chg="mod">
          <ac:chgData name="Raghavan Komondoor V" userId="cd42250e-1d66-4966-a431-6a8d7d5235ba" providerId="ADAL" clId="{5DE3DBF8-B000-4ED3-8089-5F50FC39008B}" dt="2023-07-06T12:12:25.062" v="1330"/>
          <ac:spMkLst>
            <pc:docMk/>
            <pc:sldMk cId="1645987446" sldId="523"/>
            <ac:spMk id="83" creationId="{54CDC31D-868D-79A1-5BA7-2DA85CA32C54}"/>
          </ac:spMkLst>
        </pc:spChg>
        <pc:spChg chg="mod">
          <ac:chgData name="Raghavan Komondoor V" userId="cd42250e-1d66-4966-a431-6a8d7d5235ba" providerId="ADAL" clId="{5DE3DBF8-B000-4ED3-8089-5F50FC39008B}" dt="2023-07-06T12:12:25.062" v="1330"/>
          <ac:spMkLst>
            <pc:docMk/>
            <pc:sldMk cId="1645987446" sldId="523"/>
            <ac:spMk id="84" creationId="{1FD2682C-C07F-D0E8-74FD-0A10BBCC87F1}"/>
          </ac:spMkLst>
        </pc:spChg>
        <pc:spChg chg="mod">
          <ac:chgData name="Raghavan Komondoor V" userId="cd42250e-1d66-4966-a431-6a8d7d5235ba" providerId="ADAL" clId="{5DE3DBF8-B000-4ED3-8089-5F50FC39008B}" dt="2023-07-06T12:12:25.062" v="1330"/>
          <ac:spMkLst>
            <pc:docMk/>
            <pc:sldMk cId="1645987446" sldId="523"/>
            <ac:spMk id="85" creationId="{D32231F2-FEBD-125A-C964-A68E55EEEC97}"/>
          </ac:spMkLst>
        </pc:spChg>
        <pc:spChg chg="del mod">
          <ac:chgData name="Raghavan Komondoor V" userId="cd42250e-1d66-4966-a431-6a8d7d5235ba" providerId="ADAL" clId="{5DE3DBF8-B000-4ED3-8089-5F50FC39008B}" dt="2023-07-06T12:12:32.192" v="1331" actId="478"/>
          <ac:spMkLst>
            <pc:docMk/>
            <pc:sldMk cId="1645987446" sldId="523"/>
            <ac:spMk id="86" creationId="{0780E9BE-8E5D-B419-A914-0BD968431F8F}"/>
          </ac:spMkLst>
        </pc:spChg>
        <pc:spChg chg="del mod topLvl">
          <ac:chgData name="Raghavan Komondoor V" userId="cd42250e-1d66-4966-a431-6a8d7d5235ba" providerId="ADAL" clId="{5DE3DBF8-B000-4ED3-8089-5F50FC39008B}" dt="2023-07-06T12:12:37.292" v="1332" actId="478"/>
          <ac:spMkLst>
            <pc:docMk/>
            <pc:sldMk cId="1645987446" sldId="523"/>
            <ac:spMk id="87" creationId="{F95961E2-7398-5433-8C1D-98FDBA98CF80}"/>
          </ac:spMkLst>
        </pc:spChg>
        <pc:spChg chg="add mod">
          <ac:chgData name="Raghavan Komondoor V" userId="cd42250e-1d66-4966-a431-6a8d7d5235ba" providerId="ADAL" clId="{5DE3DBF8-B000-4ED3-8089-5F50FC39008B}" dt="2023-07-06T12:15:39.044" v="1358" actId="1036"/>
          <ac:spMkLst>
            <pc:docMk/>
            <pc:sldMk cId="1645987446" sldId="523"/>
            <ac:spMk id="88" creationId="{C68E1A40-8A7E-8455-B097-F63CC999608E}"/>
          </ac:spMkLst>
        </pc:spChg>
        <pc:spChg chg="add del mod">
          <ac:chgData name="Raghavan Komondoor V" userId="cd42250e-1d66-4966-a431-6a8d7d5235ba" providerId="ADAL" clId="{5DE3DBF8-B000-4ED3-8089-5F50FC39008B}" dt="2023-07-06T12:16:25.529" v="1361"/>
          <ac:spMkLst>
            <pc:docMk/>
            <pc:sldMk cId="1645987446" sldId="523"/>
            <ac:spMk id="89" creationId="{351DBB1E-B310-6F79-CA69-488BE7B0DA07}"/>
          </ac:spMkLst>
        </pc:spChg>
        <pc:spChg chg="add del mod">
          <ac:chgData name="Raghavan Komondoor V" userId="cd42250e-1d66-4966-a431-6a8d7d5235ba" providerId="ADAL" clId="{5DE3DBF8-B000-4ED3-8089-5F50FC39008B}" dt="2023-07-06T12:19:45.594" v="1374"/>
          <ac:spMkLst>
            <pc:docMk/>
            <pc:sldMk cId="1645987446" sldId="523"/>
            <ac:spMk id="90" creationId="{868B7254-A2A3-1879-A208-88C89C74CEA3}"/>
          </ac:spMkLst>
        </pc:spChg>
        <pc:spChg chg="add mod">
          <ac:chgData name="Raghavan Komondoor V" userId="cd42250e-1d66-4966-a431-6a8d7d5235ba" providerId="ADAL" clId="{5DE3DBF8-B000-4ED3-8089-5F50FC39008B}" dt="2023-07-06T12:24:49.988" v="1397" actId="1076"/>
          <ac:spMkLst>
            <pc:docMk/>
            <pc:sldMk cId="1645987446" sldId="523"/>
            <ac:spMk id="91" creationId="{C304CE41-EAEC-0F41-5CB3-2C28292E1AEC}"/>
          </ac:spMkLst>
        </pc:spChg>
        <pc:grpChg chg="add del mod">
          <ac:chgData name="Raghavan Komondoor V" userId="cd42250e-1d66-4966-a431-6a8d7d5235ba" providerId="ADAL" clId="{5DE3DBF8-B000-4ED3-8089-5F50FC39008B}" dt="2023-07-06T10:56:20.839" v="1167" actId="165"/>
          <ac:grpSpMkLst>
            <pc:docMk/>
            <pc:sldMk cId="1645987446" sldId="523"/>
            <ac:grpSpMk id="3" creationId="{5150476E-A8EE-E4E0-C77B-2C26C263D901}"/>
          </ac:grpSpMkLst>
        </pc:grpChg>
        <pc:grpChg chg="del mod topLvl">
          <ac:chgData name="Raghavan Komondoor V" userId="cd42250e-1d66-4966-a431-6a8d7d5235ba" providerId="ADAL" clId="{5DE3DBF8-B000-4ED3-8089-5F50FC39008B}" dt="2023-07-06T10:56:49.799" v="1171" actId="478"/>
          <ac:grpSpMkLst>
            <pc:docMk/>
            <pc:sldMk cId="1645987446" sldId="523"/>
            <ac:grpSpMk id="4" creationId="{7EC511C1-1543-0286-3243-6D9581670912}"/>
          </ac:grpSpMkLst>
        </pc:grpChg>
        <pc:grpChg chg="mod topLvl">
          <ac:chgData name="Raghavan Komondoor V" userId="cd42250e-1d66-4966-a431-6a8d7d5235ba" providerId="ADAL" clId="{5DE3DBF8-B000-4ED3-8089-5F50FC39008B}" dt="2023-07-06T12:25:32.265" v="1441" actId="1035"/>
          <ac:grpSpMkLst>
            <pc:docMk/>
            <pc:sldMk cId="1645987446" sldId="523"/>
            <ac:grpSpMk id="5" creationId="{7312564E-58ED-421D-F3B5-2AEA35CDB968}"/>
          </ac:grpSpMkLst>
        </pc:grpChg>
        <pc:grpChg chg="mod topLvl">
          <ac:chgData name="Raghavan Komondoor V" userId="cd42250e-1d66-4966-a431-6a8d7d5235ba" providerId="ADAL" clId="{5DE3DBF8-B000-4ED3-8089-5F50FC39008B}" dt="2023-07-06T12:06:13.749" v="1293" actId="1076"/>
          <ac:grpSpMkLst>
            <pc:docMk/>
            <pc:sldMk cId="1645987446" sldId="523"/>
            <ac:grpSpMk id="6" creationId="{499C9512-D47A-45F3-4E89-7476DE3AF603}"/>
          </ac:grpSpMkLst>
        </pc:grpChg>
        <pc:grpChg chg="add del mod">
          <ac:chgData name="Raghavan Komondoor V" userId="cd42250e-1d66-4966-a431-6a8d7d5235ba" providerId="ADAL" clId="{5DE3DBF8-B000-4ED3-8089-5F50FC39008B}" dt="2023-07-06T10:58:05.772" v="1176" actId="165"/>
          <ac:grpSpMkLst>
            <pc:docMk/>
            <pc:sldMk cId="1645987446" sldId="523"/>
            <ac:grpSpMk id="19" creationId="{005F6640-25E6-842C-DF39-04A9118B6A14}"/>
          </ac:grpSpMkLst>
        </pc:grpChg>
        <pc:grpChg chg="mod topLvl">
          <ac:chgData name="Raghavan Komondoor V" userId="cd42250e-1d66-4966-a431-6a8d7d5235ba" providerId="ADAL" clId="{5DE3DBF8-B000-4ED3-8089-5F50FC39008B}" dt="2023-07-06T12:06:13.749" v="1293" actId="1076"/>
          <ac:grpSpMkLst>
            <pc:docMk/>
            <pc:sldMk cId="1645987446" sldId="523"/>
            <ac:grpSpMk id="20" creationId="{8BFF5DE4-EB57-D7E0-5AE6-8F0669A81F52}"/>
          </ac:grpSpMkLst>
        </pc:grpChg>
        <pc:grpChg chg="del mod topLvl">
          <ac:chgData name="Raghavan Komondoor V" userId="cd42250e-1d66-4966-a431-6a8d7d5235ba" providerId="ADAL" clId="{5DE3DBF8-B000-4ED3-8089-5F50FC39008B}" dt="2023-07-06T10:58:16.767" v="1178" actId="478"/>
          <ac:grpSpMkLst>
            <pc:docMk/>
            <pc:sldMk cId="1645987446" sldId="523"/>
            <ac:grpSpMk id="21" creationId="{4A54A227-2138-CBF1-737D-ADA5C858F6C3}"/>
          </ac:grpSpMkLst>
        </pc:grpChg>
        <pc:grpChg chg="del mod topLvl">
          <ac:chgData name="Raghavan Komondoor V" userId="cd42250e-1d66-4966-a431-6a8d7d5235ba" providerId="ADAL" clId="{5DE3DBF8-B000-4ED3-8089-5F50FC39008B}" dt="2023-07-06T10:58:16.767" v="1178" actId="478"/>
          <ac:grpSpMkLst>
            <pc:docMk/>
            <pc:sldMk cId="1645987446" sldId="523"/>
            <ac:grpSpMk id="22" creationId="{12769D9D-BD36-57D7-4E2E-CD5B8678E42E}"/>
          </ac:grpSpMkLst>
        </pc:grpChg>
        <pc:grpChg chg="add del mod">
          <ac:chgData name="Raghavan Komondoor V" userId="cd42250e-1d66-4966-a431-6a8d7d5235ba" providerId="ADAL" clId="{5DE3DBF8-B000-4ED3-8089-5F50FC39008B}" dt="2023-07-06T11:03:41.611" v="1183" actId="165"/>
          <ac:grpSpMkLst>
            <pc:docMk/>
            <pc:sldMk cId="1645987446" sldId="523"/>
            <ac:grpSpMk id="35" creationId="{9AD64A09-C180-78DA-5D76-DCD715F38FC8}"/>
          </ac:grpSpMkLst>
        </pc:grpChg>
        <pc:grpChg chg="add del mod topLvl">
          <ac:chgData name="Raghavan Komondoor V" userId="cd42250e-1d66-4966-a431-6a8d7d5235ba" providerId="ADAL" clId="{5DE3DBF8-B000-4ED3-8089-5F50FC39008B}" dt="2023-07-06T11:03:53.453" v="1186" actId="165"/>
          <ac:grpSpMkLst>
            <pc:docMk/>
            <pc:sldMk cId="1645987446" sldId="523"/>
            <ac:grpSpMk id="36" creationId="{15CE601E-8A8E-1F81-FAB9-77795EFAFD93}"/>
          </ac:grpSpMkLst>
        </pc:grpChg>
        <pc:grpChg chg="add del mod topLvl">
          <ac:chgData name="Raghavan Komondoor V" userId="cd42250e-1d66-4966-a431-6a8d7d5235ba" providerId="ADAL" clId="{5DE3DBF8-B000-4ED3-8089-5F50FC39008B}" dt="2023-07-06T11:03:53.453" v="1186" actId="165"/>
          <ac:grpSpMkLst>
            <pc:docMk/>
            <pc:sldMk cId="1645987446" sldId="523"/>
            <ac:grpSpMk id="37" creationId="{C79F6E3A-1C9A-E7D0-81A4-785B86EAD2A1}"/>
          </ac:grpSpMkLst>
        </pc:grpChg>
        <pc:grpChg chg="add del mod">
          <ac:chgData name="Raghavan Komondoor V" userId="cd42250e-1d66-4966-a431-6a8d7d5235ba" providerId="ADAL" clId="{5DE3DBF8-B000-4ED3-8089-5F50FC39008B}" dt="2023-07-06T12:05:35.194" v="1289" actId="165"/>
          <ac:grpSpMkLst>
            <pc:docMk/>
            <pc:sldMk cId="1645987446" sldId="523"/>
            <ac:grpSpMk id="46" creationId="{37A97723-DD0E-C5DC-019E-A8901113809C}"/>
          </ac:grpSpMkLst>
        </pc:grpChg>
        <pc:grpChg chg="mod topLvl">
          <ac:chgData name="Raghavan Komondoor V" userId="cd42250e-1d66-4966-a431-6a8d7d5235ba" providerId="ADAL" clId="{5DE3DBF8-B000-4ED3-8089-5F50FC39008B}" dt="2023-07-06T12:26:58.518" v="1446" actId="164"/>
          <ac:grpSpMkLst>
            <pc:docMk/>
            <pc:sldMk cId="1645987446" sldId="523"/>
            <ac:grpSpMk id="47" creationId="{7B4F44AE-B63A-C31E-8CAE-02160D49F8F7}"/>
          </ac:grpSpMkLst>
        </pc:grpChg>
        <pc:grpChg chg="del mod topLvl">
          <ac:chgData name="Raghavan Komondoor V" userId="cd42250e-1d66-4966-a431-6a8d7d5235ba" providerId="ADAL" clId="{5DE3DBF8-B000-4ED3-8089-5F50FC39008B}" dt="2023-07-06T12:05:40.145" v="1290" actId="478"/>
          <ac:grpSpMkLst>
            <pc:docMk/>
            <pc:sldMk cId="1645987446" sldId="523"/>
            <ac:grpSpMk id="48" creationId="{0D2B530C-78FE-FDC5-3A44-214E64CC82AB}"/>
          </ac:grpSpMkLst>
        </pc:grpChg>
        <pc:grpChg chg="del mod topLvl">
          <ac:chgData name="Raghavan Komondoor V" userId="cd42250e-1d66-4966-a431-6a8d7d5235ba" providerId="ADAL" clId="{5DE3DBF8-B000-4ED3-8089-5F50FC39008B}" dt="2023-07-06T12:05:40.145" v="1290" actId="478"/>
          <ac:grpSpMkLst>
            <pc:docMk/>
            <pc:sldMk cId="1645987446" sldId="523"/>
            <ac:grpSpMk id="49" creationId="{77A26345-C6C7-24DB-4449-8E39CA5FAFD9}"/>
          </ac:grpSpMkLst>
        </pc:grpChg>
        <pc:grpChg chg="add mod">
          <ac:chgData name="Raghavan Komondoor V" userId="cd42250e-1d66-4966-a431-6a8d7d5235ba" providerId="ADAL" clId="{5DE3DBF8-B000-4ED3-8089-5F50FC39008B}" dt="2023-07-06T12:26:58.518" v="1446" actId="164"/>
          <ac:grpSpMkLst>
            <pc:docMk/>
            <pc:sldMk cId="1645987446" sldId="523"/>
            <ac:grpSpMk id="62" creationId="{B8851052-7624-20BC-E9F4-C599234078D1}"/>
          </ac:grpSpMkLst>
        </pc:grpChg>
        <pc:grpChg chg="add mod">
          <ac:chgData name="Raghavan Komondoor V" userId="cd42250e-1d66-4966-a431-6a8d7d5235ba" providerId="ADAL" clId="{5DE3DBF8-B000-4ED3-8089-5F50FC39008B}" dt="2023-07-06T12:09:12.459" v="1305"/>
          <ac:grpSpMkLst>
            <pc:docMk/>
            <pc:sldMk cId="1645987446" sldId="523"/>
            <ac:grpSpMk id="70" creationId="{9A12D308-6634-2BD6-AB8A-FAA2B6151121}"/>
          </ac:grpSpMkLst>
        </pc:grpChg>
        <pc:grpChg chg="add mod">
          <ac:chgData name="Raghavan Komondoor V" userId="cd42250e-1d66-4966-a431-6a8d7d5235ba" providerId="ADAL" clId="{5DE3DBF8-B000-4ED3-8089-5F50FC39008B}" dt="2023-07-06T12:12:08.582" v="1326" actId="1076"/>
          <ac:grpSpMkLst>
            <pc:docMk/>
            <pc:sldMk cId="1645987446" sldId="523"/>
            <ac:grpSpMk id="76" creationId="{4A400EB2-BBFF-1761-821E-EF94FEB13221}"/>
          </ac:grpSpMkLst>
        </pc:grpChg>
        <pc:grpChg chg="add del mod">
          <ac:chgData name="Raghavan Komondoor V" userId="cd42250e-1d66-4966-a431-6a8d7d5235ba" providerId="ADAL" clId="{5DE3DBF8-B000-4ED3-8089-5F50FC39008B}" dt="2023-07-06T12:12:37.292" v="1332" actId="478"/>
          <ac:grpSpMkLst>
            <pc:docMk/>
            <pc:sldMk cId="1645987446" sldId="523"/>
            <ac:grpSpMk id="79" creationId="{C53A0CA2-A91F-B9CF-6E78-1871231C50E9}"/>
          </ac:grpSpMkLst>
        </pc:grpChg>
        <pc:grpChg chg="del mod">
          <ac:chgData name="Raghavan Komondoor V" userId="cd42250e-1d66-4966-a431-6a8d7d5235ba" providerId="ADAL" clId="{5DE3DBF8-B000-4ED3-8089-5F50FC39008B}" dt="2023-07-06T12:12:32.192" v="1331" actId="478"/>
          <ac:grpSpMkLst>
            <pc:docMk/>
            <pc:sldMk cId="1645987446" sldId="523"/>
            <ac:grpSpMk id="80" creationId="{76000219-4EA3-0A36-E9C5-37CDAE386539}"/>
          </ac:grpSpMkLst>
        </pc:grpChg>
        <pc:grpChg chg="mod topLvl">
          <ac:chgData name="Raghavan Komondoor V" userId="cd42250e-1d66-4966-a431-6a8d7d5235ba" providerId="ADAL" clId="{5DE3DBF8-B000-4ED3-8089-5F50FC39008B}" dt="2023-07-06T12:12:37.292" v="1332" actId="478"/>
          <ac:grpSpMkLst>
            <pc:docMk/>
            <pc:sldMk cId="1645987446" sldId="523"/>
            <ac:grpSpMk id="81" creationId="{3D75637B-1C44-36AF-1944-08E24CB7647B}"/>
          </ac:grpSpMkLst>
        </pc:grpChg>
        <pc:grpChg chg="add mod">
          <ac:chgData name="Raghavan Komondoor V" userId="cd42250e-1d66-4966-a431-6a8d7d5235ba" providerId="ADAL" clId="{5DE3DBF8-B000-4ED3-8089-5F50FC39008B}" dt="2023-07-06T12:26:58.518" v="1446" actId="164"/>
          <ac:grpSpMkLst>
            <pc:docMk/>
            <pc:sldMk cId="1645987446" sldId="523"/>
            <ac:grpSpMk id="92" creationId="{8A7D5CEF-F7D7-F68B-A519-8CA20C66ADC1}"/>
          </ac:grpSpMkLst>
        </pc:grpChg>
      </pc:sldChg>
      <pc:sldChg chg="addSp modSp new mod modAnim">
        <pc:chgData name="Raghavan Komondoor V" userId="cd42250e-1d66-4966-a431-6a8d7d5235ba" providerId="ADAL" clId="{5DE3DBF8-B000-4ED3-8089-5F50FC39008B}" dt="2023-07-07T00:48:04.637" v="1898"/>
        <pc:sldMkLst>
          <pc:docMk/>
          <pc:sldMk cId="4006002580" sldId="524"/>
        </pc:sldMkLst>
        <pc:spChg chg="mod">
          <ac:chgData name="Raghavan Komondoor V" userId="cd42250e-1d66-4966-a431-6a8d7d5235ba" providerId="ADAL" clId="{5DE3DBF8-B000-4ED3-8089-5F50FC39008B}" dt="2023-07-07T00:47:48.164" v="1895" actId="14100"/>
          <ac:spMkLst>
            <pc:docMk/>
            <pc:sldMk cId="4006002580" sldId="524"/>
            <ac:spMk id="2" creationId="{A77E96DA-3E74-235D-37EB-A8427A3D30C8}"/>
          </ac:spMkLst>
        </pc:spChg>
        <pc:spChg chg="add mod">
          <ac:chgData name="Raghavan Komondoor V" userId="cd42250e-1d66-4966-a431-6a8d7d5235ba" providerId="ADAL" clId="{5DE3DBF8-B000-4ED3-8089-5F50FC39008B}" dt="2023-07-07T00:48:02.117" v="1897" actId="14100"/>
          <ac:spMkLst>
            <pc:docMk/>
            <pc:sldMk cId="4006002580" sldId="524"/>
            <ac:spMk id="3" creationId="{DD3127EA-AE3B-B09A-2B1E-2C9B9F65CBD6}"/>
          </ac:spMkLst>
        </pc:spChg>
      </pc:sldChg>
    </pc:docChg>
  </pc:docChgLst>
  <pc:docChgLst>
    <pc:chgData name="Raghavan Komondoor V" userId="S::raghavan@iisc.ac.in::cd42250e-1d66-4966-a431-6a8d7d5235ba" providerId="AD" clId="Web-{1B7B651F-B72F-F461-C282-DCD119D8B041}"/>
    <pc:docChg chg="addSld delSld modSld">
      <pc:chgData name="Raghavan Komondoor V" userId="S::raghavan@iisc.ac.in::cd42250e-1d66-4966-a431-6a8d7d5235ba" providerId="AD" clId="Web-{1B7B651F-B72F-F461-C282-DCD119D8B041}" dt="2022-12-19T07:03:34.488" v="1786"/>
      <pc:docMkLst>
        <pc:docMk/>
      </pc:docMkLst>
      <pc:sldChg chg="del">
        <pc:chgData name="Raghavan Komondoor V" userId="S::raghavan@iisc.ac.in::cd42250e-1d66-4966-a431-6a8d7d5235ba" providerId="AD" clId="Web-{1B7B651F-B72F-F461-C282-DCD119D8B041}" dt="2022-12-19T06:03:56.221" v="1406"/>
        <pc:sldMkLst>
          <pc:docMk/>
          <pc:sldMk cId="1062191296" sldId="490"/>
        </pc:sldMkLst>
      </pc:sldChg>
      <pc:sldChg chg="addSp delSp modSp new">
        <pc:chgData name="Raghavan Komondoor V" userId="S::raghavan@iisc.ac.in::cd42250e-1d66-4966-a431-6a8d7d5235ba" providerId="AD" clId="Web-{1B7B651F-B72F-F461-C282-DCD119D8B041}" dt="2022-12-19T05:49:37.957" v="1405"/>
        <pc:sldMkLst>
          <pc:docMk/>
          <pc:sldMk cId="2630038549" sldId="514"/>
        </pc:sldMkLst>
        <pc:spChg chg="mod">
          <ac:chgData name="Raghavan Komondoor V" userId="S::raghavan@iisc.ac.in::cd42250e-1d66-4966-a431-6a8d7d5235ba" providerId="AD" clId="Web-{1B7B651F-B72F-F461-C282-DCD119D8B041}" dt="2022-12-18T13:38:54.176" v="134" actId="14100"/>
          <ac:spMkLst>
            <pc:docMk/>
            <pc:sldMk cId="2630038549" sldId="514"/>
            <ac:spMk id="2" creationId="{C869C103-3CAF-8233-7665-FD32B08458EA}"/>
          </ac:spMkLst>
        </pc:spChg>
        <pc:spChg chg="del">
          <ac:chgData name="Raghavan Komondoor V" userId="S::raghavan@iisc.ac.in::cd42250e-1d66-4966-a431-6a8d7d5235ba" providerId="AD" clId="Web-{1B7B651F-B72F-F461-C282-DCD119D8B041}" dt="2022-12-18T03:14:34.839" v="3"/>
          <ac:spMkLst>
            <pc:docMk/>
            <pc:sldMk cId="2630038549" sldId="514"/>
            <ac:spMk id="3" creationId="{D8F963CF-C821-61CA-4E77-365A58F589FF}"/>
          </ac:spMkLst>
        </pc:spChg>
        <pc:spChg chg="add mod">
          <ac:chgData name="Raghavan Komondoor V" userId="S::raghavan@iisc.ac.in::cd42250e-1d66-4966-a431-6a8d7d5235ba" providerId="AD" clId="Web-{1B7B651F-B72F-F461-C282-DCD119D8B041}" dt="2022-12-18T14:38:59.345" v="143" actId="14100"/>
          <ac:spMkLst>
            <pc:docMk/>
            <pc:sldMk cId="2630038549" sldId="514"/>
            <ac:spMk id="6" creationId="{CDBB87DF-A9F2-E5BB-CBF7-6301A570E5AD}"/>
          </ac:spMkLst>
        </pc:spChg>
        <pc:grpChg chg="add">
          <ac:chgData name="Raghavan Komondoor V" userId="S::raghavan@iisc.ac.in::cd42250e-1d66-4966-a431-6a8d7d5235ba" providerId="AD" clId="Web-{1B7B651F-B72F-F461-C282-DCD119D8B041}" dt="2022-12-19T05:48:05.440" v="1402"/>
          <ac:grpSpMkLst>
            <pc:docMk/>
            <pc:sldMk cId="2630038549" sldId="514"/>
            <ac:grpSpMk id="3" creationId="{A672A05E-371B-2D0E-1686-F076EA654B83}"/>
          </ac:grpSpMkLst>
        </pc:grpChg>
        <pc:grpChg chg="add">
          <ac:chgData name="Raghavan Komondoor V" userId="S::raghavan@iisc.ac.in::cd42250e-1d66-4966-a431-6a8d7d5235ba" providerId="AD" clId="Web-{1B7B651F-B72F-F461-C282-DCD119D8B041}" dt="2022-12-19T05:48:39.487" v="1403"/>
          <ac:grpSpMkLst>
            <pc:docMk/>
            <pc:sldMk cId="2630038549" sldId="514"/>
            <ac:grpSpMk id="26" creationId="{FBB64A62-1D63-159F-13E2-B180EC21AAB2}"/>
          </ac:grpSpMkLst>
        </pc:grpChg>
        <pc:grpChg chg="add">
          <ac:chgData name="Raghavan Komondoor V" userId="S::raghavan@iisc.ac.in::cd42250e-1d66-4966-a431-6a8d7d5235ba" providerId="AD" clId="Web-{1B7B651F-B72F-F461-C282-DCD119D8B041}" dt="2022-12-19T05:49:05.144" v="1404"/>
          <ac:grpSpMkLst>
            <pc:docMk/>
            <pc:sldMk cId="2630038549" sldId="514"/>
            <ac:grpSpMk id="29" creationId="{122213AB-E6FA-26A9-BFAB-1FA332023DF5}"/>
          </ac:grpSpMkLst>
        </pc:grpChg>
        <pc:grpChg chg="add">
          <ac:chgData name="Raghavan Komondoor V" userId="S::raghavan@iisc.ac.in::cd42250e-1d66-4966-a431-6a8d7d5235ba" providerId="AD" clId="Web-{1B7B651F-B72F-F461-C282-DCD119D8B041}" dt="2022-12-19T05:49:37.957" v="1405"/>
          <ac:grpSpMkLst>
            <pc:docMk/>
            <pc:sldMk cId="2630038549" sldId="514"/>
            <ac:grpSpMk id="54" creationId="{AAD3D60D-F888-C5A6-F986-1B3DDAD12A8B}"/>
          </ac:grpSpMkLst>
        </pc:grpChg>
        <pc:inkChg chg="add del">
          <ac:chgData name="Raghavan Komondoor V" userId="S::raghavan@iisc.ac.in::cd42250e-1d66-4966-a431-6a8d7d5235ba" providerId="AD" clId="Web-{1B7B651F-B72F-F461-C282-DCD119D8B041}" dt="2022-12-19T04:53:38.556" v="147"/>
          <ac:inkMkLst>
            <pc:docMk/>
            <pc:sldMk cId="2630038549" sldId="514"/>
            <ac:inkMk id="3" creationId="{EBA7E7F9-42AE-C5AC-972D-4C692C2239E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8T03:14:24.307" v="1"/>
          <ac:inkMkLst>
            <pc:docMk/>
            <pc:sldMk cId="2630038549" sldId="514"/>
            <ac:inkMk id="4" creationId="{74F5A922-728E-F13E-503D-787F16029686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8T03:14:25.416" v="2"/>
          <ac:inkMkLst>
            <pc:docMk/>
            <pc:sldMk cId="2630038549" sldId="514"/>
            <ac:inkMk id="5" creationId="{C7ED7A1D-32F4-5922-7EC8-8E78E47DB7D2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8T03:15:02.480" v="7"/>
          <ac:inkMkLst>
            <pc:docMk/>
            <pc:sldMk cId="2630038549" sldId="514"/>
            <ac:inkMk id="6" creationId="{138FFF44-FBDE-6C2C-2712-2A0004C2867B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8T03:15:05.198" v="9"/>
          <ac:inkMkLst>
            <pc:docMk/>
            <pc:sldMk cId="2630038549" sldId="514"/>
            <ac:inkMk id="7" creationId="{5BD7BE3A-99F4-2C8D-F25A-3E5A05DB1D1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54" actId="14100"/>
          <ac:inkMkLst>
            <pc:docMk/>
            <pc:sldMk cId="2630038549" sldId="514"/>
            <ac:inkMk id="7" creationId="{762983EE-2441-1299-24D3-B14011B3BDE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53" actId="14100"/>
          <ac:inkMkLst>
            <pc:docMk/>
            <pc:sldMk cId="2630038549" sldId="514"/>
            <ac:inkMk id="8" creationId="{3DEBFD12-DDF3-5856-E5E6-8978E223EA98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8T03:15:05.198" v="8"/>
          <ac:inkMkLst>
            <pc:docMk/>
            <pc:sldMk cId="2630038549" sldId="514"/>
            <ac:inkMk id="8" creationId="{55FCBC84-0064-CF28-BBFC-1237F5559CA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52" actId="14100"/>
          <ac:inkMkLst>
            <pc:docMk/>
            <pc:sldMk cId="2630038549" sldId="514"/>
            <ac:inkMk id="9" creationId="{1863F1EB-8B27-5837-90E4-4AF2843235C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51" actId="14100"/>
          <ac:inkMkLst>
            <pc:docMk/>
            <pc:sldMk cId="2630038549" sldId="514"/>
            <ac:inkMk id="10" creationId="{E52AD7E4-728B-EE37-7209-A9AD843E24B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50" actId="14100"/>
          <ac:inkMkLst>
            <pc:docMk/>
            <pc:sldMk cId="2630038549" sldId="514"/>
            <ac:inkMk id="11" creationId="{F4C251AA-9561-5F99-079F-F3BBF1BACAF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9" actId="14100"/>
          <ac:inkMkLst>
            <pc:docMk/>
            <pc:sldMk cId="2630038549" sldId="514"/>
            <ac:inkMk id="12" creationId="{A37C9EA1-D478-6864-8DDA-786DA8AF8E6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8" actId="14100"/>
          <ac:inkMkLst>
            <pc:docMk/>
            <pc:sldMk cId="2630038549" sldId="514"/>
            <ac:inkMk id="13" creationId="{7DEEE8CD-D89D-D4A1-57D6-E43311BC478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7" actId="14100"/>
          <ac:inkMkLst>
            <pc:docMk/>
            <pc:sldMk cId="2630038549" sldId="514"/>
            <ac:inkMk id="14" creationId="{243522A4-B67D-C7E6-CCCC-257072A9DDB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6" actId="14100"/>
          <ac:inkMkLst>
            <pc:docMk/>
            <pc:sldMk cId="2630038549" sldId="514"/>
            <ac:inkMk id="15" creationId="{4080017F-11D4-BBD9-FCE2-D099BEC6E79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5" actId="14100"/>
          <ac:inkMkLst>
            <pc:docMk/>
            <pc:sldMk cId="2630038549" sldId="514"/>
            <ac:inkMk id="16" creationId="{38A8DBCE-3351-D9CD-0F15-9DCE6FCCB00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4" actId="14100"/>
          <ac:inkMkLst>
            <pc:docMk/>
            <pc:sldMk cId="2630038549" sldId="514"/>
            <ac:inkMk id="17" creationId="{F3C1A97A-71B5-21AB-982B-EBB1399AC83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3" actId="14100"/>
          <ac:inkMkLst>
            <pc:docMk/>
            <pc:sldMk cId="2630038549" sldId="514"/>
            <ac:inkMk id="18" creationId="{F47E4803-9CB7-C819-E8D5-901F2015161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4:59:18.451" v="191"/>
          <ac:inkMkLst>
            <pc:docMk/>
            <pc:sldMk cId="2630038549" sldId="514"/>
            <ac:inkMk id="19" creationId="{4C144CD4-B66D-8EAF-2D93-BE8D817A13D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2" actId="14100"/>
          <ac:inkMkLst>
            <pc:docMk/>
            <pc:sldMk cId="2630038549" sldId="514"/>
            <ac:inkMk id="20" creationId="{A43DB49A-286E-03AE-D27E-9B8A6808D8E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4:59:37.202" v="193"/>
          <ac:inkMkLst>
            <pc:docMk/>
            <pc:sldMk cId="2630038549" sldId="514"/>
            <ac:inkMk id="21" creationId="{535879D1-6AED-C7BE-72FE-63FF82A01A3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1" actId="14100"/>
          <ac:inkMkLst>
            <pc:docMk/>
            <pc:sldMk cId="2630038549" sldId="514"/>
            <ac:inkMk id="22" creationId="{AE6867F6-168B-66F2-472D-091EF9557EE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40" actId="14100"/>
          <ac:inkMkLst>
            <pc:docMk/>
            <pc:sldMk cId="2630038549" sldId="514"/>
            <ac:inkMk id="23" creationId="{E1D41FD5-F683-2B5C-F701-901F9ACF68A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9" actId="14100"/>
          <ac:inkMkLst>
            <pc:docMk/>
            <pc:sldMk cId="2630038549" sldId="514"/>
            <ac:inkMk id="24" creationId="{200367A0-D486-7728-2515-FC0C2A0971A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8" actId="14100"/>
          <ac:inkMkLst>
            <pc:docMk/>
            <pc:sldMk cId="2630038549" sldId="514"/>
            <ac:inkMk id="25" creationId="{AFA433AF-CE82-495F-1F2C-47B043ED4B5A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4:59:54.108" v="206"/>
          <ac:inkMkLst>
            <pc:docMk/>
            <pc:sldMk cId="2630038549" sldId="514"/>
            <ac:inkMk id="26" creationId="{7C321CA2-8B4E-BBB8-C5A9-ECDE6CC482E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7" actId="14100"/>
          <ac:inkMkLst>
            <pc:docMk/>
            <pc:sldMk cId="2630038549" sldId="514"/>
            <ac:inkMk id="27" creationId="{51875199-8D58-B67C-569A-2794A011F81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6" actId="14100"/>
          <ac:inkMkLst>
            <pc:docMk/>
            <pc:sldMk cId="2630038549" sldId="514"/>
            <ac:inkMk id="28" creationId="{E4BAC2EB-94DB-EF2B-2F6F-D321159F8EC8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4:59:54.108" v="205"/>
          <ac:inkMkLst>
            <pc:docMk/>
            <pc:sldMk cId="2630038549" sldId="514"/>
            <ac:inkMk id="29" creationId="{16E7717E-B54B-81C2-4BD7-2F94F7A2DC0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5" actId="14100"/>
          <ac:inkMkLst>
            <pc:docMk/>
            <pc:sldMk cId="2630038549" sldId="514"/>
            <ac:inkMk id="30" creationId="{5858C8FA-C0D7-6302-0694-BCB33B412DA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4" actId="14100"/>
          <ac:inkMkLst>
            <pc:docMk/>
            <pc:sldMk cId="2630038549" sldId="514"/>
            <ac:inkMk id="31" creationId="{36B21B87-922F-FAE3-5E31-F0ACB4898DF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3" actId="14100"/>
          <ac:inkMkLst>
            <pc:docMk/>
            <pc:sldMk cId="2630038549" sldId="514"/>
            <ac:inkMk id="32" creationId="{8D9C67E0-D561-13D7-D8AF-9B89AF1CF1E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2" actId="14100"/>
          <ac:inkMkLst>
            <pc:docMk/>
            <pc:sldMk cId="2630038549" sldId="514"/>
            <ac:inkMk id="33" creationId="{481B6FE9-04F0-067E-3D6B-2CF941AEFED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1" actId="14100"/>
          <ac:inkMkLst>
            <pc:docMk/>
            <pc:sldMk cId="2630038549" sldId="514"/>
            <ac:inkMk id="34" creationId="{EA74F628-FC7E-C9EC-437F-0825ADF59BA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30" actId="14100"/>
          <ac:inkMkLst>
            <pc:docMk/>
            <pc:sldMk cId="2630038549" sldId="514"/>
            <ac:inkMk id="35" creationId="{C7BE65AD-466F-6218-76F6-44DBA32FBE5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9" actId="14100"/>
          <ac:inkMkLst>
            <pc:docMk/>
            <pc:sldMk cId="2630038549" sldId="514"/>
            <ac:inkMk id="36" creationId="{CDFE5150-20B4-2BDF-9646-5ED58F5F9D3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8" actId="14100"/>
          <ac:inkMkLst>
            <pc:docMk/>
            <pc:sldMk cId="2630038549" sldId="514"/>
            <ac:inkMk id="37" creationId="{97E414F3-BDAA-E2EA-9569-EBB55DD85CF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7" actId="14100"/>
          <ac:inkMkLst>
            <pc:docMk/>
            <pc:sldMk cId="2630038549" sldId="514"/>
            <ac:inkMk id="38" creationId="{DAA5E053-EFA3-4473-D8EC-41DD1CD7F75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6" actId="14100"/>
          <ac:inkMkLst>
            <pc:docMk/>
            <pc:sldMk cId="2630038549" sldId="514"/>
            <ac:inkMk id="39" creationId="{220730AD-99BC-6859-A1E5-EA32546830D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5" actId="14100"/>
          <ac:inkMkLst>
            <pc:docMk/>
            <pc:sldMk cId="2630038549" sldId="514"/>
            <ac:inkMk id="40" creationId="{B7A70333-BC35-B5D3-B50D-28301FAC6AA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4" actId="14100"/>
          <ac:inkMkLst>
            <pc:docMk/>
            <pc:sldMk cId="2630038549" sldId="514"/>
            <ac:inkMk id="41" creationId="{D6BC5612-8130-21F6-4D22-4DBDD38A400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3" actId="14100"/>
          <ac:inkMkLst>
            <pc:docMk/>
            <pc:sldMk cId="2630038549" sldId="514"/>
            <ac:inkMk id="42" creationId="{D24C3EC0-8D91-002E-B6C0-6E7CBF0B14D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2" actId="14100"/>
          <ac:inkMkLst>
            <pc:docMk/>
            <pc:sldMk cId="2630038549" sldId="514"/>
            <ac:inkMk id="43" creationId="{B089EEA9-BB0E-62E4-7D5C-1818D6602F6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1" actId="14100"/>
          <ac:inkMkLst>
            <pc:docMk/>
            <pc:sldMk cId="2630038549" sldId="514"/>
            <ac:inkMk id="44" creationId="{2A08DD6A-EE9B-4F8F-FB85-FD286372756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20" actId="14100"/>
          <ac:inkMkLst>
            <pc:docMk/>
            <pc:sldMk cId="2630038549" sldId="514"/>
            <ac:inkMk id="45" creationId="{BFAF7485-64A6-596D-E45D-03D9BA1DA72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9" actId="14100"/>
          <ac:inkMkLst>
            <pc:docMk/>
            <pc:sldMk cId="2630038549" sldId="514"/>
            <ac:inkMk id="46" creationId="{49491316-2E39-AA65-95A8-89DA7A25C4E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8" actId="14100"/>
          <ac:inkMkLst>
            <pc:docMk/>
            <pc:sldMk cId="2630038549" sldId="514"/>
            <ac:inkMk id="47" creationId="{3A058848-B112-E3E6-AAF4-34B36C74C06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7" actId="14100"/>
          <ac:inkMkLst>
            <pc:docMk/>
            <pc:sldMk cId="2630038549" sldId="514"/>
            <ac:inkMk id="48" creationId="{7A95799B-ECFB-055A-A5EA-0F7A88301F0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6" actId="14100"/>
          <ac:inkMkLst>
            <pc:docMk/>
            <pc:sldMk cId="2630038549" sldId="514"/>
            <ac:inkMk id="49" creationId="{349D1F01-C7BA-B47C-A3BD-71A4BFBC167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5" actId="14100"/>
          <ac:inkMkLst>
            <pc:docMk/>
            <pc:sldMk cId="2630038549" sldId="514"/>
            <ac:inkMk id="50" creationId="{2CADA19B-B7CA-4601-833C-571F7CFBBF8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4" actId="14100"/>
          <ac:inkMkLst>
            <pc:docMk/>
            <pc:sldMk cId="2630038549" sldId="514"/>
            <ac:inkMk id="51" creationId="{3F4EBEAF-D2D3-13BB-4771-8F7EE6853EA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3" actId="14100"/>
          <ac:inkMkLst>
            <pc:docMk/>
            <pc:sldMk cId="2630038549" sldId="514"/>
            <ac:inkMk id="52" creationId="{BEF5D739-F0F4-534D-D1D8-C156B42B9C94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0:38.509" v="1370"/>
          <ac:inkMkLst>
            <pc:docMk/>
            <pc:sldMk cId="2630038549" sldId="514"/>
            <ac:inkMk id="53" creationId="{CB2F4255-C1DC-70F4-42DA-2BD82C04A8A3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0:43.384" v="1372"/>
          <ac:inkMkLst>
            <pc:docMk/>
            <pc:sldMk cId="2630038549" sldId="514"/>
            <ac:inkMk id="54" creationId="{BD4749B2-1C32-54A8-A10E-A7C36E5204F8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5:00:50.468" v="233"/>
          <ac:inkMkLst>
            <pc:docMk/>
            <pc:sldMk cId="2630038549" sldId="514"/>
            <ac:inkMk id="55" creationId="{13687C21-B222-F21C-0FC0-0E692D8F283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10" actId="14100"/>
          <ac:inkMkLst>
            <pc:docMk/>
            <pc:sldMk cId="2630038549" sldId="514"/>
            <ac:inkMk id="56" creationId="{9814F094-B82A-628C-0D62-3C6E69C9174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09" actId="14100"/>
          <ac:inkMkLst>
            <pc:docMk/>
            <pc:sldMk cId="2630038549" sldId="514"/>
            <ac:inkMk id="57" creationId="{70D9BFCA-0849-42A6-19ED-70B2956EF89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08" actId="14100"/>
          <ac:inkMkLst>
            <pc:docMk/>
            <pc:sldMk cId="2630038549" sldId="514"/>
            <ac:inkMk id="58" creationId="{1AF75A2C-2B09-144D-1E77-08BE29BCB953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5:01:21.688" v="239"/>
          <ac:inkMkLst>
            <pc:docMk/>
            <pc:sldMk cId="2630038549" sldId="514"/>
            <ac:inkMk id="59" creationId="{713B926E-2165-9D70-C175-95CBCE1F3DE4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5:01:21.688" v="238"/>
          <ac:inkMkLst>
            <pc:docMk/>
            <pc:sldMk cId="2630038549" sldId="514"/>
            <ac:inkMk id="60" creationId="{902DE6D2-0BFF-F92E-BEC4-388DF2BDF380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5:01:21.688" v="237"/>
          <ac:inkMkLst>
            <pc:docMk/>
            <pc:sldMk cId="2630038549" sldId="514"/>
            <ac:inkMk id="61" creationId="{9F75C247-2E3E-1B35-BE56-AA8194174E2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754" v="1071" actId="1076"/>
          <ac:inkMkLst>
            <pc:docMk/>
            <pc:sldMk cId="2630038549" sldId="514"/>
            <ac:inkMk id="62" creationId="{71DBF255-9DBA-2B11-CA01-B65E5F5EB05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770" v="1072" actId="1076"/>
          <ac:inkMkLst>
            <pc:docMk/>
            <pc:sldMk cId="2630038549" sldId="514"/>
            <ac:inkMk id="63" creationId="{12B904D8-0B50-C37F-2C25-DEC37B2E129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770" v="1073" actId="1076"/>
          <ac:inkMkLst>
            <pc:docMk/>
            <pc:sldMk cId="2630038549" sldId="514"/>
            <ac:inkMk id="64" creationId="{10A33D82-D41D-9F43-6C02-74860F81034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786" v="1074" actId="1076"/>
          <ac:inkMkLst>
            <pc:docMk/>
            <pc:sldMk cId="2630038549" sldId="514"/>
            <ac:inkMk id="65" creationId="{DCBC91E7-8914-E70D-C004-432800D7E53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786" v="1075" actId="1076"/>
          <ac:inkMkLst>
            <pc:docMk/>
            <pc:sldMk cId="2630038549" sldId="514"/>
            <ac:inkMk id="66" creationId="{37DC92DA-F7DE-9E39-0FCF-DAA869F8334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01" v="1076" actId="1076"/>
          <ac:inkMkLst>
            <pc:docMk/>
            <pc:sldMk cId="2630038549" sldId="514"/>
            <ac:inkMk id="67" creationId="{CDB323E8-D3EA-652F-958F-35B6AF42DF9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01" v="1077" actId="1076"/>
          <ac:inkMkLst>
            <pc:docMk/>
            <pc:sldMk cId="2630038549" sldId="514"/>
            <ac:inkMk id="68" creationId="{E0CBC107-F6BE-2488-B110-BE9CB03E425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01" v="1078" actId="1076"/>
          <ac:inkMkLst>
            <pc:docMk/>
            <pc:sldMk cId="2630038549" sldId="514"/>
            <ac:inkMk id="69" creationId="{8960B3AD-6F4E-A8D7-C0E1-682714DE8B0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17" v="1079" actId="1076"/>
          <ac:inkMkLst>
            <pc:docMk/>
            <pc:sldMk cId="2630038549" sldId="514"/>
            <ac:inkMk id="70" creationId="{D88FD801-7142-6DCD-A88A-C74F2D9F767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17" v="1080" actId="1076"/>
          <ac:inkMkLst>
            <pc:docMk/>
            <pc:sldMk cId="2630038549" sldId="514"/>
            <ac:inkMk id="71" creationId="{B18C0D61-9AF3-6DAC-8BF8-D206F8C8230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33" v="1081" actId="1076"/>
          <ac:inkMkLst>
            <pc:docMk/>
            <pc:sldMk cId="2630038549" sldId="514"/>
            <ac:inkMk id="72" creationId="{BFBE1774-A00B-9B2A-9729-100D501BCB3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7:25.131" v="1307" actId="14100"/>
          <ac:inkMkLst>
            <pc:docMk/>
            <pc:sldMk cId="2630038549" sldId="514"/>
            <ac:inkMk id="73" creationId="{E6C6F23F-5F2A-3113-E1B7-332C5F25303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33" v="1082" actId="1076"/>
          <ac:inkMkLst>
            <pc:docMk/>
            <pc:sldMk cId="2630038549" sldId="514"/>
            <ac:inkMk id="74" creationId="{9D59E90E-5AA2-64FD-D3F4-417F7C2EC86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48" v="1083" actId="1076"/>
          <ac:inkMkLst>
            <pc:docMk/>
            <pc:sldMk cId="2630038549" sldId="514"/>
            <ac:inkMk id="75" creationId="{12181421-A414-E90C-56DF-021647CAB56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48" v="1084" actId="1076"/>
          <ac:inkMkLst>
            <pc:docMk/>
            <pc:sldMk cId="2630038549" sldId="514"/>
            <ac:inkMk id="76" creationId="{06925136-3D34-E4A8-5904-86254C183D6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48" v="1085" actId="1076"/>
          <ac:inkMkLst>
            <pc:docMk/>
            <pc:sldMk cId="2630038549" sldId="514"/>
            <ac:inkMk id="77" creationId="{D6AE0937-C89D-EEDE-BA06-5EC387D69D2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64" v="1086" actId="1076"/>
          <ac:inkMkLst>
            <pc:docMk/>
            <pc:sldMk cId="2630038549" sldId="514"/>
            <ac:inkMk id="78" creationId="{31FBA5E7-0DDE-D1E8-C8FA-E843B02A20AF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8:02.022" v="1355"/>
          <ac:inkMkLst>
            <pc:docMk/>
            <pc:sldMk cId="2630038549" sldId="514"/>
            <ac:inkMk id="79" creationId="{EE4793AA-1DC2-5A11-9FB9-2BB5A496B450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8:03.100" v="1356"/>
          <ac:inkMkLst>
            <pc:docMk/>
            <pc:sldMk cId="2630038549" sldId="514"/>
            <ac:inkMk id="80" creationId="{E4ECDC82-0A48-3C2A-E532-DBC8202D2E6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8:27.725" v="1359" actId="1076"/>
          <ac:inkMkLst>
            <pc:docMk/>
            <pc:sldMk cId="2630038549" sldId="514"/>
            <ac:inkMk id="81" creationId="{3BBFB4AA-74A9-1067-E5FB-4708DF4A7CF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8:27.725" v="1360" actId="1076"/>
          <ac:inkMkLst>
            <pc:docMk/>
            <pc:sldMk cId="2630038549" sldId="514"/>
            <ac:inkMk id="82" creationId="{DD323A23-B1C0-2FFD-CC7B-876D136AEB51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8:27.741" v="1361" actId="1076"/>
          <ac:inkMkLst>
            <pc:docMk/>
            <pc:sldMk cId="2630038549" sldId="514"/>
            <ac:inkMk id="83" creationId="{88F6EC8C-9F27-75D7-26E5-512EA8A46AC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895" v="1092" actId="1076"/>
          <ac:inkMkLst>
            <pc:docMk/>
            <pc:sldMk cId="2630038549" sldId="514"/>
            <ac:inkMk id="84" creationId="{17D4FB6A-5FE5-A43C-FA6B-8903DA63BCE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11" v="1093" actId="1076"/>
          <ac:inkMkLst>
            <pc:docMk/>
            <pc:sldMk cId="2630038549" sldId="514"/>
            <ac:inkMk id="85" creationId="{957890C1-B981-BFE1-15ED-0F26A367177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11" v="1094" actId="1076"/>
          <ac:inkMkLst>
            <pc:docMk/>
            <pc:sldMk cId="2630038549" sldId="514"/>
            <ac:inkMk id="86" creationId="{E67AF155-4931-26C5-E19C-D5EA11E54D6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26" v="1095" actId="1076"/>
          <ac:inkMkLst>
            <pc:docMk/>
            <pc:sldMk cId="2630038549" sldId="514"/>
            <ac:inkMk id="87" creationId="{F45E7870-AB5E-763C-856B-F85C660302B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26" v="1096" actId="1076"/>
          <ac:inkMkLst>
            <pc:docMk/>
            <pc:sldMk cId="2630038549" sldId="514"/>
            <ac:inkMk id="88" creationId="{AF5B6F64-455E-CC90-D6E8-60F1E68C7D9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26" v="1097" actId="1076"/>
          <ac:inkMkLst>
            <pc:docMk/>
            <pc:sldMk cId="2630038549" sldId="514"/>
            <ac:inkMk id="89" creationId="{7EFC0E25-012C-790E-A476-FDFC5A818C0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42" v="1098" actId="1076"/>
          <ac:inkMkLst>
            <pc:docMk/>
            <pc:sldMk cId="2630038549" sldId="514"/>
            <ac:inkMk id="90" creationId="{489441B8-3C8F-8869-CF9E-13EFEC774D4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42" v="1099" actId="1076"/>
          <ac:inkMkLst>
            <pc:docMk/>
            <pc:sldMk cId="2630038549" sldId="514"/>
            <ac:inkMk id="91" creationId="{397E396B-8208-4806-4174-089E9639B66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58" v="1100" actId="1076"/>
          <ac:inkMkLst>
            <pc:docMk/>
            <pc:sldMk cId="2630038549" sldId="514"/>
            <ac:inkMk id="92" creationId="{AB0E53BF-CD9E-1C7F-72F9-D3B4879E1FF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58" v="1101" actId="1076"/>
          <ac:inkMkLst>
            <pc:docMk/>
            <pc:sldMk cId="2630038549" sldId="514"/>
            <ac:inkMk id="93" creationId="{A3E6045E-B3CF-9F40-92A0-3EB95C92332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58" v="1102" actId="1076"/>
          <ac:inkMkLst>
            <pc:docMk/>
            <pc:sldMk cId="2630038549" sldId="514"/>
            <ac:inkMk id="94" creationId="{3FAA278A-61E0-223C-A84E-83E7B28BACF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73" v="1103" actId="1076"/>
          <ac:inkMkLst>
            <pc:docMk/>
            <pc:sldMk cId="2630038549" sldId="514"/>
            <ac:inkMk id="95" creationId="{4D188542-CE73-81B0-33D0-025D22F395C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73" v="1104" actId="1076"/>
          <ac:inkMkLst>
            <pc:docMk/>
            <pc:sldMk cId="2630038549" sldId="514"/>
            <ac:inkMk id="96" creationId="{43F42D26-1BBF-766D-A0A1-E6978684CC1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89" v="1105" actId="1076"/>
          <ac:inkMkLst>
            <pc:docMk/>
            <pc:sldMk cId="2630038549" sldId="514"/>
            <ac:inkMk id="97" creationId="{28313672-BE68-E7C9-933F-4F92CB31AAA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89" v="1106" actId="1076"/>
          <ac:inkMkLst>
            <pc:docMk/>
            <pc:sldMk cId="2630038549" sldId="514"/>
            <ac:inkMk id="98" creationId="{58AE0171-94CD-E777-BD1A-C7941A376BD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1.989" v="1107" actId="1076"/>
          <ac:inkMkLst>
            <pc:docMk/>
            <pc:sldMk cId="2630038549" sldId="514"/>
            <ac:inkMk id="99" creationId="{62E30618-FAB9-ECC6-BFCF-B41439210D4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05" v="1108" actId="1076"/>
          <ac:inkMkLst>
            <pc:docMk/>
            <pc:sldMk cId="2630038549" sldId="514"/>
            <ac:inkMk id="100" creationId="{2DAE4484-0B04-C9E6-D8F7-118B8DCA5F1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05" v="1109" actId="1076"/>
          <ac:inkMkLst>
            <pc:docMk/>
            <pc:sldMk cId="2630038549" sldId="514"/>
            <ac:inkMk id="101" creationId="{053118CA-7E69-70C4-CC0A-828401FB364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20" v="1110" actId="1076"/>
          <ac:inkMkLst>
            <pc:docMk/>
            <pc:sldMk cId="2630038549" sldId="514"/>
            <ac:inkMk id="102" creationId="{AC8592A5-43C8-B27E-3149-1A59461E96E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20" v="1111" actId="1076"/>
          <ac:inkMkLst>
            <pc:docMk/>
            <pc:sldMk cId="2630038549" sldId="514"/>
            <ac:inkMk id="103" creationId="{8F3F44AB-1F07-FF22-6A1C-19E24E26461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20" v="1112" actId="1076"/>
          <ac:inkMkLst>
            <pc:docMk/>
            <pc:sldMk cId="2630038549" sldId="514"/>
            <ac:inkMk id="104" creationId="{7E0A7E32-616B-BEB4-5D9D-F4E6F63A7E3E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0:45.071" v="1373"/>
          <ac:inkMkLst>
            <pc:docMk/>
            <pc:sldMk cId="2630038549" sldId="514"/>
            <ac:inkMk id="105" creationId="{B63DC8B4-B72E-3D89-777F-9EACD3957E0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36" v="1114" actId="1076"/>
          <ac:inkMkLst>
            <pc:docMk/>
            <pc:sldMk cId="2630038549" sldId="514"/>
            <ac:inkMk id="106" creationId="{2840DC71-7D4B-34AC-5BA2-9219EF9D7C0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51" v="1115" actId="1076"/>
          <ac:inkMkLst>
            <pc:docMk/>
            <pc:sldMk cId="2630038549" sldId="514"/>
            <ac:inkMk id="107" creationId="{0E7276DD-3D48-3502-90C9-52F3EC42C57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12.051" v="1116" actId="1076"/>
          <ac:inkMkLst>
            <pc:docMk/>
            <pc:sldMk cId="2630038549" sldId="514"/>
            <ac:inkMk id="108" creationId="{AF8C76A8-DFAA-14CF-FFBF-2F558BC91D7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489" v="1117" actId="1076"/>
          <ac:inkMkLst>
            <pc:docMk/>
            <pc:sldMk cId="2630038549" sldId="514"/>
            <ac:inkMk id="109" creationId="{D867FE09-4DC8-1BE0-CFDF-74C97534DA5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489" v="1118" actId="1076"/>
          <ac:inkMkLst>
            <pc:docMk/>
            <pc:sldMk cId="2630038549" sldId="514"/>
            <ac:inkMk id="110" creationId="{DCF7CAC5-12EE-4304-9683-65DC999DBEB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05" v="1119" actId="1076"/>
          <ac:inkMkLst>
            <pc:docMk/>
            <pc:sldMk cId="2630038549" sldId="514"/>
            <ac:inkMk id="111" creationId="{26B59498-5B38-EB39-E58A-50A08486847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05" v="1120" actId="1076"/>
          <ac:inkMkLst>
            <pc:docMk/>
            <pc:sldMk cId="2630038549" sldId="514"/>
            <ac:inkMk id="112" creationId="{C5CA7C8E-6CA3-658E-C1FB-AC0495CA7B8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05" v="1121" actId="1076"/>
          <ac:inkMkLst>
            <pc:docMk/>
            <pc:sldMk cId="2630038549" sldId="514"/>
            <ac:inkMk id="113" creationId="{71ACD402-32B7-5671-3D9D-8A8A8F487AC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20" v="1122" actId="1076"/>
          <ac:inkMkLst>
            <pc:docMk/>
            <pc:sldMk cId="2630038549" sldId="514"/>
            <ac:inkMk id="114" creationId="{4562EA2F-E360-C3D0-6AA9-C05B4FC713F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20" v="1123" actId="1076"/>
          <ac:inkMkLst>
            <pc:docMk/>
            <pc:sldMk cId="2630038549" sldId="514"/>
            <ac:inkMk id="115" creationId="{A051BB29-6BF6-F096-CA1B-9A43F62AFFB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36" v="1124" actId="1076"/>
          <ac:inkMkLst>
            <pc:docMk/>
            <pc:sldMk cId="2630038549" sldId="514"/>
            <ac:inkMk id="116" creationId="{293DABF4-4CDC-A594-A276-386C68E8F52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36" v="1125" actId="1076"/>
          <ac:inkMkLst>
            <pc:docMk/>
            <pc:sldMk cId="2630038549" sldId="514"/>
            <ac:inkMk id="117" creationId="{11B74C3F-4B1F-00FC-5747-230A5568A2C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36" v="1126" actId="1076"/>
          <ac:inkMkLst>
            <pc:docMk/>
            <pc:sldMk cId="2630038549" sldId="514"/>
            <ac:inkMk id="118" creationId="{67347F7C-A7C0-95AD-D56F-482DDC547A4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52" v="1127" actId="1076"/>
          <ac:inkMkLst>
            <pc:docMk/>
            <pc:sldMk cId="2630038549" sldId="514"/>
            <ac:inkMk id="119" creationId="{E012128F-D7FC-0DB0-5E62-92BC865F4A3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52" v="1128" actId="1076"/>
          <ac:inkMkLst>
            <pc:docMk/>
            <pc:sldMk cId="2630038549" sldId="514"/>
            <ac:inkMk id="120" creationId="{D5CE7A8E-DF01-34BA-21A7-19F895D4B77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67" v="1129" actId="1076"/>
          <ac:inkMkLst>
            <pc:docMk/>
            <pc:sldMk cId="2630038549" sldId="514"/>
            <ac:inkMk id="121" creationId="{6F8ECD25-7416-CA6F-84F2-D9DEE779AC6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67" v="1130" actId="1076"/>
          <ac:inkMkLst>
            <pc:docMk/>
            <pc:sldMk cId="2630038549" sldId="514"/>
            <ac:inkMk id="122" creationId="{A26CE7D8-F095-3A90-6CE9-3943ADFF5A2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67" v="1131" actId="1076"/>
          <ac:inkMkLst>
            <pc:docMk/>
            <pc:sldMk cId="2630038549" sldId="514"/>
            <ac:inkMk id="123" creationId="{1AD0938C-00BB-15C6-81F7-18D33371409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583" v="1132" actId="1076"/>
          <ac:inkMkLst>
            <pc:docMk/>
            <pc:sldMk cId="2630038549" sldId="514"/>
            <ac:inkMk id="124" creationId="{EB6C78C3-5D4C-B18F-F671-13AEE5EF0FE4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9:21.335" v="1363"/>
          <ac:inkMkLst>
            <pc:docMk/>
            <pc:sldMk cId="2630038549" sldId="514"/>
            <ac:inkMk id="125" creationId="{6668F37F-6B69-7B7B-22EF-AF5111E8EC63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9:21.335" v="1362"/>
          <ac:inkMkLst>
            <pc:docMk/>
            <pc:sldMk cId="2630038549" sldId="514"/>
            <ac:inkMk id="126" creationId="{4B853F97-6AD6-3C97-F3A4-C48C7743F50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9:45.945" v="1364" actId="1076"/>
          <ac:inkMkLst>
            <pc:docMk/>
            <pc:sldMk cId="2630038549" sldId="514"/>
            <ac:inkMk id="127" creationId="{34854ADE-CF51-D9DE-8CB4-7FF7140CEAF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9:45.945" v="1365" actId="1076"/>
          <ac:inkMkLst>
            <pc:docMk/>
            <pc:sldMk cId="2630038549" sldId="514"/>
            <ac:inkMk id="128" creationId="{D9C4178D-879C-F4C0-D7D7-430070C4E87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9:45.945" v="1366" actId="1076"/>
          <ac:inkMkLst>
            <pc:docMk/>
            <pc:sldMk cId="2630038549" sldId="514"/>
            <ac:inkMk id="129" creationId="{A2B914C8-C80D-3AC6-95FD-24F86459EF5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14" v="1138" actId="1076"/>
          <ac:inkMkLst>
            <pc:docMk/>
            <pc:sldMk cId="2630038549" sldId="514"/>
            <ac:inkMk id="130" creationId="{957A6B02-7381-1CC8-90CE-D01946AC106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30" v="1139" actId="1076"/>
          <ac:inkMkLst>
            <pc:docMk/>
            <pc:sldMk cId="2630038549" sldId="514"/>
            <ac:inkMk id="131" creationId="{55584470-461C-E84D-EA2C-730A9DEBF10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30" v="1140" actId="1076"/>
          <ac:inkMkLst>
            <pc:docMk/>
            <pc:sldMk cId="2630038549" sldId="514"/>
            <ac:inkMk id="132" creationId="{AE292553-ECBB-A094-1377-8F5081AFE0A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45" v="1141" actId="1076"/>
          <ac:inkMkLst>
            <pc:docMk/>
            <pc:sldMk cId="2630038549" sldId="514"/>
            <ac:inkMk id="133" creationId="{85F31844-C4D2-E4FE-B5B2-9E35C77AF45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45" v="1142" actId="1076"/>
          <ac:inkMkLst>
            <pc:docMk/>
            <pc:sldMk cId="2630038549" sldId="514"/>
            <ac:inkMk id="134" creationId="{39BCD380-D115-FD08-FC28-B512C57586D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45" v="1143" actId="1076"/>
          <ac:inkMkLst>
            <pc:docMk/>
            <pc:sldMk cId="2630038549" sldId="514"/>
            <ac:inkMk id="135" creationId="{33829992-217E-CA44-FA07-A6273CF3FD7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61" v="1144" actId="1076"/>
          <ac:inkMkLst>
            <pc:docMk/>
            <pc:sldMk cId="2630038549" sldId="514"/>
            <ac:inkMk id="136" creationId="{99236EA6-BB97-D13C-CA58-1718DDC0D2C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61" v="1145" actId="1076"/>
          <ac:inkMkLst>
            <pc:docMk/>
            <pc:sldMk cId="2630038549" sldId="514"/>
            <ac:inkMk id="137" creationId="{710910C9-6832-AF96-4583-A6F1BA3E005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77" v="1146" actId="1076"/>
          <ac:inkMkLst>
            <pc:docMk/>
            <pc:sldMk cId="2630038549" sldId="514"/>
            <ac:inkMk id="138" creationId="{FA1D327E-4F59-C4A5-AF31-1A090D71B25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77" v="1147" actId="1076"/>
          <ac:inkMkLst>
            <pc:docMk/>
            <pc:sldMk cId="2630038549" sldId="514"/>
            <ac:inkMk id="139" creationId="{B325F26F-89E3-153B-5247-7411A0E5441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77" v="1148" actId="1076"/>
          <ac:inkMkLst>
            <pc:docMk/>
            <pc:sldMk cId="2630038549" sldId="514"/>
            <ac:inkMk id="140" creationId="{59C46ACD-BBBA-F28B-8D4A-2DF2B467A85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92" v="1149" actId="1076"/>
          <ac:inkMkLst>
            <pc:docMk/>
            <pc:sldMk cId="2630038549" sldId="514"/>
            <ac:inkMk id="141" creationId="{2D868754-648F-0CE3-F964-C26E388406F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692" v="1150" actId="1076"/>
          <ac:inkMkLst>
            <pc:docMk/>
            <pc:sldMk cId="2630038549" sldId="514"/>
            <ac:inkMk id="142" creationId="{30655FEA-FFCE-9505-BB00-DA1886A61FB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08" v="1151" actId="1076"/>
          <ac:inkMkLst>
            <pc:docMk/>
            <pc:sldMk cId="2630038549" sldId="514"/>
            <ac:inkMk id="143" creationId="{A481C8DD-BF44-A23C-7282-75FF21DCA24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08" v="1152" actId="1076"/>
          <ac:inkMkLst>
            <pc:docMk/>
            <pc:sldMk cId="2630038549" sldId="514"/>
            <ac:inkMk id="144" creationId="{44F77363-4C66-934E-6107-8E00A214053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08" v="1153" actId="1076"/>
          <ac:inkMkLst>
            <pc:docMk/>
            <pc:sldMk cId="2630038549" sldId="514"/>
            <ac:inkMk id="145" creationId="{82FA7D8F-C88F-2ECD-E34E-F72EFE4E9FE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24" v="1154" actId="1076"/>
          <ac:inkMkLst>
            <pc:docMk/>
            <pc:sldMk cId="2630038549" sldId="514"/>
            <ac:inkMk id="146" creationId="{038C2E31-CB7B-A266-F241-B689F0C7BFD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24" v="1155" actId="1076"/>
          <ac:inkMkLst>
            <pc:docMk/>
            <pc:sldMk cId="2630038549" sldId="514"/>
            <ac:inkMk id="147" creationId="{B267DDA3-CD1B-43CA-C671-43D383BCAB9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39" v="1156" actId="1076"/>
          <ac:inkMkLst>
            <pc:docMk/>
            <pc:sldMk cId="2630038549" sldId="514"/>
            <ac:inkMk id="148" creationId="{FC6BCD84-97F1-112A-3BDD-6B613E10C23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39" v="1157" actId="1076"/>
          <ac:inkMkLst>
            <pc:docMk/>
            <pc:sldMk cId="2630038549" sldId="514"/>
            <ac:inkMk id="149" creationId="{9929BBFC-691A-98E0-C28C-325459E77D9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39" v="1158" actId="1076"/>
          <ac:inkMkLst>
            <pc:docMk/>
            <pc:sldMk cId="2630038549" sldId="514"/>
            <ac:inkMk id="150" creationId="{33429864-E5EE-D476-30F6-197AC5AD2BE0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0:47.493" v="1374"/>
          <ac:inkMkLst>
            <pc:docMk/>
            <pc:sldMk cId="2630038549" sldId="514"/>
            <ac:inkMk id="151" creationId="{900F957D-B968-089C-463D-1956E290111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55" v="1160" actId="1076"/>
          <ac:inkMkLst>
            <pc:docMk/>
            <pc:sldMk cId="2630038549" sldId="514"/>
            <ac:inkMk id="152" creationId="{4DE8C1C4-8F0A-6BC8-1AB9-DFE6D04C96E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6:33.770" v="1161" actId="1076"/>
          <ac:inkMkLst>
            <pc:docMk/>
            <pc:sldMk cId="2630038549" sldId="514"/>
            <ac:inkMk id="153" creationId="{BC493093-1AF9-B6F7-2A8B-FB9023D7428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10:21.040" v="1367" actId="1076"/>
          <ac:inkMkLst>
            <pc:docMk/>
            <pc:sldMk cId="2630038549" sldId="514"/>
            <ac:inkMk id="154" creationId="{E43F1D8E-624B-F0C0-DF40-F77D85E643BE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9"/>
          <ac:inkMkLst>
            <pc:docMk/>
            <pc:sldMk cId="2630038549" sldId="514"/>
            <ac:inkMk id="155" creationId="{829BCEA9-7CAE-9232-515D-580D15AE6945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8"/>
          <ac:inkMkLst>
            <pc:docMk/>
            <pc:sldMk cId="2630038549" sldId="514"/>
            <ac:inkMk id="156" creationId="{846E70A4-B42C-A9B1-A962-D03C1FDC61CC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7"/>
          <ac:inkMkLst>
            <pc:docMk/>
            <pc:sldMk cId="2630038549" sldId="514"/>
            <ac:inkMk id="157" creationId="{A9DA175E-0387-A09E-F38E-CFB557880C3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6"/>
          <ac:inkMkLst>
            <pc:docMk/>
            <pc:sldMk cId="2630038549" sldId="514"/>
            <ac:inkMk id="158" creationId="{E5186025-901F-D2A4-C474-7800279DFCBF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5"/>
          <ac:inkMkLst>
            <pc:docMk/>
            <pc:sldMk cId="2630038549" sldId="514"/>
            <ac:inkMk id="159" creationId="{B022F18D-C540-ECE9-4849-0189910BB037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4"/>
          <ac:inkMkLst>
            <pc:docMk/>
            <pc:sldMk cId="2630038549" sldId="514"/>
            <ac:inkMk id="160" creationId="{6387FA57-36F3-5930-1310-02F03E7D6281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3"/>
          <ac:inkMkLst>
            <pc:docMk/>
            <pc:sldMk cId="2630038549" sldId="514"/>
            <ac:inkMk id="161" creationId="{02702E93-4BF6-2EA8-B531-81171EE79C7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2"/>
          <ac:inkMkLst>
            <pc:docMk/>
            <pc:sldMk cId="2630038549" sldId="514"/>
            <ac:inkMk id="162" creationId="{8669F644-32F4-C2B4-DA9E-DD561565FBF9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1"/>
          <ac:inkMkLst>
            <pc:docMk/>
            <pc:sldMk cId="2630038549" sldId="514"/>
            <ac:inkMk id="163" creationId="{CE6D3A45-ACE3-76AE-4828-D1785DABF299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40"/>
          <ac:inkMkLst>
            <pc:docMk/>
            <pc:sldMk cId="2630038549" sldId="514"/>
            <ac:inkMk id="164" creationId="{302AE60F-EEEA-8CE3-2EC5-462A84E4475E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9"/>
          <ac:inkMkLst>
            <pc:docMk/>
            <pc:sldMk cId="2630038549" sldId="514"/>
            <ac:inkMk id="165" creationId="{AF7D8D1C-E05D-4E59-7D00-9E26C7A6030C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8"/>
          <ac:inkMkLst>
            <pc:docMk/>
            <pc:sldMk cId="2630038549" sldId="514"/>
            <ac:inkMk id="166" creationId="{F907E53E-9A19-A313-268E-60F4F3B1539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7"/>
          <ac:inkMkLst>
            <pc:docMk/>
            <pc:sldMk cId="2630038549" sldId="514"/>
            <ac:inkMk id="167" creationId="{5B4E325B-EED6-3FC5-FD26-852E7666E32C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6"/>
          <ac:inkMkLst>
            <pc:docMk/>
            <pc:sldMk cId="2630038549" sldId="514"/>
            <ac:inkMk id="168" creationId="{A157746A-DBC5-DBD8-F74C-912374A84831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5"/>
          <ac:inkMkLst>
            <pc:docMk/>
            <pc:sldMk cId="2630038549" sldId="514"/>
            <ac:inkMk id="169" creationId="{B654EC0A-18F7-379B-8F66-59FB7C2FAE3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4"/>
          <ac:inkMkLst>
            <pc:docMk/>
            <pc:sldMk cId="2630038549" sldId="514"/>
            <ac:inkMk id="170" creationId="{9A74262C-8F6E-F3F8-87AE-B9537D82DB43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3"/>
          <ac:inkMkLst>
            <pc:docMk/>
            <pc:sldMk cId="2630038549" sldId="514"/>
            <ac:inkMk id="171" creationId="{08978E31-2BEE-96B9-33B3-31E26EA55616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2"/>
          <ac:inkMkLst>
            <pc:docMk/>
            <pc:sldMk cId="2630038549" sldId="514"/>
            <ac:inkMk id="172" creationId="{655071EC-3D13-A742-0F99-4DF22E23D829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1"/>
          <ac:inkMkLst>
            <pc:docMk/>
            <pc:sldMk cId="2630038549" sldId="514"/>
            <ac:inkMk id="173" creationId="{FFD9DF60-480E-177D-6BDD-8230D3092E7A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30"/>
          <ac:inkMkLst>
            <pc:docMk/>
            <pc:sldMk cId="2630038549" sldId="514"/>
            <ac:inkMk id="174" creationId="{E706C6BF-69D5-BFDA-73D3-B0C1B7BD6B16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9"/>
          <ac:inkMkLst>
            <pc:docMk/>
            <pc:sldMk cId="2630038549" sldId="514"/>
            <ac:inkMk id="175" creationId="{8307AAA3-D72E-8B0B-30AF-0978A653BAE5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8"/>
          <ac:inkMkLst>
            <pc:docMk/>
            <pc:sldMk cId="2630038549" sldId="514"/>
            <ac:inkMk id="176" creationId="{05FB2BC9-83EC-4EE4-6E41-EE2A9C7E898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7"/>
          <ac:inkMkLst>
            <pc:docMk/>
            <pc:sldMk cId="2630038549" sldId="514"/>
            <ac:inkMk id="177" creationId="{4B5908BA-BD26-76F1-90F3-592450766AD6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6"/>
          <ac:inkMkLst>
            <pc:docMk/>
            <pc:sldMk cId="2630038549" sldId="514"/>
            <ac:inkMk id="178" creationId="{CF6E0328-86EE-416B-F354-81EAB5B7DB59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5"/>
          <ac:inkMkLst>
            <pc:docMk/>
            <pc:sldMk cId="2630038549" sldId="514"/>
            <ac:inkMk id="179" creationId="{2870BFD4-9C8C-29F4-61BA-8487E34233CD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4"/>
          <ac:inkMkLst>
            <pc:docMk/>
            <pc:sldMk cId="2630038549" sldId="514"/>
            <ac:inkMk id="180" creationId="{1BEC0A0C-8CB3-5CDF-EC3F-C695A56F0866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3"/>
          <ac:inkMkLst>
            <pc:docMk/>
            <pc:sldMk cId="2630038549" sldId="514"/>
            <ac:inkMk id="181" creationId="{555568F7-D950-2113-80C6-14387FC03F1C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2"/>
          <ac:inkMkLst>
            <pc:docMk/>
            <pc:sldMk cId="2630038549" sldId="514"/>
            <ac:inkMk id="182" creationId="{2251C557-D4FE-E35B-CF59-B6EC337948CB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1"/>
          <ac:inkMkLst>
            <pc:docMk/>
            <pc:sldMk cId="2630038549" sldId="514"/>
            <ac:inkMk id="183" creationId="{6542F19C-E8D6-AF18-4415-952DDB8BBD63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20"/>
          <ac:inkMkLst>
            <pc:docMk/>
            <pc:sldMk cId="2630038549" sldId="514"/>
            <ac:inkMk id="184" creationId="{8D35163B-157D-5E1D-3AB0-4C44372A7DEC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9"/>
          <ac:inkMkLst>
            <pc:docMk/>
            <pc:sldMk cId="2630038549" sldId="514"/>
            <ac:inkMk id="185" creationId="{0B2FD7E9-9472-62CC-B11B-D619548257BF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8"/>
          <ac:inkMkLst>
            <pc:docMk/>
            <pc:sldMk cId="2630038549" sldId="514"/>
            <ac:inkMk id="186" creationId="{99560625-F397-C529-4776-801B1DE30110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7"/>
          <ac:inkMkLst>
            <pc:docMk/>
            <pc:sldMk cId="2630038549" sldId="514"/>
            <ac:inkMk id="187" creationId="{B11C4E81-B3C5-4E55-E9B5-FA042CCD6599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6"/>
          <ac:inkMkLst>
            <pc:docMk/>
            <pc:sldMk cId="2630038549" sldId="514"/>
            <ac:inkMk id="188" creationId="{3B97A34D-9FBD-C5E0-1584-02FA2A7F3B5C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5"/>
          <ac:inkMkLst>
            <pc:docMk/>
            <pc:sldMk cId="2630038549" sldId="514"/>
            <ac:inkMk id="189" creationId="{3AAF4CE1-88EC-EF2F-7E7A-510AD2B3FDE5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4"/>
          <ac:inkMkLst>
            <pc:docMk/>
            <pc:sldMk cId="2630038549" sldId="514"/>
            <ac:inkMk id="190" creationId="{14C00E91-F4BD-3E5D-A11B-13A79B615C8D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3"/>
          <ac:inkMkLst>
            <pc:docMk/>
            <pc:sldMk cId="2630038549" sldId="514"/>
            <ac:inkMk id="191" creationId="{1F50F99D-D02A-722F-2889-5863DF645CD0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2"/>
          <ac:inkMkLst>
            <pc:docMk/>
            <pc:sldMk cId="2630038549" sldId="514"/>
            <ac:inkMk id="192" creationId="{211F6EB7-DD32-FCD4-D226-F08C1263174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1"/>
          <ac:inkMkLst>
            <pc:docMk/>
            <pc:sldMk cId="2630038549" sldId="514"/>
            <ac:inkMk id="193" creationId="{715FD51F-2AFE-F87F-AE97-B92276F0928F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10"/>
          <ac:inkMkLst>
            <pc:docMk/>
            <pc:sldMk cId="2630038549" sldId="514"/>
            <ac:inkMk id="194" creationId="{E031B705-0704-2B79-6E2A-B20F9F30F5A9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09"/>
          <ac:inkMkLst>
            <pc:docMk/>
            <pc:sldMk cId="2630038549" sldId="514"/>
            <ac:inkMk id="195" creationId="{F136304F-C1C4-DA78-2EE0-0BB7CC857AF4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08"/>
          <ac:inkMkLst>
            <pc:docMk/>
            <pc:sldMk cId="2630038549" sldId="514"/>
            <ac:inkMk id="196" creationId="{C2D64454-B033-4C42-335A-40805C0EC757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07"/>
          <ac:inkMkLst>
            <pc:docMk/>
            <pc:sldMk cId="2630038549" sldId="514"/>
            <ac:inkMk id="197" creationId="{329103D4-9F53-7873-D00D-65AD8D1FC485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06"/>
          <ac:inkMkLst>
            <pc:docMk/>
            <pc:sldMk cId="2630038549" sldId="514"/>
            <ac:inkMk id="198" creationId="{6856E2C5-8C4B-F79A-2A25-0BA839B9C71F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05"/>
          <ac:inkMkLst>
            <pc:docMk/>
            <pc:sldMk cId="2630038549" sldId="514"/>
            <ac:inkMk id="199" creationId="{3B487649-5F8A-D315-F75B-6E5562BB3E01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04:48.238" v="704"/>
          <ac:inkMkLst>
            <pc:docMk/>
            <pc:sldMk cId="2630038549" sldId="514"/>
            <ac:inkMk id="200" creationId="{6559E497-0A1F-E556-BDDA-4465A3F1029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394" v="795" actId="1076"/>
          <ac:inkMkLst>
            <pc:docMk/>
            <pc:sldMk cId="2630038549" sldId="514"/>
            <ac:inkMk id="201" creationId="{07D3AD36-873D-6125-27C7-B10FEC6DA7B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10" v="796" actId="1076"/>
          <ac:inkMkLst>
            <pc:docMk/>
            <pc:sldMk cId="2630038549" sldId="514"/>
            <ac:inkMk id="202" creationId="{D815B669-EA7D-5AB3-1955-4D39020A7BC2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10" v="797" actId="1076"/>
          <ac:inkMkLst>
            <pc:docMk/>
            <pc:sldMk cId="2630038549" sldId="514"/>
            <ac:inkMk id="203" creationId="{2F22B530-20CA-4071-1355-29023FD08EF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10" v="798" actId="1076"/>
          <ac:inkMkLst>
            <pc:docMk/>
            <pc:sldMk cId="2630038549" sldId="514"/>
            <ac:inkMk id="204" creationId="{1DDEE1E1-0788-8C83-D93D-411CF64D027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26" v="799" actId="1076"/>
          <ac:inkMkLst>
            <pc:docMk/>
            <pc:sldMk cId="2630038549" sldId="514"/>
            <ac:inkMk id="205" creationId="{4BCAF54E-3C2A-E6DE-7862-B6BD978C620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26" v="800" actId="1076"/>
          <ac:inkMkLst>
            <pc:docMk/>
            <pc:sldMk cId="2630038549" sldId="514"/>
            <ac:inkMk id="206" creationId="{7F0F9C4C-DED0-AD30-F44B-B4AF0FF137C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41" v="801" actId="1076"/>
          <ac:inkMkLst>
            <pc:docMk/>
            <pc:sldMk cId="2630038549" sldId="514"/>
            <ac:inkMk id="207" creationId="{E16A6AAA-FB14-19CE-2B38-99F2762BB71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41" v="802" actId="1076"/>
          <ac:inkMkLst>
            <pc:docMk/>
            <pc:sldMk cId="2630038549" sldId="514"/>
            <ac:inkMk id="208" creationId="{4795B325-3048-31A1-4F6A-82DB6BBA1AB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41" v="803" actId="1076"/>
          <ac:inkMkLst>
            <pc:docMk/>
            <pc:sldMk cId="2630038549" sldId="514"/>
            <ac:inkMk id="209" creationId="{C6B39082-43A3-2F08-472E-4497CEA1B32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57" v="804" actId="1076"/>
          <ac:inkMkLst>
            <pc:docMk/>
            <pc:sldMk cId="2630038549" sldId="514"/>
            <ac:inkMk id="210" creationId="{57D0014F-636A-9F14-CE8F-27667355291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57" v="805" actId="1076"/>
          <ac:inkMkLst>
            <pc:docMk/>
            <pc:sldMk cId="2630038549" sldId="514"/>
            <ac:inkMk id="211" creationId="{54C09362-8C97-13BA-97D9-85E7A0ABE69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57" v="806" actId="1076"/>
          <ac:inkMkLst>
            <pc:docMk/>
            <pc:sldMk cId="2630038549" sldId="514"/>
            <ac:inkMk id="212" creationId="{7A9D6C8C-868C-4485-7449-1981B80C088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72" v="807" actId="1076"/>
          <ac:inkMkLst>
            <pc:docMk/>
            <pc:sldMk cId="2630038549" sldId="514"/>
            <ac:inkMk id="213" creationId="{3FC8B428-8E37-69D4-22E3-C49D8A99062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72" v="808" actId="1076"/>
          <ac:inkMkLst>
            <pc:docMk/>
            <pc:sldMk cId="2630038549" sldId="514"/>
            <ac:inkMk id="214" creationId="{474E871D-0B0A-00D7-B3C6-F159C1580DB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88" v="809" actId="1076"/>
          <ac:inkMkLst>
            <pc:docMk/>
            <pc:sldMk cId="2630038549" sldId="514"/>
            <ac:inkMk id="215" creationId="{D85F1E3E-922B-4FD4-B610-66CCC486D46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488" v="810" actId="1076"/>
          <ac:inkMkLst>
            <pc:docMk/>
            <pc:sldMk cId="2630038549" sldId="514"/>
            <ac:inkMk id="216" creationId="{C09E6098-FEFF-6746-B438-ACF925A5B8E7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2:39.854" v="1398"/>
          <ac:inkMkLst>
            <pc:docMk/>
            <pc:sldMk cId="2630038549" sldId="514"/>
            <ac:inkMk id="217" creationId="{0075E8A6-CAFE-1733-BC17-AF27A4F6FA94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2:39.854" v="1397"/>
          <ac:inkMkLst>
            <pc:docMk/>
            <pc:sldMk cId="2630038549" sldId="514"/>
            <ac:inkMk id="218" creationId="{2ADB5380-5573-88AF-5904-9BC798783F2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12:51.089" v="1399" actId="1076"/>
          <ac:inkMkLst>
            <pc:docMk/>
            <pc:sldMk cId="2630038549" sldId="514"/>
            <ac:inkMk id="219" creationId="{390D7C29-A75C-24E3-DD05-B8453C15996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12:51.089" v="1400" actId="1076"/>
          <ac:inkMkLst>
            <pc:docMk/>
            <pc:sldMk cId="2630038549" sldId="514"/>
            <ac:inkMk id="220" creationId="{74CDB616-6EF0-F708-D7E2-6AA5ABA2556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19" v="815" actId="1076"/>
          <ac:inkMkLst>
            <pc:docMk/>
            <pc:sldMk cId="2630038549" sldId="514"/>
            <ac:inkMk id="221" creationId="{BE5384EE-0FE9-F2DA-1C5B-B9E8B77D17A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19" v="816" actId="1076"/>
          <ac:inkMkLst>
            <pc:docMk/>
            <pc:sldMk cId="2630038549" sldId="514"/>
            <ac:inkMk id="222" creationId="{EC25162A-0205-9EA0-0700-78ABCE3DFA3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35" v="817" actId="1076"/>
          <ac:inkMkLst>
            <pc:docMk/>
            <pc:sldMk cId="2630038549" sldId="514"/>
            <ac:inkMk id="223" creationId="{F58193AF-C8ED-1495-DB7F-1279B40DD5C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35" v="818" actId="1076"/>
          <ac:inkMkLst>
            <pc:docMk/>
            <pc:sldMk cId="2630038549" sldId="514"/>
            <ac:inkMk id="224" creationId="{1BFDB985-8215-BFD6-5E44-80E0FC04EB9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51" v="819" actId="1076"/>
          <ac:inkMkLst>
            <pc:docMk/>
            <pc:sldMk cId="2630038549" sldId="514"/>
            <ac:inkMk id="225" creationId="{3707EA65-4E02-D6BD-C1CC-1F3963DDE19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51" v="820" actId="1076"/>
          <ac:inkMkLst>
            <pc:docMk/>
            <pc:sldMk cId="2630038549" sldId="514"/>
            <ac:inkMk id="226" creationId="{A4A1FAD9-04F5-31AC-FB1A-CA3CB4C852A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51" v="821" actId="1076"/>
          <ac:inkMkLst>
            <pc:docMk/>
            <pc:sldMk cId="2630038549" sldId="514"/>
            <ac:inkMk id="227" creationId="{F01D7ADA-C887-74C7-303C-0CD451B6723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66" v="822" actId="1076"/>
          <ac:inkMkLst>
            <pc:docMk/>
            <pc:sldMk cId="2630038549" sldId="514"/>
            <ac:inkMk id="228" creationId="{3277BFC5-1868-4F04-E937-9F895CC290E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66" v="823" actId="1076"/>
          <ac:inkMkLst>
            <pc:docMk/>
            <pc:sldMk cId="2630038549" sldId="514"/>
            <ac:inkMk id="229" creationId="{C28B0289-B0AD-4DBB-38E4-35EE1D05EAE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82" v="824" actId="1076"/>
          <ac:inkMkLst>
            <pc:docMk/>
            <pc:sldMk cId="2630038549" sldId="514"/>
            <ac:inkMk id="230" creationId="{80C279D4-1DE6-C471-FE0B-D237D605B8E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82" v="825" actId="1076"/>
          <ac:inkMkLst>
            <pc:docMk/>
            <pc:sldMk cId="2630038549" sldId="514"/>
            <ac:inkMk id="231" creationId="{337EEC19-8D89-514E-B8A6-065A52E9D16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82" v="826" actId="1076"/>
          <ac:inkMkLst>
            <pc:docMk/>
            <pc:sldMk cId="2630038549" sldId="514"/>
            <ac:inkMk id="232" creationId="{FF9EC8E0-44B4-9C98-0396-0B27E4ACA83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97" v="827" actId="1076"/>
          <ac:inkMkLst>
            <pc:docMk/>
            <pc:sldMk cId="2630038549" sldId="514"/>
            <ac:inkMk id="233" creationId="{2D1D7D84-7E44-465C-3558-0A15E7E074D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97" v="828" actId="1076"/>
          <ac:inkMkLst>
            <pc:docMk/>
            <pc:sldMk cId="2630038549" sldId="514"/>
            <ac:inkMk id="234" creationId="{DE265265-B1FC-7BD4-4B67-664D813478E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597" v="829" actId="1076"/>
          <ac:inkMkLst>
            <pc:docMk/>
            <pc:sldMk cId="2630038549" sldId="514"/>
            <ac:inkMk id="235" creationId="{BA47A2FA-28B7-3C00-9B46-E4928CC4CD9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13" v="830" actId="1076"/>
          <ac:inkMkLst>
            <pc:docMk/>
            <pc:sldMk cId="2630038549" sldId="514"/>
            <ac:inkMk id="236" creationId="{E6B70D33-7028-8923-0A46-06FD01990F3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13" v="831" actId="1076"/>
          <ac:inkMkLst>
            <pc:docMk/>
            <pc:sldMk cId="2630038549" sldId="514"/>
            <ac:inkMk id="237" creationId="{AA0426CA-94DE-10E0-8594-231598D9640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29" v="832" actId="1076"/>
          <ac:inkMkLst>
            <pc:docMk/>
            <pc:sldMk cId="2630038549" sldId="514"/>
            <ac:inkMk id="238" creationId="{EE16A4FC-EC1D-16C7-2AEA-9A41D2C5ACA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29" v="833" actId="1076"/>
          <ac:inkMkLst>
            <pc:docMk/>
            <pc:sldMk cId="2630038549" sldId="514"/>
            <ac:inkMk id="239" creationId="{EBE892B9-580D-8687-ED59-E7BE8FD613F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29" v="834" actId="1076"/>
          <ac:inkMkLst>
            <pc:docMk/>
            <pc:sldMk cId="2630038549" sldId="514"/>
            <ac:inkMk id="240" creationId="{A2C6FECC-3A43-3CC1-F11F-2889566C110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44" v="835" actId="1076"/>
          <ac:inkMkLst>
            <pc:docMk/>
            <pc:sldMk cId="2630038549" sldId="514"/>
            <ac:inkMk id="241" creationId="{DC3E0431-955A-7E05-489C-5893BF80E822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0:49.024" v="1375"/>
          <ac:inkMkLst>
            <pc:docMk/>
            <pc:sldMk cId="2630038549" sldId="514"/>
            <ac:inkMk id="242" creationId="{6A7C5485-45C8-6F2D-B8D2-FE08F8C11D5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60" v="837" actId="1076"/>
          <ac:inkMkLst>
            <pc:docMk/>
            <pc:sldMk cId="2630038549" sldId="514"/>
            <ac:inkMk id="243" creationId="{14B65D4E-8143-532F-5D07-23FACA83129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05:11.660" v="838" actId="1076"/>
          <ac:inkMkLst>
            <pc:docMk/>
            <pc:sldMk cId="2630038549" sldId="514"/>
            <ac:inkMk id="244" creationId="{ECDED974-8CCB-E6CB-DA10-2C811BD2029B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5:11:49.072" v="1389"/>
          <ac:inkMkLst>
            <pc:docMk/>
            <pc:sldMk cId="2630038549" sldId="514"/>
            <ac:inkMk id="245" creationId="{8A2254C0-6674-E0C7-F5AF-C7B3BF5C3406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00.400" v="1376"/>
          <ac:inkMkLst>
            <pc:docMk/>
            <pc:sldMk cId="2630038549" sldId="514"/>
            <ac:inkMk id="246" creationId="{369E3E28-2946-264B-9BD9-AB60552A9075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5:11:38.400" v="1388"/>
          <ac:inkMkLst>
            <pc:docMk/>
            <pc:sldMk cId="2630038549" sldId="514"/>
            <ac:inkMk id="247" creationId="{8B1944DB-F2BC-069C-8E28-4A39390BEFD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01.571" v="1378"/>
          <ac:inkMkLst>
            <pc:docMk/>
            <pc:sldMk cId="2630038549" sldId="514"/>
            <ac:inkMk id="248" creationId="{58404626-33BA-2DCD-D8F9-ADD6A6BA6B0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02.431" v="1379"/>
          <ac:inkMkLst>
            <pc:docMk/>
            <pc:sldMk cId="2630038549" sldId="514"/>
            <ac:inkMk id="249" creationId="{0DEBF36F-4594-CDA2-4C74-04C98E49FCA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03.712" v="1380"/>
          <ac:inkMkLst>
            <pc:docMk/>
            <pc:sldMk cId="2630038549" sldId="514"/>
            <ac:inkMk id="250" creationId="{92820825-EEEE-10EB-94B7-5B447E20C56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07.681" v="1381"/>
          <ac:inkMkLst>
            <pc:docMk/>
            <pc:sldMk cId="2630038549" sldId="514"/>
            <ac:inkMk id="251" creationId="{1BBFF608-ED54-CB64-4391-448A521DF7A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11.306" v="1382"/>
          <ac:inkMkLst>
            <pc:docMk/>
            <pc:sldMk cId="2630038549" sldId="514"/>
            <ac:inkMk id="252" creationId="{370BAB07-75A9-15E0-00D2-ED2F973C300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13.509" v="1383"/>
          <ac:inkMkLst>
            <pc:docMk/>
            <pc:sldMk cId="2630038549" sldId="514"/>
            <ac:inkMk id="253" creationId="{E32E986F-479C-F4C8-0971-0BC49CCEE7E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15.478" v="1384"/>
          <ac:inkMkLst>
            <pc:docMk/>
            <pc:sldMk cId="2630038549" sldId="514"/>
            <ac:inkMk id="254" creationId="{29975110-EBA2-D57A-E92E-515A6C2981B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20.165" v="1385"/>
          <ac:inkMkLst>
            <pc:docMk/>
            <pc:sldMk cId="2630038549" sldId="514"/>
            <ac:inkMk id="255" creationId="{04DEFD5F-0303-DE5F-0B42-75E9918E6B7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25.666" v="1386"/>
          <ac:inkMkLst>
            <pc:docMk/>
            <pc:sldMk cId="2630038549" sldId="514"/>
            <ac:inkMk id="256" creationId="{FC020B09-4A35-5AE7-C2E0-35B3AAA6C5C1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1:28.244" v="1387"/>
          <ac:inkMkLst>
            <pc:docMk/>
            <pc:sldMk cId="2630038549" sldId="514"/>
            <ac:inkMk id="257" creationId="{F7FE2F68-2ECB-CE07-E479-6FB38DECB828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12:10.526" v="1393" actId="1076"/>
          <ac:inkMkLst>
            <pc:docMk/>
            <pc:sldMk cId="2630038549" sldId="514"/>
            <ac:inkMk id="258" creationId="{FF9E901A-653E-28CC-24E3-D9650D9F686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12:10.526" v="1394" actId="1076"/>
          <ac:inkMkLst>
            <pc:docMk/>
            <pc:sldMk cId="2630038549" sldId="514"/>
            <ac:inkMk id="259" creationId="{0B47BA65-3B25-AAB7-1AEA-B9642A70163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5:12:10.541" v="1395" actId="1076"/>
          <ac:inkMkLst>
            <pc:docMk/>
            <pc:sldMk cId="2630038549" sldId="514"/>
            <ac:inkMk id="260" creationId="{D076F45F-CC29-7BE2-EAF0-1F3B3BE725A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2:20.401" v="1396"/>
          <ac:inkMkLst>
            <pc:docMk/>
            <pc:sldMk cId="2630038549" sldId="514"/>
            <ac:inkMk id="261" creationId="{D0B9A938-5691-B4DC-B2BF-C12FE3416E7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5:13:08.620" v="1401"/>
          <ac:inkMkLst>
            <pc:docMk/>
            <pc:sldMk cId="2630038549" sldId="514"/>
            <ac:inkMk id="262" creationId="{04853AAE-558C-815A-DBE3-AD85B1045FB6}"/>
          </ac:inkMkLst>
        </pc:inkChg>
      </pc:sldChg>
      <pc:sldChg chg="addSp delSp modSp add replId">
        <pc:chgData name="Raghavan Komondoor V" userId="S::raghavan@iisc.ac.in::cd42250e-1d66-4966-a431-6a8d7d5235ba" providerId="AD" clId="Web-{1B7B651F-B72F-F461-C282-DCD119D8B041}" dt="2022-12-19T06:29:29.136" v="1577"/>
        <pc:sldMkLst>
          <pc:docMk/>
          <pc:sldMk cId="2236391711" sldId="515"/>
        </pc:sldMkLst>
        <pc:spChg chg="mod">
          <ac:chgData name="Raghavan Komondoor V" userId="S::raghavan@iisc.ac.in::cd42250e-1d66-4966-a431-6a8d7d5235ba" providerId="AD" clId="Web-{1B7B651F-B72F-F461-C282-DCD119D8B041}" dt="2022-12-19T06:05:57.957" v="1421" actId="14100"/>
          <ac:spMkLst>
            <pc:docMk/>
            <pc:sldMk cId="2236391711" sldId="515"/>
            <ac:spMk id="2" creationId="{C869C103-3CAF-8233-7665-FD32B08458EA}"/>
          </ac:spMkLst>
        </pc:spChg>
        <pc:grpChg chg="del">
          <ac:chgData name="Raghavan Komondoor V" userId="S::raghavan@iisc.ac.in::cd42250e-1d66-4966-a431-6a8d7d5235ba" providerId="AD" clId="Web-{1B7B651F-B72F-F461-C282-DCD119D8B041}" dt="2022-12-19T06:05:06.097" v="1408"/>
          <ac:grpSpMkLst>
            <pc:docMk/>
            <pc:sldMk cId="2236391711" sldId="515"/>
            <ac:grpSpMk id="3" creationId="{A672A05E-371B-2D0E-1686-F076EA654B83}"/>
          </ac:grpSpMkLst>
        </pc:grpChg>
        <pc:grpChg chg="del">
          <ac:chgData name="Raghavan Komondoor V" userId="S::raghavan@iisc.ac.in::cd42250e-1d66-4966-a431-6a8d7d5235ba" providerId="AD" clId="Web-{1B7B651F-B72F-F461-C282-DCD119D8B041}" dt="2022-12-19T06:05:10.487" v="1409"/>
          <ac:grpSpMkLst>
            <pc:docMk/>
            <pc:sldMk cId="2236391711" sldId="515"/>
            <ac:grpSpMk id="26" creationId="{FBB64A62-1D63-159F-13E2-B180EC21AAB2}"/>
          </ac:grpSpMkLst>
        </pc:grpChg>
        <pc:grpChg chg="del">
          <ac:chgData name="Raghavan Komondoor V" userId="S::raghavan@iisc.ac.in::cd42250e-1d66-4966-a431-6a8d7d5235ba" providerId="AD" clId="Web-{1B7B651F-B72F-F461-C282-DCD119D8B041}" dt="2022-12-19T06:05:11.862" v="1410"/>
          <ac:grpSpMkLst>
            <pc:docMk/>
            <pc:sldMk cId="2236391711" sldId="515"/>
            <ac:grpSpMk id="29" creationId="{122213AB-E6FA-26A9-BFAB-1FA332023DF5}"/>
          </ac:grpSpMkLst>
        </pc:grpChg>
        <pc:grpChg chg="del mod">
          <ac:chgData name="Raghavan Komondoor V" userId="S::raghavan@iisc.ac.in::cd42250e-1d66-4966-a431-6a8d7d5235ba" providerId="AD" clId="Web-{1B7B651F-B72F-F461-C282-DCD119D8B041}" dt="2022-12-19T06:06:51.801" v="1424"/>
          <ac:grpSpMkLst>
            <pc:docMk/>
            <pc:sldMk cId="2236391711" sldId="515"/>
            <ac:grpSpMk id="54" creationId="{AAD3D60D-F888-C5A6-F986-1B3DDAD12A8B}"/>
          </ac:grpSpMkLst>
        </pc:grpChg>
        <pc:inkChg chg="add del">
          <ac:chgData name="Raghavan Komondoor V" userId="S::raghavan@iisc.ac.in::cd42250e-1d66-4966-a431-6a8d7d5235ba" providerId="AD" clId="Web-{1B7B651F-B72F-F461-C282-DCD119D8B041}" dt="2022-12-19T06:07:40.583" v="1430"/>
          <ac:inkMkLst>
            <pc:docMk/>
            <pc:sldMk cId="2236391711" sldId="515"/>
            <ac:inkMk id="55" creationId="{FFED4897-2DDF-8EC7-5C86-F7784AE4F51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7:32.849" v="1427"/>
          <ac:inkMkLst>
            <pc:docMk/>
            <pc:sldMk cId="2236391711" sldId="515"/>
            <ac:inkMk id="59" creationId="{BE9C18DB-283F-EEE1-11A6-27C3D3E9DC8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7:35.146" v="1428"/>
          <ac:inkMkLst>
            <pc:docMk/>
            <pc:sldMk cId="2236391711" sldId="515"/>
            <ac:inkMk id="60" creationId="{861134AD-31FB-E978-C218-BC48A03D2CC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7:36.662" v="1429"/>
          <ac:inkMkLst>
            <pc:docMk/>
            <pc:sldMk cId="2236391711" sldId="515"/>
            <ac:inkMk id="61" creationId="{36226288-3944-2E7D-C1DF-82FB1AFDBED9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08:48.460" v="1435"/>
          <ac:inkMkLst>
            <pc:docMk/>
            <pc:sldMk cId="2236391711" sldId="515"/>
            <ac:inkMk id="79" creationId="{D0B8FAD0-F74B-7B71-8F0A-A3B47FB90D8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8:42.475" v="1432"/>
          <ac:inkMkLst>
            <pc:docMk/>
            <pc:sldMk cId="2236391711" sldId="515"/>
            <ac:inkMk id="80" creationId="{F42DCAB0-0E8A-FD1E-16B3-91D55D2A367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8:44.272" v="1433"/>
          <ac:inkMkLst>
            <pc:docMk/>
            <pc:sldMk cId="2236391711" sldId="515"/>
            <ac:inkMk id="105" creationId="{83D61D79-D41C-0865-5619-4ABAF13B7371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8:44.819" v="1434"/>
          <ac:inkMkLst>
            <pc:docMk/>
            <pc:sldMk cId="2236391711" sldId="515"/>
            <ac:inkMk id="125" creationId="{B0DFE86C-AC38-6550-C271-097A45289931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09:12.272" v="1438"/>
          <ac:inkMkLst>
            <pc:docMk/>
            <pc:sldMk cId="2236391711" sldId="515"/>
            <ac:inkMk id="126" creationId="{30BCF889-1C42-8CB7-44D1-667A0EDF4DB0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09:12.382" v="1439"/>
          <ac:inkMkLst>
            <pc:docMk/>
            <pc:sldMk cId="2236391711" sldId="515"/>
            <ac:inkMk id="151" creationId="{C5674C48-D4B2-48AA-B59A-7B5E227C1D7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17.835" v="1440"/>
          <ac:inkMkLst>
            <pc:docMk/>
            <pc:sldMk cId="2236391711" sldId="515"/>
            <ac:inkMk id="155" creationId="{1C2578E0-1F2B-D539-907A-DD2227533B8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18.273" v="1441"/>
          <ac:inkMkLst>
            <pc:docMk/>
            <pc:sldMk cId="2236391711" sldId="515"/>
            <ac:inkMk id="156" creationId="{1E32A63D-F39E-C802-67C1-953891071F2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20.366" v="1442"/>
          <ac:inkMkLst>
            <pc:docMk/>
            <pc:sldMk cId="2236391711" sldId="515"/>
            <ac:inkMk id="157" creationId="{4D41B908-83F8-E3FC-9539-AACB8232ED9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21.601" v="1443"/>
          <ac:inkMkLst>
            <pc:docMk/>
            <pc:sldMk cId="2236391711" sldId="515"/>
            <ac:inkMk id="158" creationId="{772F70B3-CA5C-0333-8DB2-50094B96892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27.241" v="1444"/>
          <ac:inkMkLst>
            <pc:docMk/>
            <pc:sldMk cId="2236391711" sldId="515"/>
            <ac:inkMk id="159" creationId="{C18A715E-922B-714D-E267-87C1CA4C4D72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30.054" v="1445"/>
          <ac:inkMkLst>
            <pc:docMk/>
            <pc:sldMk cId="2236391711" sldId="515"/>
            <ac:inkMk id="160" creationId="{BAC6ADB0-74E4-E996-BA2C-04E49506379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38.273" v="1446"/>
          <ac:inkMkLst>
            <pc:docMk/>
            <pc:sldMk cId="2236391711" sldId="515"/>
            <ac:inkMk id="161" creationId="{2BBB9C8B-FC33-3189-7D18-1134C6CEFDD1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09:39.210" v="1447"/>
          <ac:inkMkLst>
            <pc:docMk/>
            <pc:sldMk cId="2236391711" sldId="515"/>
            <ac:inkMk id="162" creationId="{6289A27F-3D88-5C56-34D8-B8FCF433AA7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05.758" v="1448"/>
          <ac:inkMkLst>
            <pc:docMk/>
            <pc:sldMk cId="2236391711" sldId="515"/>
            <ac:inkMk id="163" creationId="{AD421F46-B83E-AA98-746F-1FE5A12C6D8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05.789" v="1449"/>
          <ac:inkMkLst>
            <pc:docMk/>
            <pc:sldMk cId="2236391711" sldId="515"/>
            <ac:inkMk id="164" creationId="{2314B6E0-7FAE-CE04-1D7A-6F39D403D21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09.961" v="1450"/>
          <ac:inkMkLst>
            <pc:docMk/>
            <pc:sldMk cId="2236391711" sldId="515"/>
            <ac:inkMk id="165" creationId="{97B8D12D-AD77-7D06-AABF-50D233420E2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10.820" v="1451"/>
          <ac:inkMkLst>
            <pc:docMk/>
            <pc:sldMk cId="2236391711" sldId="515"/>
            <ac:inkMk id="166" creationId="{4D2CC110-43AD-74EC-EBE1-CD316F8C559A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11:04.384" v="1470"/>
          <ac:inkMkLst>
            <pc:docMk/>
            <pc:sldMk cId="2236391711" sldId="515"/>
            <ac:inkMk id="167" creationId="{D63F5BAD-61E6-25A2-00E4-3AECEA597969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11:04.759" v="1471"/>
          <ac:inkMkLst>
            <pc:docMk/>
            <pc:sldMk cId="2236391711" sldId="515"/>
            <ac:inkMk id="168" creationId="{1DCA823B-C641-5DF7-C1B9-3C1514794406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14.555" v="1454"/>
          <ac:inkMkLst>
            <pc:docMk/>
            <pc:sldMk cId="2236391711" sldId="515"/>
            <ac:inkMk id="169" creationId="{96A522AB-1458-8C36-6AC5-246ECD85686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15.945" v="1455"/>
          <ac:inkMkLst>
            <pc:docMk/>
            <pc:sldMk cId="2236391711" sldId="515"/>
            <ac:inkMk id="170" creationId="{2108F74C-5C0B-8239-9091-9C490DDC815D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29.136" v="1575"/>
          <ac:inkMkLst>
            <pc:docMk/>
            <pc:sldMk cId="2236391711" sldId="515"/>
            <ac:inkMk id="171" creationId="{75E2DE05-95CE-4D0E-6C82-3D04D2FF9BA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17.523" v="1457"/>
          <ac:inkMkLst>
            <pc:docMk/>
            <pc:sldMk cId="2236391711" sldId="515"/>
            <ac:inkMk id="172" creationId="{74F5082A-263D-08C7-DF88-B1CB2E5171EC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18.445" v="1458"/>
          <ac:inkMkLst>
            <pc:docMk/>
            <pc:sldMk cId="2236391711" sldId="515"/>
            <ac:inkMk id="173" creationId="{85D0F328-DC19-F881-FC4D-3053D79F2CFA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19.680" v="1459"/>
          <ac:inkMkLst>
            <pc:docMk/>
            <pc:sldMk cId="2236391711" sldId="515"/>
            <ac:inkMk id="174" creationId="{0E6CA6FC-AC6F-B05B-9C2E-87367BDFEB4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28.664" v="1460"/>
          <ac:inkMkLst>
            <pc:docMk/>
            <pc:sldMk cId="2236391711" sldId="515"/>
            <ac:inkMk id="175" creationId="{DA53674A-DCF7-6E7C-69CD-917234C2F4F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30.211" v="1461"/>
          <ac:inkMkLst>
            <pc:docMk/>
            <pc:sldMk cId="2236391711" sldId="515"/>
            <ac:inkMk id="176" creationId="{C0CB9D92-EE9F-97A9-F4D1-4BB37BBFB2B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31.742" v="1462"/>
          <ac:inkMkLst>
            <pc:docMk/>
            <pc:sldMk cId="2236391711" sldId="515"/>
            <ac:inkMk id="177" creationId="{6AD822DF-F5C1-8EAF-E9A1-1BD8832361E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37.524" v="1463"/>
          <ac:inkMkLst>
            <pc:docMk/>
            <pc:sldMk cId="2236391711" sldId="515"/>
            <ac:inkMk id="178" creationId="{9FAE3E34-345B-4125-8E3A-E02F588F21E1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38.196" v="1464"/>
          <ac:inkMkLst>
            <pc:docMk/>
            <pc:sldMk cId="2236391711" sldId="515"/>
            <ac:inkMk id="179" creationId="{35C4CDE6-D953-9D36-D6AD-F6B049B9FA56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58.024" v="1465"/>
          <ac:inkMkLst>
            <pc:docMk/>
            <pc:sldMk cId="2236391711" sldId="515"/>
            <ac:inkMk id="180" creationId="{AE045D9C-7ACB-BAA6-656B-710158E4E9FA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0:58.024" v="1466"/>
          <ac:inkMkLst>
            <pc:docMk/>
            <pc:sldMk cId="2236391711" sldId="515"/>
            <ac:inkMk id="181" creationId="{BF757077-EFC7-4C6B-C594-CED91BABEB3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00.243" v="1467"/>
          <ac:inkMkLst>
            <pc:docMk/>
            <pc:sldMk cId="2236391711" sldId="515"/>
            <ac:inkMk id="182" creationId="{F923EB27-D772-82F6-48A2-4F9D647E18F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00.259" v="1468"/>
          <ac:inkMkLst>
            <pc:docMk/>
            <pc:sldMk cId="2236391711" sldId="515"/>
            <ac:inkMk id="183" creationId="{FA549877-CEBF-AA68-31AF-1A2685C893F2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01.040" v="1469"/>
          <ac:inkMkLst>
            <pc:docMk/>
            <pc:sldMk cId="2236391711" sldId="515"/>
            <ac:inkMk id="184" creationId="{BC2A4D74-71C5-23CA-6D22-F3EE44FF69C6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11:19.728" v="1475"/>
          <ac:inkMkLst>
            <pc:docMk/>
            <pc:sldMk cId="2236391711" sldId="515"/>
            <ac:inkMk id="185" creationId="{19317560-EE28-B151-0DEC-F288F3EAD37D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11:19.728" v="1474"/>
          <ac:inkMkLst>
            <pc:docMk/>
            <pc:sldMk cId="2236391711" sldId="515"/>
            <ac:inkMk id="186" creationId="{5FF4AC0F-C107-CA2A-2745-5E1CC6FDB1DA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29.136" v="1574"/>
          <ac:inkMkLst>
            <pc:docMk/>
            <pc:sldMk cId="2236391711" sldId="515"/>
            <ac:inkMk id="187" creationId="{E544AA0C-6850-02AE-E728-0FE19191D137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29.136" v="1573"/>
          <ac:inkMkLst>
            <pc:docMk/>
            <pc:sldMk cId="2236391711" sldId="515"/>
            <ac:inkMk id="188" creationId="{0A242FC5-0A90-5142-D88E-765A11DFA6F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1.197" v="1478"/>
          <ac:inkMkLst>
            <pc:docMk/>
            <pc:sldMk cId="2236391711" sldId="515"/>
            <ac:inkMk id="189" creationId="{AF0BBD0E-AA34-7EFC-8DBE-C923A63A12E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1.931" v="1479"/>
          <ac:inkMkLst>
            <pc:docMk/>
            <pc:sldMk cId="2236391711" sldId="515"/>
            <ac:inkMk id="190" creationId="{2CB41308-2C4C-E39E-F5DA-04E1A84CEAC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3.087" v="1480"/>
          <ac:inkMkLst>
            <pc:docMk/>
            <pc:sldMk cId="2236391711" sldId="515"/>
            <ac:inkMk id="191" creationId="{5C20BE0D-799C-8914-9344-83D41EED511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4.134" v="1481"/>
          <ac:inkMkLst>
            <pc:docMk/>
            <pc:sldMk cId="2236391711" sldId="515"/>
            <ac:inkMk id="192" creationId="{FA546145-3BB5-4C0E-C68C-A8AB1B30736A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5.103" v="1482"/>
          <ac:inkMkLst>
            <pc:docMk/>
            <pc:sldMk cId="2236391711" sldId="515"/>
            <ac:inkMk id="193" creationId="{C9E75FF1-4405-BB13-67A4-99F6123EE6F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7.384" v="1483"/>
          <ac:inkMkLst>
            <pc:docMk/>
            <pc:sldMk cId="2236391711" sldId="515"/>
            <ac:inkMk id="194" creationId="{D05E368D-16C2-7284-4CA8-C1FA7ED6871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8.994" v="1484"/>
          <ac:inkMkLst>
            <pc:docMk/>
            <pc:sldMk cId="2236391711" sldId="515"/>
            <ac:inkMk id="195" creationId="{98A9000B-1585-E10E-7398-3B63875FFBD6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39.103" v="1485"/>
          <ac:inkMkLst>
            <pc:docMk/>
            <pc:sldMk cId="2236391711" sldId="515"/>
            <ac:inkMk id="196" creationId="{A57F7DF5-24FE-CF19-38EB-644387516E28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29.136" v="1572"/>
          <ac:inkMkLst>
            <pc:docMk/>
            <pc:sldMk cId="2236391711" sldId="515"/>
            <ac:inkMk id="197" creationId="{49C8BF9A-A8BE-9DB1-2233-99DBD458ACEB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52.634" v="1487"/>
          <ac:inkMkLst>
            <pc:docMk/>
            <pc:sldMk cId="2236391711" sldId="515"/>
            <ac:inkMk id="198" creationId="{BD24D638-9843-817B-AAA6-508D6DB58ED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53.462" v="1488"/>
          <ac:inkMkLst>
            <pc:docMk/>
            <pc:sldMk cId="2236391711" sldId="515"/>
            <ac:inkMk id="199" creationId="{0F9573B1-D10D-FA1E-9CD8-819F9972B4F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54.900" v="1489"/>
          <ac:inkMkLst>
            <pc:docMk/>
            <pc:sldMk cId="2236391711" sldId="515"/>
            <ac:inkMk id="200" creationId="{327AED78-8276-BF39-5661-020E4E8D0AEF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1" creationId="{07D3AD36-873D-6125-27C7-B10FEC6DA7BA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2" creationId="{D815B669-EA7D-5AB3-1955-4D39020A7BC2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3" creationId="{2F22B530-20CA-4071-1355-29023FD08EFC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4" creationId="{1DDEE1E1-0788-8C83-D93D-411CF64D0279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5" creationId="{4BCAF54E-3C2A-E6DE-7862-B6BD978C6205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6" creationId="{7F0F9C4C-DED0-AD30-F44B-B4AF0FF137CC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7" creationId="{E16A6AAA-FB14-19CE-2B38-99F2762BB714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8" creationId="{4795B325-3048-31A1-4F6A-82DB6BBA1AB9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09" creationId="{C6B39082-43A3-2F08-472E-4497CEA1B329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0" creationId="{57D0014F-636A-9F14-CE8F-27667355291A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1" creationId="{54C09362-8C97-13BA-97D9-85E7A0ABE69A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2" creationId="{7A9D6C8C-868C-4485-7449-1981B80C088C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3" creationId="{3FC8B428-8E37-69D4-22E3-C49D8A99062E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4" creationId="{474E871D-0B0A-00D7-B3C6-F159C1580DBB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5" creationId="{D85F1E3E-922B-4FD4-B610-66CCC486D463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6" creationId="{C09E6098-FEFF-6746-B438-ACF925A5B8E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1:59.900" v="1490"/>
          <ac:inkMkLst>
            <pc:docMk/>
            <pc:sldMk cId="2236391711" sldId="515"/>
            <ac:inkMk id="217" creationId="{DAF5DB85-29D5-A344-5152-BBF2C6B2B43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01.869" v="1491"/>
          <ac:inkMkLst>
            <pc:docMk/>
            <pc:sldMk cId="2236391711" sldId="515"/>
            <ac:inkMk id="218" creationId="{11335FD7-8BED-C22A-A8D7-C965E95AF4F8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19" creationId="{390D7C29-A75C-24E3-DD05-B8453C15996C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0" creationId="{74CDB616-6EF0-F708-D7E2-6AA5ABA25563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1" creationId="{BE5384EE-0FE9-F2DA-1C5B-B9E8B77D17AE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2" creationId="{EC25162A-0205-9EA0-0700-78ABCE3DFA30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3" creationId="{F58193AF-C8ED-1495-DB7F-1279B40DD5CA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4" creationId="{1BFDB985-8215-BFD6-5E44-80E0FC04EB96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5" creationId="{3707EA65-4E02-D6BD-C1CC-1F3963DDE193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6" creationId="{A4A1FAD9-04F5-31AC-FB1A-CA3CB4C852A0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7" creationId="{F01D7ADA-C887-74C7-303C-0CD451B6723D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8" creationId="{3277BFC5-1868-4F04-E937-9F895CC290E5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29" creationId="{C28B0289-B0AD-4DBB-38E4-35EE1D05EAEA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0" creationId="{80C279D4-1DE6-C471-FE0B-D237D605B8ED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1" creationId="{337EEC19-8D89-514E-B8A6-065A52E9D164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2" creationId="{FF9EC8E0-44B4-9C98-0396-0B27E4ACA830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3" creationId="{2D1D7D84-7E44-465C-3558-0A15E7E074D9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4" creationId="{DE265265-B1FC-7BD4-4B67-664D813478EA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5" creationId="{BA47A2FA-28B7-3C00-9B46-E4928CC4CD93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6" creationId="{E6B70D33-7028-8923-0A46-06FD01990F33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7" creationId="{AA0426CA-94DE-10E0-8594-231598D9640C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8" creationId="{EE16A4FC-EC1D-16C7-2AEA-9A41D2C5ACA7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39" creationId="{EBE892B9-580D-8687-ED59-E7BE8FD613F1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40" creationId="{A2C6FECC-3A43-3CC1-F11F-2889566C1105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41" creationId="{DC3E0431-955A-7E05-489C-5893BF80E822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29.120" v="1571"/>
          <ac:inkMkLst>
            <pc:docMk/>
            <pc:sldMk cId="2236391711" sldId="515"/>
            <ac:inkMk id="242" creationId="{9F7D2F1C-4172-4455-729D-C5A870E08AC7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43" creationId="{14B65D4E-8143-532F-5D07-23FACA831295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44" creationId="{ECDED974-8CCB-E6CB-DA10-2C811BD2029B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05.228" v="1493"/>
          <ac:inkMkLst>
            <pc:docMk/>
            <pc:sldMk cId="2236391711" sldId="515"/>
            <ac:inkMk id="245" creationId="{7F54FA85-5BFA-A163-4ECC-F03BDDCD4261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29.136" v="1577"/>
          <ac:inkMkLst>
            <pc:docMk/>
            <pc:sldMk cId="2236391711" sldId="515"/>
            <ac:inkMk id="246" creationId="{369E3E28-2946-264B-9BD9-AB60552A9075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12:12.478" v="1495"/>
          <ac:inkMkLst>
            <pc:docMk/>
            <pc:sldMk cId="2236391711" sldId="515"/>
            <ac:inkMk id="247" creationId="{012B8A15-2C94-0E2B-211F-89321C58FCD6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29.136" v="1576"/>
          <ac:inkMkLst>
            <pc:docMk/>
            <pc:sldMk cId="2236391711" sldId="515"/>
            <ac:inkMk id="249" creationId="{0DEBF36F-4594-CDA2-4C74-04C98E49FCA8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53" creationId="{E32E986F-479C-F4C8-0971-0BC49CCEE7E0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54" creationId="{29975110-EBA2-D57A-E92E-515A6C2981B8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58" creationId="{FF9E901A-653E-28CC-24E3-D9650D9F6865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59" creationId="{0B47BA65-3B25-AAB7-1AEA-B9642A701633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60" creationId="{D076F45F-CC29-7BE2-EAF0-1F3B3BE725AD}"/>
          </ac:inkMkLst>
        </pc:inkChg>
        <pc:inkChg chg="topLvl">
          <ac:chgData name="Raghavan Komondoor V" userId="S::raghavan@iisc.ac.in::cd42250e-1d66-4966-a431-6a8d7d5235ba" providerId="AD" clId="Web-{1B7B651F-B72F-F461-C282-DCD119D8B041}" dt="2022-12-19T06:06:51.801" v="1424"/>
          <ac:inkMkLst>
            <pc:docMk/>
            <pc:sldMk cId="2236391711" sldId="515"/>
            <ac:inkMk id="261" creationId="{D0B9A938-5691-B4DC-B2BF-C12FE3416E70}"/>
          </ac:inkMkLst>
        </pc:inkChg>
        <pc:inkChg chg="del topLvl">
          <ac:chgData name="Raghavan Komondoor V" userId="S::raghavan@iisc.ac.in::cd42250e-1d66-4966-a431-6a8d7d5235ba" providerId="AD" clId="Web-{1B7B651F-B72F-F461-C282-DCD119D8B041}" dt="2022-12-19T06:07:26.724" v="1425"/>
          <ac:inkMkLst>
            <pc:docMk/>
            <pc:sldMk cId="2236391711" sldId="515"/>
            <ac:inkMk id="262" creationId="{04853AAE-558C-815A-DBE3-AD85B1045FB6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29.120" v="1570"/>
          <ac:inkMkLst>
            <pc:docMk/>
            <pc:sldMk cId="2236391711" sldId="515"/>
            <ac:inkMk id="263" creationId="{0BF998F1-CBEE-6C72-30EE-3EC6A9C84A3B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19.744" v="1497"/>
          <ac:inkMkLst>
            <pc:docMk/>
            <pc:sldMk cId="2236391711" sldId="515"/>
            <ac:inkMk id="264" creationId="{33DD92A5-314B-E41F-F330-0DD3DE2BBE0B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30.229" v="1498"/>
          <ac:inkMkLst>
            <pc:docMk/>
            <pc:sldMk cId="2236391711" sldId="515"/>
            <ac:inkMk id="265" creationId="{C5B7ED2A-6EE9-1371-3263-CECFC9338E9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31.838" v="1499"/>
          <ac:inkMkLst>
            <pc:docMk/>
            <pc:sldMk cId="2236391711" sldId="515"/>
            <ac:inkMk id="266" creationId="{0E15A693-3DF9-1275-6836-BD7D1A58DA7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34.291" v="1500"/>
          <ac:inkMkLst>
            <pc:docMk/>
            <pc:sldMk cId="2236391711" sldId="515"/>
            <ac:inkMk id="267" creationId="{5ED02413-0A80-C175-488B-0E7AEE1D5E4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12:35.088" v="1501"/>
          <ac:inkMkLst>
            <pc:docMk/>
            <pc:sldMk cId="2236391711" sldId="515"/>
            <ac:inkMk id="268" creationId="{E5DB40C7-A693-D91D-0AD9-178AF0AC7D09}"/>
          </ac:inkMkLst>
        </pc:inkChg>
      </pc:sldChg>
      <pc:sldChg chg="delSp add replId">
        <pc:chgData name="Raghavan Komondoor V" userId="S::raghavan@iisc.ac.in::cd42250e-1d66-4966-a431-6a8d7d5235ba" providerId="AD" clId="Web-{1B7B651F-B72F-F461-C282-DCD119D8B041}" dt="2022-12-19T06:29:54.261" v="1586"/>
        <pc:sldMkLst>
          <pc:docMk/>
          <pc:sldMk cId="1937607727" sldId="516"/>
        </pc:sldMkLst>
        <pc:inkChg chg="del">
          <ac:chgData name="Raghavan Komondoor V" userId="S::raghavan@iisc.ac.in::cd42250e-1d66-4966-a431-6a8d7d5235ba" providerId="AD" clId="Web-{1B7B651F-B72F-F461-C282-DCD119D8B041}" dt="2022-12-19T06:29:54.261" v="1586"/>
          <ac:inkMkLst>
            <pc:docMk/>
            <pc:sldMk cId="1937607727" sldId="516"/>
            <ac:inkMk id="19" creationId="{4C144CD4-B66D-8EAF-2D93-BE8D817A13D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83"/>
          <ac:inkMkLst>
            <pc:docMk/>
            <pc:sldMk cId="1937607727" sldId="516"/>
            <ac:inkMk id="171" creationId="{75E2DE05-95CE-4D0E-6C82-3D04D2FF9BA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82"/>
          <ac:inkMkLst>
            <pc:docMk/>
            <pc:sldMk cId="1937607727" sldId="516"/>
            <ac:inkMk id="187" creationId="{E544AA0C-6850-02AE-E728-0FE19191D13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81"/>
          <ac:inkMkLst>
            <pc:docMk/>
            <pc:sldMk cId="1937607727" sldId="516"/>
            <ac:inkMk id="188" creationId="{0A242FC5-0A90-5142-D88E-765A11DFA6F8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80"/>
          <ac:inkMkLst>
            <pc:docMk/>
            <pc:sldMk cId="1937607727" sldId="516"/>
            <ac:inkMk id="197" creationId="{49C8BF9A-A8BE-9DB1-2233-99DBD458ACEB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79"/>
          <ac:inkMkLst>
            <pc:docMk/>
            <pc:sldMk cId="1937607727" sldId="516"/>
            <ac:inkMk id="242" creationId="{9F7D2F1C-4172-4455-729D-C5A870E08AC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85"/>
          <ac:inkMkLst>
            <pc:docMk/>
            <pc:sldMk cId="1937607727" sldId="516"/>
            <ac:inkMk id="246" creationId="{369E3E28-2946-264B-9BD9-AB60552A907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84"/>
          <ac:inkMkLst>
            <pc:docMk/>
            <pc:sldMk cId="1937607727" sldId="516"/>
            <ac:inkMk id="249" creationId="{0DEBF36F-4594-CDA2-4C74-04C98E49FCA8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42.308" v="1578"/>
          <ac:inkMkLst>
            <pc:docMk/>
            <pc:sldMk cId="1937607727" sldId="516"/>
            <ac:inkMk id="263" creationId="{0BF998F1-CBEE-6C72-30EE-3EC6A9C84A3B}"/>
          </ac:inkMkLst>
        </pc:inkChg>
      </pc:sldChg>
      <pc:sldChg chg="addSp delSp modSp add replId">
        <pc:chgData name="Raghavan Komondoor V" userId="S::raghavan@iisc.ac.in::cd42250e-1d66-4966-a431-6a8d7d5235ba" providerId="AD" clId="Web-{1B7B651F-B72F-F461-C282-DCD119D8B041}" dt="2022-12-19T07:02:29.002" v="1781" actId="1076"/>
        <pc:sldMkLst>
          <pc:docMk/>
          <pc:sldMk cId="2507255018" sldId="517"/>
        </pc:sldMkLst>
        <pc:grpChg chg="add mod">
          <ac:chgData name="Raghavan Komondoor V" userId="S::raghavan@iisc.ac.in::cd42250e-1d66-4966-a431-6a8d7d5235ba" providerId="AD" clId="Web-{1B7B651F-B72F-F461-C282-DCD119D8B041}" dt="2022-12-19T06:53:20.090" v="1632" actId="1076"/>
          <ac:grpSpMkLst>
            <pc:docMk/>
            <pc:sldMk cId="2507255018" sldId="517"/>
            <ac:grpSpMk id="8" creationId="{57221E8A-8123-A3F0-6186-0E8BEB1DF39A}"/>
          </ac:grpSpMkLst>
        </pc:grpChg>
        <pc:grpChg chg="add">
          <ac:chgData name="Raghavan Komondoor V" userId="S::raghavan@iisc.ac.in::cd42250e-1d66-4966-a431-6a8d7d5235ba" providerId="AD" clId="Web-{1B7B651F-B72F-F461-C282-DCD119D8B041}" dt="2022-12-19T07:02:12.862" v="1778"/>
          <ac:grpSpMkLst>
            <pc:docMk/>
            <pc:sldMk cId="2507255018" sldId="517"/>
            <ac:grpSpMk id="124" creationId="{1074F52E-C413-0A6B-2BF0-D479FD6CB2B3}"/>
          </ac:grpSpMkLst>
        </pc:grpChg>
        <pc:grpChg chg="add mod">
          <ac:chgData name="Raghavan Komondoor V" userId="S::raghavan@iisc.ac.in::cd42250e-1d66-4966-a431-6a8d7d5235ba" providerId="AD" clId="Web-{1B7B651F-B72F-F461-C282-DCD119D8B041}" dt="2022-12-19T07:02:29.002" v="1781" actId="1076"/>
          <ac:grpSpMkLst>
            <pc:docMk/>
            <pc:sldMk cId="2507255018" sldId="517"/>
            <ac:grpSpMk id="126" creationId="{505A708A-BC7A-3CC9-CB9F-B40306242CEE}"/>
          </ac:grpSpMkLst>
        </pc:grpChg>
        <pc:inkChg chg="add del">
          <ac:chgData name="Raghavan Komondoor V" userId="S::raghavan@iisc.ac.in::cd42250e-1d66-4966-a431-6a8d7d5235ba" providerId="AD" clId="Web-{1B7B651F-B72F-F461-C282-DCD119D8B041}" dt="2022-12-19T06:49:22.963" v="1592"/>
          <ac:inkMkLst>
            <pc:docMk/>
            <pc:sldMk cId="2507255018" sldId="517"/>
            <ac:inkMk id="3" creationId="{C190CA4D-506B-114C-65BF-5D9480B66541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8:23.384" v="1507"/>
          <ac:inkMkLst>
            <pc:docMk/>
            <pc:sldMk cId="2507255018" sldId="517"/>
            <ac:inkMk id="3" creationId="{EE58F623-A076-F6E5-5108-67442276DFB1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8:23.384" v="1506"/>
          <ac:inkMkLst>
            <pc:docMk/>
            <pc:sldMk cId="2507255018" sldId="517"/>
            <ac:inkMk id="7" creationId="{24E8C91B-48EB-841A-8F2D-34C95072A6D3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49:22.963" v="1591"/>
          <ac:inkMkLst>
            <pc:docMk/>
            <pc:sldMk cId="2507255018" sldId="517"/>
            <ac:inkMk id="7" creationId="{44272854-797F-314D-C0BB-BE0C61E88B41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1:43.339" v="1616"/>
          <ac:inkMkLst>
            <pc:docMk/>
            <pc:sldMk cId="2507255018" sldId="517"/>
            <ac:inkMk id="9" creationId="{3DF0D59E-BDC5-7A05-61FF-B4BFE3A1EFCF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49:49.290" v="1595"/>
          <ac:inkMkLst>
            <pc:docMk/>
            <pc:sldMk cId="2507255018" sldId="517"/>
            <ac:inkMk id="10" creationId="{45C094E9-A745-3817-0E11-135D1CB0A8E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0:07.713" v="1596"/>
          <ac:inkMkLst>
            <pc:docMk/>
            <pc:sldMk cId="2507255018" sldId="517"/>
            <ac:inkMk id="11" creationId="{86E42433-9A81-ED4E-3010-4442537FE2CE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1:43.339" v="1615"/>
          <ac:inkMkLst>
            <pc:docMk/>
            <pc:sldMk cId="2507255018" sldId="517"/>
            <ac:inkMk id="12" creationId="{ACF6E7A0-E4A3-6471-3382-9FA0E77103A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0:21.744" v="1598"/>
          <ac:inkMkLst>
            <pc:docMk/>
            <pc:sldMk cId="2507255018" sldId="517"/>
            <ac:inkMk id="13" creationId="{952C14D4-D70B-4ED6-75AF-86F143BB9298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1:43.323" v="1614"/>
          <ac:inkMkLst>
            <pc:docMk/>
            <pc:sldMk cId="2507255018" sldId="517"/>
            <ac:inkMk id="14" creationId="{B91B408C-8E35-ED04-7637-46DCB7C36D4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0:35.416" v="1600"/>
          <ac:inkMkLst>
            <pc:docMk/>
            <pc:sldMk cId="2507255018" sldId="517"/>
            <ac:inkMk id="15" creationId="{CC4CE077-E3AD-2947-5159-78FC9C703C9F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1:32.104" v="1610"/>
          <ac:inkMkLst>
            <pc:docMk/>
            <pc:sldMk cId="2507255018" sldId="517"/>
            <ac:inkMk id="16" creationId="{D233F32D-CA13-FBEA-F75A-F62082DC36E7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1:32.104" v="1609"/>
          <ac:inkMkLst>
            <pc:docMk/>
            <pc:sldMk cId="2507255018" sldId="517"/>
            <ac:inkMk id="17" creationId="{7EA3672B-F3D3-D547-5779-3592DD3648A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0:41.760" v="1603"/>
          <ac:inkMkLst>
            <pc:docMk/>
            <pc:sldMk cId="2507255018" sldId="517"/>
            <ac:inkMk id="18" creationId="{4DC9382D-CC3C-EB92-8271-8D9A0B4F0074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3.401" v="1567"/>
          <ac:inkMkLst>
            <pc:docMk/>
            <pc:sldMk cId="2507255018" sldId="517"/>
            <ac:inkMk id="19" creationId="{4C144CD4-B66D-8EAF-2D93-BE8D817A13DA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1:43.323" v="1613"/>
          <ac:inkMkLst>
            <pc:docMk/>
            <pc:sldMk cId="2507255018" sldId="517"/>
            <ac:inkMk id="19" creationId="{5437CB8B-91C3-DCAF-8088-158D5A4D0CF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3:19.949" v="1628" actId="1076"/>
          <ac:inkMkLst>
            <pc:docMk/>
            <pc:sldMk cId="2507255018" sldId="517"/>
            <ac:inkMk id="20" creationId="{3A2FCB3E-D3BA-5367-6359-9558AC5E627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3:19.949" v="1629" actId="1076"/>
          <ac:inkMkLst>
            <pc:docMk/>
            <pc:sldMk cId="2507255018" sldId="517"/>
            <ac:inkMk id="22" creationId="{4B7BA43E-691A-4374-8EA1-0AA73C25CE80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0:59.229" v="1608"/>
          <ac:inkMkLst>
            <pc:docMk/>
            <pc:sldMk cId="2507255018" sldId="517"/>
            <ac:inkMk id="23" creationId="{0DD9CEE7-2BC8-030C-8A78-717D79AAFE3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1:38.823" v="1611"/>
          <ac:inkMkLst>
            <pc:docMk/>
            <pc:sldMk cId="2507255018" sldId="517"/>
            <ac:inkMk id="24" creationId="{A0D02459-D9EB-485A-B6AA-685616738E0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3:19.965" v="1630" actId="1076"/>
          <ac:inkMkLst>
            <pc:docMk/>
            <pc:sldMk cId="2507255018" sldId="517"/>
            <ac:inkMk id="25" creationId="{F2129885-BA9D-92BC-68F1-3D078E386C28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2:14.073" v="1625"/>
          <ac:inkMkLst>
            <pc:docMk/>
            <pc:sldMk cId="2507255018" sldId="517"/>
            <ac:inkMk id="26" creationId="{786C856B-D78B-68EA-1F4E-1090B281C2F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3:19.965" v="1631" actId="1076"/>
          <ac:inkMkLst>
            <pc:docMk/>
            <pc:sldMk cId="2507255018" sldId="517"/>
            <ac:inkMk id="27" creationId="{B117513C-3957-C932-7016-83D745371E2B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2:13.980" v="1624"/>
          <ac:inkMkLst>
            <pc:docMk/>
            <pc:sldMk cId="2507255018" sldId="517"/>
            <ac:inkMk id="28" creationId="{08A9AA33-00E9-35E8-1B31-B7D15F360A4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2:05.355" v="1620"/>
          <ac:inkMkLst>
            <pc:docMk/>
            <pc:sldMk cId="2507255018" sldId="517"/>
            <ac:inkMk id="29" creationId="{91F50876-F318-6941-B422-C5839176C4BC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2:05.355" v="1621"/>
          <ac:inkMkLst>
            <pc:docMk/>
            <pc:sldMk cId="2507255018" sldId="517"/>
            <ac:inkMk id="30" creationId="{2850D675-3B1E-637D-8010-11237E3E7C96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2:11.730" v="1623"/>
          <ac:inkMkLst>
            <pc:docMk/>
            <pc:sldMk cId="2507255018" sldId="517"/>
            <ac:inkMk id="31" creationId="{2E7F4319-EA10-DC41-544B-7FF1276840E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2:54.215" v="1626"/>
          <ac:inkMkLst>
            <pc:docMk/>
            <pc:sldMk cId="2507255018" sldId="517"/>
            <ac:inkMk id="32" creationId="{F3A0489E-C764-B3CD-476E-DA657C6E709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2:54.230" v="1627"/>
          <ac:inkMkLst>
            <pc:docMk/>
            <pc:sldMk cId="2507255018" sldId="517"/>
            <ac:inkMk id="33" creationId="{0D9B2A23-342F-6374-9F1B-ABEB7C057E42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4:05.325" v="1653"/>
          <ac:inkMkLst>
            <pc:docMk/>
            <pc:sldMk cId="2507255018" sldId="517"/>
            <ac:inkMk id="34" creationId="{F20B234F-F217-BDD2-8341-FCA9ED9FA36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29.074" v="1634"/>
          <ac:inkMkLst>
            <pc:docMk/>
            <pc:sldMk cId="2507255018" sldId="517"/>
            <ac:inkMk id="35" creationId="{3D8C81E5-8E57-B67B-C499-AED77C5ED67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29.965" v="1635"/>
          <ac:inkMkLst>
            <pc:docMk/>
            <pc:sldMk cId="2507255018" sldId="517"/>
            <ac:inkMk id="36" creationId="{1CB0D001-89DA-308D-FE39-95C78B3B5C8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2.777" v="1636"/>
          <ac:inkMkLst>
            <pc:docMk/>
            <pc:sldMk cId="2507255018" sldId="517"/>
            <ac:inkMk id="37" creationId="{A06ACB17-17D2-A684-ED4D-3B67FC376A5C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2.793" v="1637"/>
          <ac:inkMkLst>
            <pc:docMk/>
            <pc:sldMk cId="2507255018" sldId="517"/>
            <ac:inkMk id="38" creationId="{B1E5B132-010E-567D-BFBA-B91FD06DB08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2.793" v="1638"/>
          <ac:inkMkLst>
            <pc:docMk/>
            <pc:sldMk cId="2507255018" sldId="517"/>
            <ac:inkMk id="39" creationId="{056B0C7C-BEC6-E277-6A70-7D7A0FC1506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4.574" v="1639"/>
          <ac:inkMkLst>
            <pc:docMk/>
            <pc:sldMk cId="2507255018" sldId="517"/>
            <ac:inkMk id="40" creationId="{B5D81832-9D3E-7B80-EBF8-33D0D53D5215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5.590" v="1640"/>
          <ac:inkMkLst>
            <pc:docMk/>
            <pc:sldMk cId="2507255018" sldId="517"/>
            <ac:inkMk id="41" creationId="{446BA30E-196F-D27C-BFDD-AB7CF163B3F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8.699" v="1641"/>
          <ac:inkMkLst>
            <pc:docMk/>
            <pc:sldMk cId="2507255018" sldId="517"/>
            <ac:inkMk id="42" creationId="{9C5E9AF0-F5D2-AF81-9AB1-11F703411653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39.559" v="1642"/>
          <ac:inkMkLst>
            <pc:docMk/>
            <pc:sldMk cId="2507255018" sldId="517"/>
            <ac:inkMk id="43" creationId="{34D7556D-04F3-F4B8-B1B0-AC83BE13B43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42.496" v="1643"/>
          <ac:inkMkLst>
            <pc:docMk/>
            <pc:sldMk cId="2507255018" sldId="517"/>
            <ac:inkMk id="44" creationId="{A694639A-ECA2-0E51-5792-F265EA33E90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42.496" v="1644"/>
          <ac:inkMkLst>
            <pc:docMk/>
            <pc:sldMk cId="2507255018" sldId="517"/>
            <ac:inkMk id="45" creationId="{D0483796-3BB2-BE5E-7308-A5F8558C5D1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42.512" v="1645"/>
          <ac:inkMkLst>
            <pc:docMk/>
            <pc:sldMk cId="2507255018" sldId="517"/>
            <ac:inkMk id="46" creationId="{16F7B207-BF92-E265-1B66-53FAAAFF177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42.512" v="1646"/>
          <ac:inkMkLst>
            <pc:docMk/>
            <pc:sldMk cId="2507255018" sldId="517"/>
            <ac:inkMk id="47" creationId="{D5DCF874-EFD8-65D9-D477-8E988DBAB299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4:05.325" v="1652"/>
          <ac:inkMkLst>
            <pc:docMk/>
            <pc:sldMk cId="2507255018" sldId="517"/>
            <ac:inkMk id="48" creationId="{B632BB9B-622E-A577-47C0-C8D034C368F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59.106" v="1648"/>
          <ac:inkMkLst>
            <pc:docMk/>
            <pc:sldMk cId="2507255018" sldId="517"/>
            <ac:inkMk id="49" creationId="{BD263AD5-04C3-059B-62B3-518E5182590B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3:59.106" v="1649"/>
          <ac:inkMkLst>
            <pc:docMk/>
            <pc:sldMk cId="2507255018" sldId="517"/>
            <ac:inkMk id="50" creationId="{544B5347-D20E-BC90-5C8C-136215F32B1E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4:10.606" v="1655"/>
          <ac:inkMkLst>
            <pc:docMk/>
            <pc:sldMk cId="2507255018" sldId="517"/>
            <ac:inkMk id="51" creationId="{3646CEE5-0CD7-90FC-18FC-080995D7ED70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4:10.606" v="1654"/>
          <ac:inkMkLst>
            <pc:docMk/>
            <pc:sldMk cId="2507255018" sldId="517"/>
            <ac:inkMk id="52" creationId="{EC1F5F9A-113B-043C-AE23-2482756D3BB1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4:16.075" v="1656"/>
          <ac:inkMkLst>
            <pc:docMk/>
            <pc:sldMk cId="2507255018" sldId="517"/>
            <ac:inkMk id="53" creationId="{55D4D490-9D7D-B0CE-41D6-1AC354305418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4:17.356" v="1657"/>
          <ac:inkMkLst>
            <pc:docMk/>
            <pc:sldMk cId="2507255018" sldId="517"/>
            <ac:inkMk id="54" creationId="{ABEB94F9-ACE8-D2CE-8F35-E4EC9D157307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54:26.653" v="1662"/>
          <ac:inkMkLst>
            <pc:docMk/>
            <pc:sldMk cId="2507255018" sldId="517"/>
            <ac:inkMk id="55" creationId="{782FE63D-52A7-D350-CD26-66AAD42CB39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4:19.153" v="1659"/>
          <ac:inkMkLst>
            <pc:docMk/>
            <pc:sldMk cId="2507255018" sldId="517"/>
            <ac:inkMk id="56" creationId="{7468BC5E-559A-25D2-C397-B3896D3A2182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4:20.231" v="1660"/>
          <ac:inkMkLst>
            <pc:docMk/>
            <pc:sldMk cId="2507255018" sldId="517"/>
            <ac:inkMk id="57" creationId="{1E8D1968-4A95-3625-0215-14A8207A3779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4:21.262" v="1661"/>
          <ac:inkMkLst>
            <pc:docMk/>
            <pc:sldMk cId="2507255018" sldId="517"/>
            <ac:inkMk id="58" creationId="{88E82404-9DC0-0F0C-65A7-D9151A5ED84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484" v="1691" actId="1076"/>
          <ac:inkMkLst>
            <pc:docMk/>
            <pc:sldMk cId="2507255018" sldId="517"/>
            <ac:inkMk id="59" creationId="{534B9F97-4AF7-7971-7E0E-C52688265C9B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0"/>
          <ac:inkMkLst>
            <pc:docMk/>
            <pc:sldMk cId="2507255018" sldId="517"/>
            <ac:inkMk id="59" creationId="{BE9C18DB-283F-EEE1-11A6-27C3D3E9DC8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00" v="1692" actId="1076"/>
          <ac:inkMkLst>
            <pc:docMk/>
            <pc:sldMk cId="2507255018" sldId="517"/>
            <ac:inkMk id="60" creationId="{56E9FC0C-7801-938A-0425-9B2B619BA401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384" v="1509"/>
          <ac:inkMkLst>
            <pc:docMk/>
            <pc:sldMk cId="2507255018" sldId="517"/>
            <ac:inkMk id="60" creationId="{861134AD-31FB-E978-C218-BC48A03D2CC4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384" v="1508"/>
          <ac:inkMkLst>
            <pc:docMk/>
            <pc:sldMk cId="2507255018" sldId="517"/>
            <ac:inkMk id="61" creationId="{36226288-3944-2E7D-C1DF-82FB1AFDBED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00" v="1693" actId="1076"/>
          <ac:inkMkLst>
            <pc:docMk/>
            <pc:sldMk cId="2507255018" sldId="517"/>
            <ac:inkMk id="61" creationId="{D84AAE9D-C61E-F632-4730-D8F3216A537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16" v="1694" actId="1076"/>
          <ac:inkMkLst>
            <pc:docMk/>
            <pc:sldMk cId="2507255018" sldId="517"/>
            <ac:inkMk id="62" creationId="{C786526E-D781-0487-00A3-EF8A3B5B4E8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16" v="1695" actId="1076"/>
          <ac:inkMkLst>
            <pc:docMk/>
            <pc:sldMk cId="2507255018" sldId="517"/>
            <ac:inkMk id="63" creationId="{E275E3D5-6340-7FAA-4428-42385EC04A2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31" v="1696" actId="1076"/>
          <ac:inkMkLst>
            <pc:docMk/>
            <pc:sldMk cId="2507255018" sldId="517"/>
            <ac:inkMk id="64" creationId="{76E15364-59A5-CD2F-32F9-44DA2589206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31" v="1697" actId="1076"/>
          <ac:inkMkLst>
            <pc:docMk/>
            <pc:sldMk cId="2507255018" sldId="517"/>
            <ac:inkMk id="65" creationId="{9E9F0FE9-BF65-F9C7-E403-D6390366945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31" v="1698" actId="1076"/>
          <ac:inkMkLst>
            <pc:docMk/>
            <pc:sldMk cId="2507255018" sldId="517"/>
            <ac:inkMk id="66" creationId="{6930D46E-516A-DF14-075C-6F9EDBBA33E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47" v="1699" actId="1076"/>
          <ac:inkMkLst>
            <pc:docMk/>
            <pc:sldMk cId="2507255018" sldId="517"/>
            <ac:inkMk id="67" creationId="{D58BCB9B-A787-3AC5-C04F-6DEA54D4DA5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47" v="1700" actId="1076"/>
          <ac:inkMkLst>
            <pc:docMk/>
            <pc:sldMk cId="2507255018" sldId="517"/>
            <ac:inkMk id="68" creationId="{674F3050-0E63-E688-248A-27F02455C56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63" v="1701" actId="1076"/>
          <ac:inkMkLst>
            <pc:docMk/>
            <pc:sldMk cId="2507255018" sldId="517"/>
            <ac:inkMk id="69" creationId="{1E1BD531-4970-8B1D-8DD0-4B1794535DA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63" v="1702" actId="1076"/>
          <ac:inkMkLst>
            <pc:docMk/>
            <pc:sldMk cId="2507255018" sldId="517"/>
            <ac:inkMk id="70" creationId="{118A1326-BBF0-6F8A-783E-34CAA9DE4DF0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78" v="1703" actId="1076"/>
          <ac:inkMkLst>
            <pc:docMk/>
            <pc:sldMk cId="2507255018" sldId="517"/>
            <ac:inkMk id="71" creationId="{474EAE12-B8A2-58B6-19E8-D6E0AA966D8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78" v="1704" actId="1076"/>
          <ac:inkMkLst>
            <pc:docMk/>
            <pc:sldMk cId="2507255018" sldId="517"/>
            <ac:inkMk id="72" creationId="{BC50C160-E54A-2A6E-3050-654979CF3D0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78" v="1705" actId="1076"/>
          <ac:inkMkLst>
            <pc:docMk/>
            <pc:sldMk cId="2507255018" sldId="517"/>
            <ac:inkMk id="73" creationId="{F92D029E-FFA4-B74A-253F-DA48116A58D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94" v="1706" actId="1076"/>
          <ac:inkMkLst>
            <pc:docMk/>
            <pc:sldMk cId="2507255018" sldId="517"/>
            <ac:inkMk id="74" creationId="{59F029E9-645F-76EE-C8C2-CF1F1D3317D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594" v="1707" actId="1076"/>
          <ac:inkMkLst>
            <pc:docMk/>
            <pc:sldMk cId="2507255018" sldId="517"/>
            <ac:inkMk id="75" creationId="{F0456C33-FDCF-7EBA-339D-E0471DA5FD0B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10" v="1708" actId="1076"/>
          <ac:inkMkLst>
            <pc:docMk/>
            <pc:sldMk cId="2507255018" sldId="517"/>
            <ac:inkMk id="76" creationId="{C0179D6E-995D-7D6F-F501-32F00247403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10" v="1709" actId="1076"/>
          <ac:inkMkLst>
            <pc:docMk/>
            <pc:sldMk cId="2507255018" sldId="517"/>
            <ac:inkMk id="77" creationId="{690D99A6-DEB6-48EE-EBF2-FC1D2AAEE8B4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10" v="1710" actId="1076"/>
          <ac:inkMkLst>
            <pc:docMk/>
            <pc:sldMk cId="2507255018" sldId="517"/>
            <ac:inkMk id="78" creationId="{24D21E9A-3A55-3272-9153-E8929ED4F22E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25" v="1711" actId="1076"/>
          <ac:inkMkLst>
            <pc:docMk/>
            <pc:sldMk cId="2507255018" sldId="517"/>
            <ac:inkMk id="79" creationId="{9F47249D-1E18-D7D2-EF4A-C8AA9998B55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7:01:17.783" v="1770" actId="1076"/>
          <ac:inkMkLst>
            <pc:docMk/>
            <pc:sldMk cId="2507255018" sldId="517"/>
            <ac:inkMk id="81" creationId="{325CE086-5E0E-FF4F-46C6-DE4300A5684C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7:01:17.783" v="1771" actId="1076"/>
          <ac:inkMkLst>
            <pc:docMk/>
            <pc:sldMk cId="2507255018" sldId="517"/>
            <ac:inkMk id="82" creationId="{CA69FDA9-34FC-AE2C-C8A7-D5D527DC1E62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7:01:24.517" v="1773"/>
          <ac:inkMkLst>
            <pc:docMk/>
            <pc:sldMk cId="2507255018" sldId="517"/>
            <ac:inkMk id="83" creationId="{F3909587-D8EA-B04E-1DFA-AB1FE5B6EC6A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7:01:24.517" v="1772"/>
          <ac:inkMkLst>
            <pc:docMk/>
            <pc:sldMk cId="2507255018" sldId="517"/>
            <ac:inkMk id="84" creationId="{313A0720-1DB7-00F6-F47B-051CEAFEC28F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56" v="1716" actId="1076"/>
          <ac:inkMkLst>
            <pc:docMk/>
            <pc:sldMk cId="2507255018" sldId="517"/>
            <ac:inkMk id="85" creationId="{C256D407-82A2-FFD9-D17C-CC23F6E8407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56" v="1717" actId="1076"/>
          <ac:inkMkLst>
            <pc:docMk/>
            <pc:sldMk cId="2507255018" sldId="517"/>
            <ac:inkMk id="86" creationId="{7ED418C6-1442-7F99-FD85-D25EE17D7B6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05.672" v="1718" actId="1076"/>
          <ac:inkMkLst>
            <pc:docMk/>
            <pc:sldMk cId="2507255018" sldId="517"/>
            <ac:inkMk id="87" creationId="{0F62616A-01E2-04E2-FB0B-FAD4392B860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485" v="1732" actId="1076"/>
          <ac:inkMkLst>
            <pc:docMk/>
            <pc:sldMk cId="2507255018" sldId="517"/>
            <ac:inkMk id="88" creationId="{90A5CCAA-4F0A-131F-BC2B-A28E2DD4D533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00" v="1733" actId="1076"/>
          <ac:inkMkLst>
            <pc:docMk/>
            <pc:sldMk cId="2507255018" sldId="517"/>
            <ac:inkMk id="89" creationId="{9D8D1359-F0B8-E764-F05D-881AF7329A19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16" v="1734" actId="1076"/>
          <ac:inkMkLst>
            <pc:docMk/>
            <pc:sldMk cId="2507255018" sldId="517"/>
            <ac:inkMk id="90" creationId="{BE37FA07-4C1E-6C75-2672-A29643FF0107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16" v="1735" actId="1076"/>
          <ac:inkMkLst>
            <pc:docMk/>
            <pc:sldMk cId="2507255018" sldId="517"/>
            <ac:inkMk id="91" creationId="{F6254A0A-D2D9-98C5-D45F-078954B5C3F1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32" v="1736" actId="1076"/>
          <ac:inkMkLst>
            <pc:docMk/>
            <pc:sldMk cId="2507255018" sldId="517"/>
            <ac:inkMk id="92" creationId="{CE0E527D-9923-BCF6-B17A-1A6027C1CED5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32" v="1737" actId="1076"/>
          <ac:inkMkLst>
            <pc:docMk/>
            <pc:sldMk cId="2507255018" sldId="517"/>
            <ac:inkMk id="93" creationId="{26BEE510-D6FF-37ED-22D6-80BB30E3EF3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32" v="1738" actId="1076"/>
          <ac:inkMkLst>
            <pc:docMk/>
            <pc:sldMk cId="2507255018" sldId="517"/>
            <ac:inkMk id="94" creationId="{5EEB653C-DEFC-2F90-D6A9-C7E3293569BD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47" v="1739" actId="1076"/>
          <ac:inkMkLst>
            <pc:docMk/>
            <pc:sldMk cId="2507255018" sldId="517"/>
            <ac:inkMk id="95" creationId="{79D98B8D-2536-5002-6DEA-3AA586797006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47" v="1740" actId="1076"/>
          <ac:inkMkLst>
            <pc:docMk/>
            <pc:sldMk cId="2507255018" sldId="517"/>
            <ac:inkMk id="96" creationId="{11B68760-C5DC-51C9-A34A-532D4DD1CD3A}"/>
          </ac:inkMkLst>
        </pc:inkChg>
        <pc:inkChg chg="add mod">
          <ac:chgData name="Raghavan Komondoor V" userId="S::raghavan@iisc.ac.in::cd42250e-1d66-4966-a431-6a8d7d5235ba" providerId="AD" clId="Web-{1B7B651F-B72F-F461-C282-DCD119D8B041}" dt="2022-12-19T06:59:29.563" v="1741" actId="1076"/>
          <ac:inkMkLst>
            <pc:docMk/>
            <pc:sldMk cId="2507255018" sldId="517"/>
            <ac:inkMk id="97" creationId="{1D017F21-60BE-21F1-28B1-848B126BA9F8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6:59:44.688" v="1747"/>
          <ac:inkMkLst>
            <pc:docMk/>
            <pc:sldMk cId="2507255018" sldId="517"/>
            <ac:inkMk id="98" creationId="{2F7426BD-CD3F-0D1A-E84D-F5256ACE906B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6:59:44.688" v="1746"/>
          <ac:inkMkLst>
            <pc:docMk/>
            <pc:sldMk cId="2507255018" sldId="517"/>
            <ac:inkMk id="99" creationId="{8D702822-B2EF-DCFA-D5F3-4F7FA454C6A1}"/>
          </ac:inkMkLst>
        </pc:inkChg>
        <pc:inkChg chg="add del mod">
          <ac:chgData name="Raghavan Komondoor V" userId="S::raghavan@iisc.ac.in::cd42250e-1d66-4966-a431-6a8d7d5235ba" providerId="AD" clId="Web-{1B7B651F-B72F-F461-C282-DCD119D8B041}" dt="2022-12-19T06:59:44.672" v="1745"/>
          <ac:inkMkLst>
            <pc:docMk/>
            <pc:sldMk cId="2507255018" sldId="517"/>
            <ac:inkMk id="100" creationId="{65A235F7-0E39-9A74-6B36-494F38F04D7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6:59:59.563" v="1748"/>
          <ac:inkMkLst>
            <pc:docMk/>
            <pc:sldMk cId="2507255018" sldId="517"/>
            <ac:inkMk id="101" creationId="{783994B9-6B15-32F9-BC07-2120CF1C0F2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00.907" v="1749"/>
          <ac:inkMkLst>
            <pc:docMk/>
            <pc:sldMk cId="2507255018" sldId="517"/>
            <ac:inkMk id="102" creationId="{00CEDF02-39E9-2B3E-E2FB-3DFA71CFE056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03.032" v="1750"/>
          <ac:inkMkLst>
            <pc:docMk/>
            <pc:sldMk cId="2507255018" sldId="517"/>
            <ac:inkMk id="103" creationId="{EB1BB32E-2FBC-E93D-AB03-2D420868012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04.032" v="1751"/>
          <ac:inkMkLst>
            <pc:docMk/>
            <pc:sldMk cId="2507255018" sldId="517"/>
            <ac:inkMk id="104" creationId="{6F3902AC-7BA0-67AB-CC10-8994F4A2A272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08.595" v="1752"/>
          <ac:inkMkLst>
            <pc:docMk/>
            <pc:sldMk cId="2507255018" sldId="517"/>
            <ac:inkMk id="106" creationId="{98EDBA7C-DA61-588A-3318-77F38208144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0.016" v="1753"/>
          <ac:inkMkLst>
            <pc:docMk/>
            <pc:sldMk cId="2507255018" sldId="517"/>
            <ac:inkMk id="107" creationId="{AF6295CE-D40F-A038-EC5F-85626018FEC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0.032" v="1754"/>
          <ac:inkMkLst>
            <pc:docMk/>
            <pc:sldMk cId="2507255018" sldId="517"/>
            <ac:inkMk id="108" creationId="{918DA763-24CF-4FF3-B512-F3BD8370EC1D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3.188" v="1755"/>
          <ac:inkMkLst>
            <pc:docMk/>
            <pc:sldMk cId="2507255018" sldId="517"/>
            <ac:inkMk id="109" creationId="{D3F3E886-03F7-066B-0DB2-F683C1713380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3.188" v="1756"/>
          <ac:inkMkLst>
            <pc:docMk/>
            <pc:sldMk cId="2507255018" sldId="517"/>
            <ac:inkMk id="110" creationId="{57FB2387-F0F1-8CF4-1E4F-1DF12CC55327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3.204" v="1757"/>
          <ac:inkMkLst>
            <pc:docMk/>
            <pc:sldMk cId="2507255018" sldId="517"/>
            <ac:inkMk id="111" creationId="{9D41EE0E-CD7B-1CB8-339F-4E1EB1042AC4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7.017" v="1758"/>
          <ac:inkMkLst>
            <pc:docMk/>
            <pc:sldMk cId="2507255018" sldId="517"/>
            <ac:inkMk id="112" creationId="{2EFD20DC-E353-0F49-3B63-4162945E212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18.813" v="1759"/>
          <ac:inkMkLst>
            <pc:docMk/>
            <pc:sldMk cId="2507255018" sldId="517"/>
            <ac:inkMk id="113" creationId="{836DF116-0114-E4D7-F8BA-A7E9954D67AA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20.501" v="1760"/>
          <ac:inkMkLst>
            <pc:docMk/>
            <pc:sldMk cId="2507255018" sldId="517"/>
            <ac:inkMk id="114" creationId="{D726D4A1-9DD1-38BE-2E56-83FCB8799691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7:00:26.673" v="1764"/>
          <ac:inkMkLst>
            <pc:docMk/>
            <pc:sldMk cId="2507255018" sldId="517"/>
            <ac:inkMk id="115" creationId="{E6C733E5-D8C0-F9FF-E21A-6711600F64FC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7:00:26.673" v="1763"/>
          <ac:inkMkLst>
            <pc:docMk/>
            <pc:sldMk cId="2507255018" sldId="517"/>
            <ac:inkMk id="116" creationId="{D1673F81-23E0-5696-7631-5CA5BED833FC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31.720" v="1765"/>
          <ac:inkMkLst>
            <pc:docMk/>
            <pc:sldMk cId="2507255018" sldId="517"/>
            <ac:inkMk id="117" creationId="{61D7F629-56C8-3CC1-5976-CF0EABE1A6AF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32.657" v="1766"/>
          <ac:inkMkLst>
            <pc:docMk/>
            <pc:sldMk cId="2507255018" sldId="517"/>
            <ac:inkMk id="118" creationId="{CBAA63B5-DBCF-DBA7-3187-7F44FEB7C0C2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0:33.767" v="1767"/>
          <ac:inkMkLst>
            <pc:docMk/>
            <pc:sldMk cId="2507255018" sldId="517"/>
            <ac:inkMk id="119" creationId="{F3B8CC36-677A-4B25-CE6C-D154FDE66A11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7:00:57.830" v="1769"/>
          <ac:inkMkLst>
            <pc:docMk/>
            <pc:sldMk cId="2507255018" sldId="517"/>
            <ac:inkMk id="120" creationId="{2B77F55D-A2D3-DF7E-DD94-014345161A5B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1:38.346" v="1774"/>
          <ac:inkMkLst>
            <pc:docMk/>
            <pc:sldMk cId="2507255018" sldId="517"/>
            <ac:inkMk id="121" creationId="{CAD4A5D5-A8F8-9287-3E7B-2334C4DFB7CE}"/>
          </ac:inkMkLst>
        </pc:inkChg>
        <pc:inkChg chg="add">
          <ac:chgData name="Raghavan Komondoor V" userId="S::raghavan@iisc.ac.in::cd42250e-1d66-4966-a431-6a8d7d5235ba" providerId="AD" clId="Web-{1B7B651F-B72F-F461-C282-DCD119D8B041}" dt="2022-12-19T07:01:39.814" v="1775"/>
          <ac:inkMkLst>
            <pc:docMk/>
            <pc:sldMk cId="2507255018" sldId="517"/>
            <ac:inkMk id="122" creationId="{49593DCD-7994-9DF5-9D2F-2746B2E5A28B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7:01:58.799" v="1777"/>
          <ac:inkMkLst>
            <pc:docMk/>
            <pc:sldMk cId="2507255018" sldId="517"/>
            <ac:inkMk id="123" creationId="{2054FF95-72F4-1043-0847-94D3865BA80C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1.057" v="1566"/>
          <ac:inkMkLst>
            <pc:docMk/>
            <pc:sldMk cId="2507255018" sldId="517"/>
            <ac:inkMk id="171" creationId="{75E2DE05-95CE-4D0E-6C82-3D04D2FF9BA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1.041" v="1565"/>
          <ac:inkMkLst>
            <pc:docMk/>
            <pc:sldMk cId="2507255018" sldId="517"/>
            <ac:inkMk id="187" creationId="{E544AA0C-6850-02AE-E728-0FE19191D13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1.041" v="1564"/>
          <ac:inkMkLst>
            <pc:docMk/>
            <pc:sldMk cId="2507255018" sldId="517"/>
            <ac:inkMk id="188" creationId="{0A242FC5-0A90-5142-D88E-765A11DFA6F8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1.041" v="1563"/>
          <ac:inkMkLst>
            <pc:docMk/>
            <pc:sldMk cId="2507255018" sldId="517"/>
            <ac:inkMk id="197" creationId="{49C8BF9A-A8BE-9DB1-2233-99DBD458ACEB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7"/>
          <ac:inkMkLst>
            <pc:docMk/>
            <pc:sldMk cId="2507255018" sldId="517"/>
            <ac:inkMk id="201" creationId="{07D3AD36-873D-6125-27C7-B10FEC6DA7B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6"/>
          <ac:inkMkLst>
            <pc:docMk/>
            <pc:sldMk cId="2507255018" sldId="517"/>
            <ac:inkMk id="202" creationId="{D815B669-EA7D-5AB3-1955-4D39020A7BC2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5"/>
          <ac:inkMkLst>
            <pc:docMk/>
            <pc:sldMk cId="2507255018" sldId="517"/>
            <ac:inkMk id="203" creationId="{2F22B530-20CA-4071-1355-29023FD08EFC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4"/>
          <ac:inkMkLst>
            <pc:docMk/>
            <pc:sldMk cId="2507255018" sldId="517"/>
            <ac:inkMk id="204" creationId="{1DDEE1E1-0788-8C83-D93D-411CF64D0279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3"/>
          <ac:inkMkLst>
            <pc:docMk/>
            <pc:sldMk cId="2507255018" sldId="517"/>
            <ac:inkMk id="205" creationId="{4BCAF54E-3C2A-E6DE-7862-B6BD978C620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2"/>
          <ac:inkMkLst>
            <pc:docMk/>
            <pc:sldMk cId="2507255018" sldId="517"/>
            <ac:inkMk id="206" creationId="{7F0F9C4C-DED0-AD30-F44B-B4AF0FF137CC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1"/>
          <ac:inkMkLst>
            <pc:docMk/>
            <pc:sldMk cId="2507255018" sldId="517"/>
            <ac:inkMk id="207" creationId="{E16A6AAA-FB14-19CE-2B38-99F2762BB714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50"/>
          <ac:inkMkLst>
            <pc:docMk/>
            <pc:sldMk cId="2507255018" sldId="517"/>
            <ac:inkMk id="208" creationId="{4795B325-3048-31A1-4F6A-82DB6BBA1AB9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49"/>
          <ac:inkMkLst>
            <pc:docMk/>
            <pc:sldMk cId="2507255018" sldId="517"/>
            <ac:inkMk id="209" creationId="{C6B39082-43A3-2F08-472E-4497CEA1B329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48"/>
          <ac:inkMkLst>
            <pc:docMk/>
            <pc:sldMk cId="2507255018" sldId="517"/>
            <ac:inkMk id="210" creationId="{57D0014F-636A-9F14-CE8F-27667355291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47"/>
          <ac:inkMkLst>
            <pc:docMk/>
            <pc:sldMk cId="2507255018" sldId="517"/>
            <ac:inkMk id="211" creationId="{54C09362-8C97-13BA-97D9-85E7A0ABE69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46"/>
          <ac:inkMkLst>
            <pc:docMk/>
            <pc:sldMk cId="2507255018" sldId="517"/>
            <ac:inkMk id="212" creationId="{7A9D6C8C-868C-4485-7449-1981B80C088C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16" v="1545"/>
          <ac:inkMkLst>
            <pc:docMk/>
            <pc:sldMk cId="2507255018" sldId="517"/>
            <ac:inkMk id="213" creationId="{3FC8B428-8E37-69D4-22E3-C49D8A99062E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44"/>
          <ac:inkMkLst>
            <pc:docMk/>
            <pc:sldMk cId="2507255018" sldId="517"/>
            <ac:inkMk id="214" creationId="{474E871D-0B0A-00D7-B3C6-F159C1580DBB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43"/>
          <ac:inkMkLst>
            <pc:docMk/>
            <pc:sldMk cId="2507255018" sldId="517"/>
            <ac:inkMk id="215" creationId="{D85F1E3E-922B-4FD4-B610-66CCC486D463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42"/>
          <ac:inkMkLst>
            <pc:docMk/>
            <pc:sldMk cId="2507255018" sldId="517"/>
            <ac:inkMk id="216" creationId="{C09E6098-FEFF-6746-B438-ACF925A5B8E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41"/>
          <ac:inkMkLst>
            <pc:docMk/>
            <pc:sldMk cId="2507255018" sldId="517"/>
            <ac:inkMk id="219" creationId="{390D7C29-A75C-24E3-DD05-B8453C15996C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40"/>
          <ac:inkMkLst>
            <pc:docMk/>
            <pc:sldMk cId="2507255018" sldId="517"/>
            <ac:inkMk id="220" creationId="{74CDB616-6EF0-F708-D7E2-6AA5ABA25563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9"/>
          <ac:inkMkLst>
            <pc:docMk/>
            <pc:sldMk cId="2507255018" sldId="517"/>
            <ac:inkMk id="221" creationId="{BE5384EE-0FE9-F2DA-1C5B-B9E8B77D17AE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8"/>
          <ac:inkMkLst>
            <pc:docMk/>
            <pc:sldMk cId="2507255018" sldId="517"/>
            <ac:inkMk id="222" creationId="{EC25162A-0205-9EA0-0700-78ABCE3DFA3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7"/>
          <ac:inkMkLst>
            <pc:docMk/>
            <pc:sldMk cId="2507255018" sldId="517"/>
            <ac:inkMk id="223" creationId="{F58193AF-C8ED-1495-DB7F-1279B40DD5C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6"/>
          <ac:inkMkLst>
            <pc:docMk/>
            <pc:sldMk cId="2507255018" sldId="517"/>
            <ac:inkMk id="224" creationId="{1BFDB985-8215-BFD6-5E44-80E0FC04EB96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5"/>
          <ac:inkMkLst>
            <pc:docMk/>
            <pc:sldMk cId="2507255018" sldId="517"/>
            <ac:inkMk id="225" creationId="{3707EA65-4E02-D6BD-C1CC-1F3963DDE193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4"/>
          <ac:inkMkLst>
            <pc:docMk/>
            <pc:sldMk cId="2507255018" sldId="517"/>
            <ac:inkMk id="226" creationId="{A4A1FAD9-04F5-31AC-FB1A-CA3CB4C852A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3"/>
          <ac:inkMkLst>
            <pc:docMk/>
            <pc:sldMk cId="2507255018" sldId="517"/>
            <ac:inkMk id="227" creationId="{F01D7ADA-C887-74C7-303C-0CD451B6723D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2"/>
          <ac:inkMkLst>
            <pc:docMk/>
            <pc:sldMk cId="2507255018" sldId="517"/>
            <ac:inkMk id="228" creationId="{3277BFC5-1868-4F04-E937-9F895CC290E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1"/>
          <ac:inkMkLst>
            <pc:docMk/>
            <pc:sldMk cId="2507255018" sldId="517"/>
            <ac:inkMk id="229" creationId="{C28B0289-B0AD-4DBB-38E4-35EE1D05EAE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30"/>
          <ac:inkMkLst>
            <pc:docMk/>
            <pc:sldMk cId="2507255018" sldId="517"/>
            <ac:inkMk id="230" creationId="{80C279D4-1DE6-C471-FE0B-D237D605B8ED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9"/>
          <ac:inkMkLst>
            <pc:docMk/>
            <pc:sldMk cId="2507255018" sldId="517"/>
            <ac:inkMk id="231" creationId="{337EEC19-8D89-514E-B8A6-065A52E9D164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8"/>
          <ac:inkMkLst>
            <pc:docMk/>
            <pc:sldMk cId="2507255018" sldId="517"/>
            <ac:inkMk id="232" creationId="{FF9EC8E0-44B4-9C98-0396-0B27E4ACA83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7"/>
          <ac:inkMkLst>
            <pc:docMk/>
            <pc:sldMk cId="2507255018" sldId="517"/>
            <ac:inkMk id="233" creationId="{2D1D7D84-7E44-465C-3558-0A15E7E074D9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6"/>
          <ac:inkMkLst>
            <pc:docMk/>
            <pc:sldMk cId="2507255018" sldId="517"/>
            <ac:inkMk id="234" creationId="{DE265265-B1FC-7BD4-4B67-664D813478EA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5"/>
          <ac:inkMkLst>
            <pc:docMk/>
            <pc:sldMk cId="2507255018" sldId="517"/>
            <ac:inkMk id="235" creationId="{BA47A2FA-28B7-3C00-9B46-E4928CC4CD93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4"/>
          <ac:inkMkLst>
            <pc:docMk/>
            <pc:sldMk cId="2507255018" sldId="517"/>
            <ac:inkMk id="236" creationId="{E6B70D33-7028-8923-0A46-06FD01990F33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3"/>
          <ac:inkMkLst>
            <pc:docMk/>
            <pc:sldMk cId="2507255018" sldId="517"/>
            <ac:inkMk id="237" creationId="{AA0426CA-94DE-10E0-8594-231598D9640C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2"/>
          <ac:inkMkLst>
            <pc:docMk/>
            <pc:sldMk cId="2507255018" sldId="517"/>
            <ac:inkMk id="238" creationId="{EE16A4FC-EC1D-16C7-2AEA-9A41D2C5ACA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1"/>
          <ac:inkMkLst>
            <pc:docMk/>
            <pc:sldMk cId="2507255018" sldId="517"/>
            <ac:inkMk id="239" creationId="{EBE892B9-580D-8687-ED59-E7BE8FD613F1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20"/>
          <ac:inkMkLst>
            <pc:docMk/>
            <pc:sldMk cId="2507255018" sldId="517"/>
            <ac:inkMk id="240" creationId="{A2C6FECC-3A43-3CC1-F11F-2889566C110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9"/>
          <ac:inkMkLst>
            <pc:docMk/>
            <pc:sldMk cId="2507255018" sldId="517"/>
            <ac:inkMk id="241" creationId="{DC3E0431-955A-7E05-489C-5893BF80E822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1.041" v="1562"/>
          <ac:inkMkLst>
            <pc:docMk/>
            <pc:sldMk cId="2507255018" sldId="517"/>
            <ac:inkMk id="242" creationId="{9F7D2F1C-4172-4455-729D-C5A870E08AC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8"/>
          <ac:inkMkLst>
            <pc:docMk/>
            <pc:sldMk cId="2507255018" sldId="517"/>
            <ac:inkMk id="243" creationId="{14B65D4E-8143-532F-5D07-23FACA83129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7"/>
          <ac:inkMkLst>
            <pc:docMk/>
            <pc:sldMk cId="2507255018" sldId="517"/>
            <ac:inkMk id="244" creationId="{ECDED974-8CCB-E6CB-DA10-2C811BD2029B}"/>
          </ac:inkMkLst>
        </pc:inkChg>
        <pc:inkChg chg="add del">
          <ac:chgData name="Raghavan Komondoor V" userId="S::raghavan@iisc.ac.in::cd42250e-1d66-4966-a431-6a8d7d5235ba" providerId="AD" clId="Web-{1B7B651F-B72F-F461-C282-DCD119D8B041}" dt="2022-12-19T06:29:10.541" v="1569"/>
          <ac:inkMkLst>
            <pc:docMk/>
            <pc:sldMk cId="2507255018" sldId="517"/>
            <ac:inkMk id="245" creationId="{7F54FA85-5BFA-A163-4ECC-F03BDDCD4261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37.447" v="1559"/>
          <ac:inkMkLst>
            <pc:docMk/>
            <pc:sldMk cId="2507255018" sldId="517"/>
            <ac:inkMk id="246" creationId="{369E3E28-2946-264B-9BD9-AB60552A907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37.447" v="1558"/>
          <ac:inkMkLst>
            <pc:docMk/>
            <pc:sldMk cId="2507255018" sldId="517"/>
            <ac:inkMk id="249" creationId="{0DEBF36F-4594-CDA2-4C74-04C98E49FCA8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6"/>
          <ac:inkMkLst>
            <pc:docMk/>
            <pc:sldMk cId="2507255018" sldId="517"/>
            <ac:inkMk id="253" creationId="{E32E986F-479C-F4C8-0971-0BC49CCEE7E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5"/>
          <ac:inkMkLst>
            <pc:docMk/>
            <pc:sldMk cId="2507255018" sldId="517"/>
            <ac:inkMk id="254" creationId="{29975110-EBA2-D57A-E92E-515A6C2981B8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4"/>
          <ac:inkMkLst>
            <pc:docMk/>
            <pc:sldMk cId="2507255018" sldId="517"/>
            <ac:inkMk id="258" creationId="{FF9E901A-653E-28CC-24E3-D9650D9F6865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3"/>
          <ac:inkMkLst>
            <pc:docMk/>
            <pc:sldMk cId="2507255018" sldId="517"/>
            <ac:inkMk id="259" creationId="{0B47BA65-3B25-AAB7-1AEA-B9642A701633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2"/>
          <ac:inkMkLst>
            <pc:docMk/>
            <pc:sldMk cId="2507255018" sldId="517"/>
            <ac:inkMk id="260" creationId="{D076F45F-CC29-7BE2-EAF0-1F3B3BE725AD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8:23.400" v="1511"/>
          <ac:inkMkLst>
            <pc:docMk/>
            <pc:sldMk cId="2507255018" sldId="517"/>
            <ac:inkMk id="261" creationId="{D0B9A938-5691-B4DC-B2BF-C12FE3416E70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6:29:01.041" v="1561"/>
          <ac:inkMkLst>
            <pc:docMk/>
            <pc:sldMk cId="2507255018" sldId="517"/>
            <ac:inkMk id="263" creationId="{0BF998F1-CBEE-6C72-30EE-3EC6A9C84A3B}"/>
          </ac:inkMkLst>
        </pc:inkChg>
      </pc:sldChg>
      <pc:sldChg chg="delSp add del replId">
        <pc:chgData name="Raghavan Komondoor V" userId="S::raghavan@iisc.ac.in::cd42250e-1d66-4966-a431-6a8d7d5235ba" providerId="AD" clId="Web-{1B7B651F-B72F-F461-C282-DCD119D8B041}" dt="2022-12-19T07:03:34.488" v="1786"/>
        <pc:sldMkLst>
          <pc:docMk/>
          <pc:sldMk cId="4112325489" sldId="518"/>
        </pc:sldMkLst>
        <pc:grpChg chg="del">
          <ac:chgData name="Raghavan Komondoor V" userId="S::raghavan@iisc.ac.in::cd42250e-1d66-4966-a431-6a8d7d5235ba" providerId="AD" clId="Web-{1B7B651F-B72F-F461-C282-DCD119D8B041}" dt="2022-12-19T07:03:14.800" v="1785"/>
          <ac:grpSpMkLst>
            <pc:docMk/>
            <pc:sldMk cId="4112325489" sldId="518"/>
            <ac:grpSpMk id="126" creationId="{505A708A-BC7A-3CC9-CB9F-B40306242CEE}"/>
          </ac:grpSpMkLst>
        </pc:grpChg>
        <pc:inkChg chg="del">
          <ac:chgData name="Raghavan Komondoor V" userId="S::raghavan@iisc.ac.in::cd42250e-1d66-4966-a431-6a8d7d5235ba" providerId="AD" clId="Web-{1B7B651F-B72F-F461-C282-DCD119D8B041}" dt="2022-12-19T07:03:09.284" v="1784"/>
          <ac:inkMkLst>
            <pc:docMk/>
            <pc:sldMk cId="4112325489" sldId="518"/>
            <ac:inkMk id="110" creationId="{57FB2387-F0F1-8CF4-1E4F-1DF12CC55327}"/>
          </ac:inkMkLst>
        </pc:inkChg>
        <pc:inkChg chg="del">
          <ac:chgData name="Raghavan Komondoor V" userId="S::raghavan@iisc.ac.in::cd42250e-1d66-4966-a431-6a8d7d5235ba" providerId="AD" clId="Web-{1B7B651F-B72F-F461-C282-DCD119D8B041}" dt="2022-12-19T07:03:03.019" v="1783"/>
          <ac:inkMkLst>
            <pc:docMk/>
            <pc:sldMk cId="4112325489" sldId="518"/>
            <ac:inkMk id="111" creationId="{9D41EE0E-CD7B-1CB8-339F-4E1EB1042AC4}"/>
          </ac:inkMkLst>
        </pc:inkChg>
      </pc:sldChg>
    </pc:docChg>
  </pc:docChgLst>
  <pc:docChgLst>
    <pc:chgData name="Raghavan Komondoor V" userId="cd42250e-1d66-4966-a431-6a8d7d5235ba" providerId="ADAL" clId="{CB697D79-2405-4345-96F6-487B58633E19}"/>
    <pc:docChg chg="undo custSel addSld delSld modSld">
      <pc:chgData name="Raghavan Komondoor V" userId="cd42250e-1d66-4966-a431-6a8d7d5235ba" providerId="ADAL" clId="{CB697D79-2405-4345-96F6-487B58633E19}" dt="2022-12-19T11:26:54.213" v="3894"/>
      <pc:docMkLst>
        <pc:docMk/>
      </pc:docMkLst>
      <pc:sldChg chg="modSp mod">
        <pc:chgData name="Raghavan Komondoor V" userId="cd42250e-1d66-4966-a431-6a8d7d5235ba" providerId="ADAL" clId="{CB697D79-2405-4345-96F6-487B58633E19}" dt="2022-12-16T06:45:37.656" v="11" actId="27636"/>
        <pc:sldMkLst>
          <pc:docMk/>
          <pc:sldMk cId="0" sldId="305"/>
        </pc:sldMkLst>
        <pc:spChg chg="mod">
          <ac:chgData name="Raghavan Komondoor V" userId="cd42250e-1d66-4966-a431-6a8d7d5235ba" providerId="ADAL" clId="{CB697D79-2405-4345-96F6-487B58633E19}" dt="2022-12-16T06:45:37.656" v="11" actId="27636"/>
          <ac:spMkLst>
            <pc:docMk/>
            <pc:sldMk cId="0" sldId="305"/>
            <ac:spMk id="2" creationId="{00000000-0000-0000-0000-000000000000}"/>
          </ac:spMkLst>
        </pc:spChg>
      </pc:sldChg>
      <pc:sldChg chg="modSp mod">
        <pc:chgData name="Raghavan Komondoor V" userId="cd42250e-1d66-4966-a431-6a8d7d5235ba" providerId="ADAL" clId="{CB697D79-2405-4345-96F6-487B58633E19}" dt="2022-12-19T10:14:44.331" v="3254" actId="20577"/>
        <pc:sldMkLst>
          <pc:docMk/>
          <pc:sldMk cId="0" sldId="306"/>
        </pc:sldMkLst>
        <pc:spChg chg="mod">
          <ac:chgData name="Raghavan Komondoor V" userId="cd42250e-1d66-4966-a431-6a8d7d5235ba" providerId="ADAL" clId="{CB697D79-2405-4345-96F6-487B58633E19}" dt="2022-12-19T10:14:44.331" v="3254" actId="20577"/>
          <ac:spMkLst>
            <pc:docMk/>
            <pc:sldMk cId="0" sldId="306"/>
            <ac:spMk id="3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6T11:59:14.446" v="95" actId="20577"/>
          <ac:spMkLst>
            <pc:docMk/>
            <pc:sldMk cId="0" sldId="306"/>
            <ac:spMk id="8" creationId="{3F4FD8AE-9FE8-7628-D9DA-5B27A31D5EA0}"/>
          </ac:spMkLst>
        </pc:spChg>
      </pc:sldChg>
      <pc:sldChg chg="addSp modSp mod modAnim">
        <pc:chgData name="Raghavan Komondoor V" userId="cd42250e-1d66-4966-a431-6a8d7d5235ba" providerId="ADAL" clId="{CB697D79-2405-4345-96F6-487B58633E19}" dt="2022-12-16T07:00:08.051" v="90" actId="1076"/>
        <pc:sldMkLst>
          <pc:docMk/>
          <pc:sldMk cId="0" sldId="313"/>
        </pc:sldMkLst>
        <pc:spChg chg="mod">
          <ac:chgData name="Raghavan Komondoor V" userId="cd42250e-1d66-4966-a431-6a8d7d5235ba" providerId="ADAL" clId="{CB697D79-2405-4345-96F6-487B58633E19}" dt="2022-12-16T06:44:22.866" v="2" actId="1076"/>
          <ac:spMkLst>
            <pc:docMk/>
            <pc:sldMk cId="0" sldId="313"/>
            <ac:spMk id="3" creationId="{EB693064-F628-2519-1CFC-319A0A0C2DE0}"/>
          </ac:spMkLst>
        </pc:spChg>
        <pc:spChg chg="mod">
          <ac:chgData name="Raghavan Komondoor V" userId="cd42250e-1d66-4966-a431-6a8d7d5235ba" providerId="ADAL" clId="{CB697D79-2405-4345-96F6-487B58633E19}" dt="2022-12-16T06:47:11.021" v="13" actId="20577"/>
          <ac:spMkLst>
            <pc:docMk/>
            <pc:sldMk cId="0" sldId="313"/>
            <ac:spMk id="7" creationId="{AC8B3928-34A1-4D60-9EF2-48DE6A0057FB}"/>
          </ac:spMkLst>
        </pc:spChg>
        <pc:spChg chg="mod">
          <ac:chgData name="Raghavan Komondoor V" userId="cd42250e-1d66-4966-a431-6a8d7d5235ba" providerId="ADAL" clId="{CB697D79-2405-4345-96F6-487B58633E19}" dt="2022-12-16T07:00:00.578" v="89" actId="1076"/>
          <ac:spMkLst>
            <pc:docMk/>
            <pc:sldMk cId="0" sldId="313"/>
            <ac:spMk id="8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6T06:47:20.077" v="17" actId="20577"/>
          <ac:spMkLst>
            <pc:docMk/>
            <pc:sldMk cId="0" sldId="313"/>
            <ac:spMk id="9" creationId="{A093853C-0EAB-471D-A308-C4A57E3A4327}"/>
          </ac:spMkLst>
        </pc:spChg>
        <pc:grpChg chg="add mod">
          <ac:chgData name="Raghavan Komondoor V" userId="cd42250e-1d66-4966-a431-6a8d7d5235ba" providerId="ADAL" clId="{CB697D79-2405-4345-96F6-487B58633E19}" dt="2022-12-16T07:00:08.051" v="90" actId="1076"/>
          <ac:grpSpMkLst>
            <pc:docMk/>
            <pc:sldMk cId="0" sldId="313"/>
            <ac:grpSpMk id="4" creationId="{1B2984AB-DD1B-B7B4-9E90-78148CE4E409}"/>
          </ac:grpSpMkLst>
        </pc:grpChg>
      </pc:sldChg>
      <pc:sldChg chg="modSp mod modAnim">
        <pc:chgData name="Raghavan Komondoor V" userId="cd42250e-1d66-4966-a431-6a8d7d5235ba" providerId="ADAL" clId="{CB697D79-2405-4345-96F6-487B58633E19}" dt="2022-12-17T03:21:59.338" v="815" actId="14100"/>
        <pc:sldMkLst>
          <pc:docMk/>
          <pc:sldMk cId="0" sldId="315"/>
        </pc:sldMkLst>
        <pc:spChg chg="mod">
          <ac:chgData name="Raghavan Komondoor V" userId="cd42250e-1d66-4966-a431-6a8d7d5235ba" providerId="ADAL" clId="{CB697D79-2405-4345-96F6-487B58633E19}" dt="2022-12-17T03:21:59.338" v="815" actId="14100"/>
          <ac:spMkLst>
            <pc:docMk/>
            <pc:sldMk cId="0" sldId="315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6T06:57:25.232" v="50" actId="1038"/>
          <ac:spMkLst>
            <pc:docMk/>
            <pc:sldMk cId="0" sldId="315"/>
            <ac:spMk id="8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6T06:59:21.213" v="86" actId="403"/>
          <ac:spMkLst>
            <pc:docMk/>
            <pc:sldMk cId="0" sldId="315"/>
            <ac:spMk id="10" creationId="{00000000-0000-0000-0000-000000000000}"/>
          </ac:spMkLst>
        </pc:spChg>
      </pc:sldChg>
      <pc:sldChg chg="del">
        <pc:chgData name="Raghavan Komondoor V" userId="cd42250e-1d66-4966-a431-6a8d7d5235ba" providerId="ADAL" clId="{CB697D79-2405-4345-96F6-487B58633E19}" dt="2022-12-17T05:06:28.343" v="1057" actId="2696"/>
        <pc:sldMkLst>
          <pc:docMk/>
          <pc:sldMk cId="0" sldId="318"/>
        </pc:sldMkLst>
      </pc:sldChg>
      <pc:sldChg chg="modSp mod">
        <pc:chgData name="Raghavan Komondoor V" userId="cd42250e-1d66-4966-a431-6a8d7d5235ba" providerId="ADAL" clId="{CB697D79-2405-4345-96F6-487B58633E19}" dt="2022-12-17T06:35:25.502" v="1645" actId="20577"/>
        <pc:sldMkLst>
          <pc:docMk/>
          <pc:sldMk cId="0" sldId="320"/>
        </pc:sldMkLst>
        <pc:spChg chg="mod">
          <ac:chgData name="Raghavan Komondoor V" userId="cd42250e-1d66-4966-a431-6a8d7d5235ba" providerId="ADAL" clId="{CB697D79-2405-4345-96F6-487B58633E19}" dt="2022-12-17T03:23:32.252" v="827" actId="20577"/>
          <ac:spMkLst>
            <pc:docMk/>
            <pc:sldMk cId="0" sldId="320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6:35:25.502" v="1645" actId="20577"/>
          <ac:spMkLst>
            <pc:docMk/>
            <pc:sldMk cId="0" sldId="320"/>
            <ac:spMk id="3" creationId="{00000000-0000-0000-0000-000000000000}"/>
          </ac:spMkLst>
        </pc:spChg>
      </pc:sldChg>
      <pc:sldChg chg="modSp add mod">
        <pc:chgData name="Raghavan Komondoor V" userId="cd42250e-1d66-4966-a431-6a8d7d5235ba" providerId="ADAL" clId="{CB697D79-2405-4345-96F6-487B58633E19}" dt="2022-12-17T05:25:59.262" v="1294" actId="20577"/>
        <pc:sldMkLst>
          <pc:docMk/>
          <pc:sldMk cId="1464586998" sldId="335"/>
        </pc:sldMkLst>
        <pc:spChg chg="mod">
          <ac:chgData name="Raghavan Komondoor V" userId="cd42250e-1d66-4966-a431-6a8d7d5235ba" providerId="ADAL" clId="{CB697D79-2405-4345-96F6-487B58633E19}" dt="2022-12-17T05:25:59.262" v="1294" actId="20577"/>
          <ac:spMkLst>
            <pc:docMk/>
            <pc:sldMk cId="1464586998" sldId="335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24:28.888" v="1230" actId="27636"/>
          <ac:spMkLst>
            <pc:docMk/>
            <pc:sldMk cId="1464586998" sldId="335"/>
            <ac:spMk id="3" creationId="{00000000-0000-0000-0000-000000000000}"/>
          </ac:spMkLst>
        </pc:spChg>
      </pc:sldChg>
      <pc:sldChg chg="modSp add mod">
        <pc:chgData name="Raghavan Komondoor V" userId="cd42250e-1d66-4966-a431-6a8d7d5235ba" providerId="ADAL" clId="{CB697D79-2405-4345-96F6-487B58633E19}" dt="2022-12-19T10:59:21.349" v="3587" actId="207"/>
        <pc:sldMkLst>
          <pc:docMk/>
          <pc:sldMk cId="439872918" sldId="349"/>
        </pc:sldMkLst>
        <pc:spChg chg="mod">
          <ac:chgData name="Raghavan Komondoor V" userId="cd42250e-1d66-4966-a431-6a8d7d5235ba" providerId="ADAL" clId="{CB697D79-2405-4345-96F6-487B58633E19}" dt="2022-12-19T10:58:50.639" v="3585" actId="14100"/>
          <ac:spMkLst>
            <pc:docMk/>
            <pc:sldMk cId="439872918" sldId="349"/>
            <ac:spMk id="3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9T10:59:21.349" v="3587" actId="207"/>
          <ac:spMkLst>
            <pc:docMk/>
            <pc:sldMk cId="439872918" sldId="349"/>
            <ac:spMk id="5" creationId="{00000000-0000-0000-0000-000000000000}"/>
          </ac:spMkLst>
        </pc:spChg>
      </pc:sldChg>
      <pc:sldChg chg="add del">
        <pc:chgData name="Raghavan Komondoor V" userId="cd42250e-1d66-4966-a431-6a8d7d5235ba" providerId="ADAL" clId="{CB697D79-2405-4345-96F6-487B58633E19}" dt="2022-12-17T05:25:12.648" v="1240" actId="2696"/>
        <pc:sldMkLst>
          <pc:docMk/>
          <pc:sldMk cId="1073928895" sldId="349"/>
        </pc:sldMkLst>
      </pc:sldChg>
      <pc:sldChg chg="addSp delSp modSp del mod">
        <pc:chgData name="Raghavan Komondoor V" userId="cd42250e-1d66-4966-a431-6a8d7d5235ba" providerId="ADAL" clId="{CB697D79-2405-4345-96F6-487B58633E19}" dt="2022-12-17T05:20:11.162" v="1226" actId="2696"/>
        <pc:sldMkLst>
          <pc:docMk/>
          <pc:sldMk cId="3582957004" sldId="349"/>
        </pc:sldMkLst>
        <pc:spChg chg="del">
          <ac:chgData name="Raghavan Komondoor V" userId="cd42250e-1d66-4966-a431-6a8d7d5235ba" providerId="ADAL" clId="{CB697D79-2405-4345-96F6-487B58633E19}" dt="2022-12-17T05:11:13.525" v="1102" actId="478"/>
          <ac:spMkLst>
            <pc:docMk/>
            <pc:sldMk cId="3582957004" sldId="349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13:59.944" v="1132" actId="20577"/>
          <ac:spMkLst>
            <pc:docMk/>
            <pc:sldMk cId="3582957004" sldId="349"/>
            <ac:spMk id="3" creationId="{00000000-0000-0000-0000-000000000000}"/>
          </ac:spMkLst>
        </pc:spChg>
        <pc:spChg chg="add del mod">
          <ac:chgData name="Raghavan Komondoor V" userId="cd42250e-1d66-4966-a431-6a8d7d5235ba" providerId="ADAL" clId="{CB697D79-2405-4345-96F6-487B58633E19}" dt="2022-12-17T05:11:45.386" v="1106" actId="478"/>
          <ac:spMkLst>
            <pc:docMk/>
            <pc:sldMk cId="3582957004" sldId="349"/>
            <ac:spMk id="7" creationId="{BB8852AF-444E-0700-F7B2-AA60E23D0D06}"/>
          </ac:spMkLst>
        </pc:spChg>
        <pc:spChg chg="add mod">
          <ac:chgData name="Raghavan Komondoor V" userId="cd42250e-1d66-4966-a431-6a8d7d5235ba" providerId="ADAL" clId="{CB697D79-2405-4345-96F6-487B58633E19}" dt="2022-12-17T05:13:05.897" v="1122" actId="1076"/>
          <ac:spMkLst>
            <pc:docMk/>
            <pc:sldMk cId="3582957004" sldId="349"/>
            <ac:spMk id="8" creationId="{4BB8CED2-0950-A70C-A2E8-0E44F665683C}"/>
          </ac:spMkLst>
        </pc:spChg>
      </pc:sldChg>
      <pc:sldChg chg="addSp modSp mod">
        <pc:chgData name="Raghavan Komondoor V" userId="cd42250e-1d66-4966-a431-6a8d7d5235ba" providerId="ADAL" clId="{CB697D79-2405-4345-96F6-487B58633E19}" dt="2022-12-17T11:03:55.126" v="1977" actId="2711"/>
        <pc:sldMkLst>
          <pc:docMk/>
          <pc:sldMk cId="721408413" sldId="362"/>
        </pc:sldMkLst>
        <pc:spChg chg="add mod">
          <ac:chgData name="Raghavan Komondoor V" userId="cd42250e-1d66-4966-a431-6a8d7d5235ba" providerId="ADAL" clId="{CB697D79-2405-4345-96F6-487B58633E19}" dt="2022-12-17T11:03:55.126" v="1977" actId="2711"/>
          <ac:spMkLst>
            <pc:docMk/>
            <pc:sldMk cId="721408413" sldId="362"/>
            <ac:spMk id="4" creationId="{68E7D694-F840-9457-295F-FBFC51A238AA}"/>
          </ac:spMkLst>
        </pc:spChg>
      </pc:sldChg>
      <pc:sldChg chg="modSp del mod">
        <pc:chgData name="Raghavan Komondoor V" userId="cd42250e-1d66-4966-a431-6a8d7d5235ba" providerId="ADAL" clId="{CB697D79-2405-4345-96F6-487B58633E19}" dt="2022-12-17T11:58:32.469" v="2244" actId="2696"/>
        <pc:sldMkLst>
          <pc:docMk/>
          <pc:sldMk cId="2546212753" sldId="365"/>
        </pc:sldMkLst>
        <pc:spChg chg="mod">
          <ac:chgData name="Raghavan Komondoor V" userId="cd42250e-1d66-4966-a431-6a8d7d5235ba" providerId="ADAL" clId="{CB697D79-2405-4345-96F6-487B58633E19}" dt="2022-12-16T06:45:37.622" v="7" actId="27636"/>
          <ac:spMkLst>
            <pc:docMk/>
            <pc:sldMk cId="2546212753" sldId="365"/>
            <ac:spMk id="4" creationId="{00000000-0000-0000-0000-000000000000}"/>
          </ac:spMkLst>
        </pc:spChg>
      </pc:sldChg>
      <pc:sldChg chg="modSp del mod">
        <pc:chgData name="Raghavan Komondoor V" userId="cd42250e-1d66-4966-a431-6a8d7d5235ba" providerId="ADAL" clId="{CB697D79-2405-4345-96F6-487B58633E19}" dt="2022-12-17T11:58:32.469" v="2244" actId="2696"/>
        <pc:sldMkLst>
          <pc:docMk/>
          <pc:sldMk cId="1609286464" sldId="366"/>
        </pc:sldMkLst>
        <pc:spChg chg="mod">
          <ac:chgData name="Raghavan Komondoor V" userId="cd42250e-1d66-4966-a431-6a8d7d5235ba" providerId="ADAL" clId="{CB697D79-2405-4345-96F6-487B58633E19}" dt="2022-12-16T06:45:37.630" v="8" actId="27636"/>
          <ac:spMkLst>
            <pc:docMk/>
            <pc:sldMk cId="1609286464" sldId="366"/>
            <ac:spMk id="2" creationId="{00000000-0000-0000-0000-000000000000}"/>
          </ac:spMkLst>
        </pc:spChg>
      </pc:sldChg>
      <pc:sldChg chg="modSp del mod">
        <pc:chgData name="Raghavan Komondoor V" userId="cd42250e-1d66-4966-a431-6a8d7d5235ba" providerId="ADAL" clId="{CB697D79-2405-4345-96F6-487B58633E19}" dt="2022-12-17T11:58:32.469" v="2244" actId="2696"/>
        <pc:sldMkLst>
          <pc:docMk/>
          <pc:sldMk cId="3717674007" sldId="367"/>
        </pc:sldMkLst>
        <pc:spChg chg="mod">
          <ac:chgData name="Raghavan Komondoor V" userId="cd42250e-1d66-4966-a431-6a8d7d5235ba" providerId="ADAL" clId="{CB697D79-2405-4345-96F6-487B58633E19}" dt="2022-12-16T06:45:37.639" v="9" actId="27636"/>
          <ac:spMkLst>
            <pc:docMk/>
            <pc:sldMk cId="3717674007" sldId="367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6T06:45:37.649" v="10" actId="27636"/>
          <ac:spMkLst>
            <pc:docMk/>
            <pc:sldMk cId="3717674007" sldId="367"/>
            <ac:spMk id="3" creationId="{00000000-0000-0000-0000-000000000000}"/>
          </ac:spMkLst>
        </pc:spChg>
      </pc:sldChg>
      <pc:sldChg chg="del">
        <pc:chgData name="Raghavan Komondoor V" userId="cd42250e-1d66-4966-a431-6a8d7d5235ba" providerId="ADAL" clId="{CB697D79-2405-4345-96F6-487B58633E19}" dt="2022-12-17T05:14:47.936" v="1133" actId="2696"/>
        <pc:sldMkLst>
          <pc:docMk/>
          <pc:sldMk cId="131016715" sldId="368"/>
        </pc:sldMkLst>
      </pc:sldChg>
      <pc:sldChg chg="delSp modSp add mod delAnim">
        <pc:chgData name="Raghavan Komondoor V" userId="cd42250e-1d66-4966-a431-6a8d7d5235ba" providerId="ADAL" clId="{CB697D79-2405-4345-96F6-487B58633E19}" dt="2022-12-17T05:26:54.525" v="1350" actId="1036"/>
        <pc:sldMkLst>
          <pc:docMk/>
          <pc:sldMk cId="2506782412" sldId="368"/>
        </pc:sldMkLst>
        <pc:spChg chg="mod">
          <ac:chgData name="Raghavan Komondoor V" userId="cd42250e-1d66-4966-a431-6a8d7d5235ba" providerId="ADAL" clId="{CB697D79-2405-4345-96F6-487B58633E19}" dt="2022-12-17T05:26:22.810" v="1326" actId="14100"/>
          <ac:spMkLst>
            <pc:docMk/>
            <pc:sldMk cId="2506782412" sldId="368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26:54.525" v="1350" actId="1036"/>
          <ac:spMkLst>
            <pc:docMk/>
            <pc:sldMk cId="2506782412" sldId="368"/>
            <ac:spMk id="3" creationId="{00000000-0000-0000-0000-000000000000}"/>
          </ac:spMkLst>
        </pc:spChg>
        <pc:spChg chg="del">
          <ac:chgData name="Raghavan Komondoor V" userId="cd42250e-1d66-4966-a431-6a8d7d5235ba" providerId="ADAL" clId="{CB697D79-2405-4345-96F6-487B58633E19}" dt="2022-12-17T05:23:40.613" v="1228" actId="478"/>
          <ac:spMkLst>
            <pc:docMk/>
            <pc:sldMk cId="2506782412" sldId="368"/>
            <ac:spMk id="8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26:54.525" v="1350" actId="1036"/>
          <ac:spMkLst>
            <pc:docMk/>
            <pc:sldMk cId="2506782412" sldId="368"/>
            <ac:spMk id="24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26:54.525" v="1350" actId="1036"/>
          <ac:spMkLst>
            <pc:docMk/>
            <pc:sldMk cId="2506782412" sldId="368"/>
            <ac:spMk id="25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26:54.525" v="1350" actId="1036"/>
          <ac:spMkLst>
            <pc:docMk/>
            <pc:sldMk cId="2506782412" sldId="368"/>
            <ac:spMk id="26" creationId="{00000000-0000-0000-0000-000000000000}"/>
          </ac:spMkLst>
        </pc:spChg>
        <pc:grpChg chg="mod">
          <ac:chgData name="Raghavan Komondoor V" userId="cd42250e-1d66-4966-a431-6a8d7d5235ba" providerId="ADAL" clId="{CB697D79-2405-4345-96F6-487B58633E19}" dt="2022-12-17T05:26:54.525" v="1350" actId="1036"/>
          <ac:grpSpMkLst>
            <pc:docMk/>
            <pc:sldMk cId="2506782412" sldId="368"/>
            <ac:grpSpMk id="13" creationId="{00000000-0000-0000-0000-000000000000}"/>
          </ac:grpSpMkLst>
        </pc:grpChg>
        <pc:grpChg chg="mod">
          <ac:chgData name="Raghavan Komondoor V" userId="cd42250e-1d66-4966-a431-6a8d7d5235ba" providerId="ADAL" clId="{CB697D79-2405-4345-96F6-487B58633E19}" dt="2022-12-17T05:26:54.525" v="1350" actId="1036"/>
          <ac:grpSpMkLst>
            <pc:docMk/>
            <pc:sldMk cId="2506782412" sldId="368"/>
            <ac:grpSpMk id="14" creationId="{00000000-0000-0000-0000-000000000000}"/>
          </ac:grpSpMkLst>
        </pc:grpChg>
        <pc:grpChg chg="mod">
          <ac:chgData name="Raghavan Komondoor V" userId="cd42250e-1d66-4966-a431-6a8d7d5235ba" providerId="ADAL" clId="{CB697D79-2405-4345-96F6-487B58633E19}" dt="2022-12-17T05:26:54.525" v="1350" actId="1036"/>
          <ac:grpSpMkLst>
            <pc:docMk/>
            <pc:sldMk cId="2506782412" sldId="368"/>
            <ac:grpSpMk id="19" creationId="{00000000-0000-0000-0000-000000000000}"/>
          </ac:grpSpMkLst>
        </pc:grpChg>
      </pc:sldChg>
      <pc:sldChg chg="modSp add mod">
        <pc:chgData name="Raghavan Komondoor V" userId="cd42250e-1d66-4966-a431-6a8d7d5235ba" providerId="ADAL" clId="{CB697D79-2405-4345-96F6-487B58633E19}" dt="2022-12-17T05:25:45.228" v="1283" actId="20577"/>
        <pc:sldMkLst>
          <pc:docMk/>
          <pc:sldMk cId="1018099111" sldId="369"/>
        </pc:sldMkLst>
        <pc:spChg chg="mod">
          <ac:chgData name="Raghavan Komondoor V" userId="cd42250e-1d66-4966-a431-6a8d7d5235ba" providerId="ADAL" clId="{CB697D79-2405-4345-96F6-487B58633E19}" dt="2022-12-17T05:25:45.228" v="1283" actId="20577"/>
          <ac:spMkLst>
            <pc:docMk/>
            <pc:sldMk cId="1018099111" sldId="369"/>
            <ac:spMk id="2" creationId="{00000000-0000-0000-0000-000000000000}"/>
          </ac:spMkLst>
        </pc:spChg>
      </pc:sldChg>
      <pc:sldChg chg="del">
        <pc:chgData name="Raghavan Komondoor V" userId="cd42250e-1d66-4966-a431-6a8d7d5235ba" providerId="ADAL" clId="{CB697D79-2405-4345-96F6-487B58633E19}" dt="2022-12-17T05:14:47.936" v="1133" actId="2696"/>
        <pc:sldMkLst>
          <pc:docMk/>
          <pc:sldMk cId="3712598683" sldId="369"/>
        </pc:sldMkLst>
      </pc:sldChg>
      <pc:sldChg chg="modSp add mod">
        <pc:chgData name="Raghavan Komondoor V" userId="cd42250e-1d66-4966-a431-6a8d7d5235ba" providerId="ADAL" clId="{CB697D79-2405-4345-96F6-487B58633E19}" dt="2022-12-17T05:25:36.849" v="1265" actId="20577"/>
        <pc:sldMkLst>
          <pc:docMk/>
          <pc:sldMk cId="1427510500" sldId="370"/>
        </pc:sldMkLst>
        <pc:spChg chg="mod">
          <ac:chgData name="Raghavan Komondoor V" userId="cd42250e-1d66-4966-a431-6a8d7d5235ba" providerId="ADAL" clId="{CB697D79-2405-4345-96F6-487B58633E19}" dt="2022-12-17T05:25:36.849" v="1265" actId="20577"/>
          <ac:spMkLst>
            <pc:docMk/>
            <pc:sldMk cId="1427510500" sldId="370"/>
            <ac:spMk id="2" creationId="{00000000-0000-0000-0000-000000000000}"/>
          </ac:spMkLst>
        </pc:spChg>
      </pc:sldChg>
      <pc:sldChg chg="del">
        <pc:chgData name="Raghavan Komondoor V" userId="cd42250e-1d66-4966-a431-6a8d7d5235ba" providerId="ADAL" clId="{CB697D79-2405-4345-96F6-487B58633E19}" dt="2022-12-17T05:14:47.936" v="1133" actId="2696"/>
        <pc:sldMkLst>
          <pc:docMk/>
          <pc:sldMk cId="4253610769" sldId="370"/>
        </pc:sldMkLst>
      </pc:sldChg>
      <pc:sldChg chg="addSp delSp modSp new mod modAnim">
        <pc:chgData name="Raghavan Komondoor V" userId="cd42250e-1d66-4966-a431-6a8d7d5235ba" providerId="ADAL" clId="{CB697D79-2405-4345-96F6-487B58633E19}" dt="2022-12-17T03:22:28.147" v="816" actId="1076"/>
        <pc:sldMkLst>
          <pc:docMk/>
          <pc:sldMk cId="2771383631" sldId="373"/>
        </pc:sldMkLst>
        <pc:spChg chg="mod">
          <ac:chgData name="Raghavan Komondoor V" userId="cd42250e-1d66-4966-a431-6a8d7d5235ba" providerId="ADAL" clId="{CB697D79-2405-4345-96F6-487B58633E19}" dt="2022-12-16T12:02:05.575" v="130" actId="20577"/>
          <ac:spMkLst>
            <pc:docMk/>
            <pc:sldMk cId="2771383631" sldId="373"/>
            <ac:spMk id="2" creationId="{21241C1D-29C9-4784-0E5A-9CE719467E57}"/>
          </ac:spMkLst>
        </pc:spChg>
        <pc:spChg chg="del">
          <ac:chgData name="Raghavan Komondoor V" userId="cd42250e-1d66-4966-a431-6a8d7d5235ba" providerId="ADAL" clId="{CB697D79-2405-4345-96F6-487B58633E19}" dt="2022-12-16T11:59:41.428" v="98" actId="478"/>
          <ac:spMkLst>
            <pc:docMk/>
            <pc:sldMk cId="2771383631" sldId="373"/>
            <ac:spMk id="3" creationId="{6951B871-903F-EDAE-4764-18EDEF5A22D7}"/>
          </ac:spMkLst>
        </pc:spChg>
        <pc:spChg chg="add mod">
          <ac:chgData name="Raghavan Komondoor V" userId="cd42250e-1d66-4966-a431-6a8d7d5235ba" providerId="ADAL" clId="{CB697D79-2405-4345-96F6-487B58633E19}" dt="2022-12-16T12:42:35.923" v="452" actId="1037"/>
          <ac:spMkLst>
            <pc:docMk/>
            <pc:sldMk cId="2771383631" sldId="373"/>
            <ac:spMk id="4" creationId="{C15FFB84-753F-CC96-4792-EF96D2CEE1A0}"/>
          </ac:spMkLst>
        </pc:spChg>
        <pc:spChg chg="add mod">
          <ac:chgData name="Raghavan Komondoor V" userId="cd42250e-1d66-4966-a431-6a8d7d5235ba" providerId="ADAL" clId="{CB697D79-2405-4345-96F6-487B58633E19}" dt="2022-12-16T12:51:57.585" v="743" actId="164"/>
          <ac:spMkLst>
            <pc:docMk/>
            <pc:sldMk cId="2771383631" sldId="373"/>
            <ac:spMk id="5" creationId="{62551419-E623-9162-3A64-627485785BE8}"/>
          </ac:spMkLst>
        </pc:spChg>
        <pc:spChg chg="add mod">
          <ac:chgData name="Raghavan Komondoor V" userId="cd42250e-1d66-4966-a431-6a8d7d5235ba" providerId="ADAL" clId="{CB697D79-2405-4345-96F6-487B58633E19}" dt="2022-12-16T12:42:35.923" v="452" actId="1037"/>
          <ac:spMkLst>
            <pc:docMk/>
            <pc:sldMk cId="2771383631" sldId="373"/>
            <ac:spMk id="6" creationId="{101A5CFA-AA72-53CD-2818-10A7BE8C7056}"/>
          </ac:spMkLst>
        </pc:spChg>
        <pc:spChg chg="add mod">
          <ac:chgData name="Raghavan Komondoor V" userId="cd42250e-1d66-4966-a431-6a8d7d5235ba" providerId="ADAL" clId="{CB697D79-2405-4345-96F6-487B58633E19}" dt="2022-12-16T12:51:57.585" v="743" actId="164"/>
          <ac:spMkLst>
            <pc:docMk/>
            <pc:sldMk cId="2771383631" sldId="373"/>
            <ac:spMk id="10" creationId="{4B573752-66AA-3449-8309-3E84A5060347}"/>
          </ac:spMkLst>
        </pc:spChg>
        <pc:spChg chg="add mod">
          <ac:chgData name="Raghavan Komondoor V" userId="cd42250e-1d66-4966-a431-6a8d7d5235ba" providerId="ADAL" clId="{CB697D79-2405-4345-96F6-487B58633E19}" dt="2022-12-16T12:51:57.585" v="743" actId="164"/>
          <ac:spMkLst>
            <pc:docMk/>
            <pc:sldMk cId="2771383631" sldId="373"/>
            <ac:spMk id="11" creationId="{C7418155-B207-3D7C-785D-41B9B7BF9C19}"/>
          </ac:spMkLst>
        </pc:spChg>
        <pc:spChg chg="add mod">
          <ac:chgData name="Raghavan Komondoor V" userId="cd42250e-1d66-4966-a431-6a8d7d5235ba" providerId="ADAL" clId="{CB697D79-2405-4345-96F6-487B58633E19}" dt="2022-12-16T12:51:57.585" v="743" actId="164"/>
          <ac:spMkLst>
            <pc:docMk/>
            <pc:sldMk cId="2771383631" sldId="373"/>
            <ac:spMk id="12" creationId="{E981B7B3-8B14-5E74-7E8D-C133F22689A8}"/>
          </ac:spMkLst>
        </pc:spChg>
        <pc:spChg chg="add mod">
          <ac:chgData name="Raghavan Komondoor V" userId="cd42250e-1d66-4966-a431-6a8d7d5235ba" providerId="ADAL" clId="{CB697D79-2405-4345-96F6-487B58633E19}" dt="2022-12-16T12:51:57.585" v="743" actId="164"/>
          <ac:spMkLst>
            <pc:docMk/>
            <pc:sldMk cId="2771383631" sldId="373"/>
            <ac:spMk id="13" creationId="{0B0A1CDF-960C-7C70-B056-56958E8FA61F}"/>
          </ac:spMkLst>
        </pc:spChg>
        <pc:spChg chg="add mod">
          <ac:chgData name="Raghavan Komondoor V" userId="cd42250e-1d66-4966-a431-6a8d7d5235ba" providerId="ADAL" clId="{CB697D79-2405-4345-96F6-487B58633E19}" dt="2022-12-17T03:22:28.147" v="816" actId="1076"/>
          <ac:spMkLst>
            <pc:docMk/>
            <pc:sldMk cId="2771383631" sldId="373"/>
            <ac:spMk id="14" creationId="{F591A1ED-79ED-3233-F252-B4D4B2E8E341}"/>
          </ac:spMkLst>
        </pc:spChg>
        <pc:spChg chg="add mod">
          <ac:chgData name="Raghavan Komondoor V" userId="cd42250e-1d66-4966-a431-6a8d7d5235ba" providerId="ADAL" clId="{CB697D79-2405-4345-96F6-487B58633E19}" dt="2022-12-16T12:52:45.948" v="746" actId="164"/>
          <ac:spMkLst>
            <pc:docMk/>
            <pc:sldMk cId="2771383631" sldId="373"/>
            <ac:spMk id="15" creationId="{6408CA05-87F4-759C-D6F9-BE7601234A51}"/>
          </ac:spMkLst>
        </pc:spChg>
        <pc:spChg chg="add mod">
          <ac:chgData name="Raghavan Komondoor V" userId="cd42250e-1d66-4966-a431-6a8d7d5235ba" providerId="ADAL" clId="{CB697D79-2405-4345-96F6-487B58633E19}" dt="2022-12-16T12:52:45.948" v="746" actId="164"/>
          <ac:spMkLst>
            <pc:docMk/>
            <pc:sldMk cId="2771383631" sldId="373"/>
            <ac:spMk id="20" creationId="{676D679F-C739-FCF6-3C5A-B388BD25DF86}"/>
          </ac:spMkLst>
        </pc:spChg>
        <pc:spChg chg="add mod">
          <ac:chgData name="Raghavan Komondoor V" userId="cd42250e-1d66-4966-a431-6a8d7d5235ba" providerId="ADAL" clId="{CB697D79-2405-4345-96F6-487B58633E19}" dt="2022-12-16T12:52:45.948" v="746" actId="164"/>
          <ac:spMkLst>
            <pc:docMk/>
            <pc:sldMk cId="2771383631" sldId="373"/>
            <ac:spMk id="22" creationId="{BE18E1B5-9041-B1F5-BE3C-6662CE4D1E22}"/>
          </ac:spMkLst>
        </pc:spChg>
        <pc:spChg chg="add mod">
          <ac:chgData name="Raghavan Komondoor V" userId="cd42250e-1d66-4966-a431-6a8d7d5235ba" providerId="ADAL" clId="{CB697D79-2405-4345-96F6-487B58633E19}" dt="2022-12-16T12:49:23.120" v="676" actId="1035"/>
          <ac:spMkLst>
            <pc:docMk/>
            <pc:sldMk cId="2771383631" sldId="373"/>
            <ac:spMk id="25" creationId="{02C39830-6E34-EB4E-DC1B-7D633F180D4C}"/>
          </ac:spMkLst>
        </pc:spChg>
        <pc:spChg chg="add mod">
          <ac:chgData name="Raghavan Komondoor V" userId="cd42250e-1d66-4966-a431-6a8d7d5235ba" providerId="ADAL" clId="{CB697D79-2405-4345-96F6-487B58633E19}" dt="2022-12-16T12:53:18.358" v="749" actId="164"/>
          <ac:spMkLst>
            <pc:docMk/>
            <pc:sldMk cId="2771383631" sldId="373"/>
            <ac:spMk id="26" creationId="{55FCAC5E-F7A7-3F5F-F322-ED00A243135E}"/>
          </ac:spMkLst>
        </pc:spChg>
        <pc:grpChg chg="add mod">
          <ac:chgData name="Raghavan Komondoor V" userId="cd42250e-1d66-4966-a431-6a8d7d5235ba" providerId="ADAL" clId="{CB697D79-2405-4345-96F6-487B58633E19}" dt="2022-12-16T12:51:57.585" v="743" actId="164"/>
          <ac:grpSpMkLst>
            <pc:docMk/>
            <pc:sldMk cId="2771383631" sldId="373"/>
            <ac:grpSpMk id="31" creationId="{11514D7F-97DC-A05C-C1C4-E95BAA145371}"/>
          </ac:grpSpMkLst>
        </pc:grpChg>
        <pc:grpChg chg="add mod">
          <ac:chgData name="Raghavan Komondoor V" userId="cd42250e-1d66-4966-a431-6a8d7d5235ba" providerId="ADAL" clId="{CB697D79-2405-4345-96F6-487B58633E19}" dt="2022-12-16T12:52:45.948" v="746" actId="164"/>
          <ac:grpSpMkLst>
            <pc:docMk/>
            <pc:sldMk cId="2771383631" sldId="373"/>
            <ac:grpSpMk id="32" creationId="{D325E557-3881-0272-EE05-80347C30DAB1}"/>
          </ac:grpSpMkLst>
        </pc:grpChg>
        <pc:grpChg chg="add mod">
          <ac:chgData name="Raghavan Komondoor V" userId="cd42250e-1d66-4966-a431-6a8d7d5235ba" providerId="ADAL" clId="{CB697D79-2405-4345-96F6-487B58633E19}" dt="2022-12-16T12:53:18.358" v="749" actId="164"/>
          <ac:grpSpMkLst>
            <pc:docMk/>
            <pc:sldMk cId="2771383631" sldId="373"/>
            <ac:grpSpMk id="33" creationId="{B07BE9C6-7350-5993-4BD7-8B80C997F1ED}"/>
          </ac:grpSpMkLst>
        </pc:grpChg>
        <pc:inkChg chg="add mod">
          <ac:chgData name="Raghavan Komondoor V" userId="cd42250e-1d66-4966-a431-6a8d7d5235ba" providerId="ADAL" clId="{CB697D79-2405-4345-96F6-487B58633E19}" dt="2022-12-16T12:52:45.948" v="746" actId="164"/>
          <ac:inkMkLst>
            <pc:docMk/>
            <pc:sldMk cId="2771383631" sldId="373"/>
            <ac:inkMk id="16" creationId="{21F8D1AC-55AB-153F-836C-E87176E736B5}"/>
          </ac:inkMkLst>
        </pc:inkChg>
        <pc:inkChg chg="add mod">
          <ac:chgData name="Raghavan Komondoor V" userId="cd42250e-1d66-4966-a431-6a8d7d5235ba" providerId="ADAL" clId="{CB697D79-2405-4345-96F6-487B58633E19}" dt="2022-12-16T12:52:45.948" v="746" actId="164"/>
          <ac:inkMkLst>
            <pc:docMk/>
            <pc:sldMk cId="2771383631" sldId="373"/>
            <ac:inkMk id="17" creationId="{13CA4CC4-6AD2-E9FC-19A2-87557D524AF2}"/>
          </ac:inkMkLst>
        </pc:inkChg>
        <pc:inkChg chg="add mod">
          <ac:chgData name="Raghavan Komondoor V" userId="cd42250e-1d66-4966-a431-6a8d7d5235ba" providerId="ADAL" clId="{CB697D79-2405-4345-96F6-487B58633E19}" dt="2022-12-16T12:52:45.948" v="746" actId="164"/>
          <ac:inkMkLst>
            <pc:docMk/>
            <pc:sldMk cId="2771383631" sldId="373"/>
            <ac:inkMk id="18" creationId="{E209C5F5-30FE-371F-7B4C-293193F9967F}"/>
          </ac:inkMkLst>
        </pc:inkChg>
        <pc:inkChg chg="add del">
          <ac:chgData name="Raghavan Komondoor V" userId="cd42250e-1d66-4966-a431-6a8d7d5235ba" providerId="ADAL" clId="{CB697D79-2405-4345-96F6-487B58633E19}" dt="2022-12-16T12:41:03.997" v="409" actId="9405"/>
          <ac:inkMkLst>
            <pc:docMk/>
            <pc:sldMk cId="2771383631" sldId="373"/>
            <ac:inkMk id="19" creationId="{8539859A-8947-B4F1-01CD-BB25888A4B79}"/>
          </ac:inkMkLst>
        </pc:inkChg>
        <pc:inkChg chg="add mod">
          <ac:chgData name="Raghavan Komondoor V" userId="cd42250e-1d66-4966-a431-6a8d7d5235ba" providerId="ADAL" clId="{CB697D79-2405-4345-96F6-487B58633E19}" dt="2022-12-16T12:52:45.948" v="746" actId="164"/>
          <ac:inkMkLst>
            <pc:docMk/>
            <pc:sldMk cId="2771383631" sldId="373"/>
            <ac:inkMk id="21" creationId="{C7E7A708-13AA-18CB-046F-EFBD34DB30D8}"/>
          </ac:inkMkLst>
        </pc:inkChg>
        <pc:inkChg chg="add mod">
          <ac:chgData name="Raghavan Komondoor V" userId="cd42250e-1d66-4966-a431-6a8d7d5235ba" providerId="ADAL" clId="{CB697D79-2405-4345-96F6-487B58633E19}" dt="2022-12-16T12:52:45.948" v="746" actId="164"/>
          <ac:inkMkLst>
            <pc:docMk/>
            <pc:sldMk cId="2771383631" sldId="373"/>
            <ac:inkMk id="23" creationId="{FDBFD936-561A-DAF2-C59B-D2E24DD25DE9}"/>
          </ac:inkMkLst>
        </pc:inkChg>
        <pc:inkChg chg="add mod">
          <ac:chgData name="Raghavan Komondoor V" userId="cd42250e-1d66-4966-a431-6a8d7d5235ba" providerId="ADAL" clId="{CB697D79-2405-4345-96F6-487B58633E19}" dt="2022-12-16T12:53:18.358" v="749" actId="164"/>
          <ac:inkMkLst>
            <pc:docMk/>
            <pc:sldMk cId="2771383631" sldId="373"/>
            <ac:inkMk id="27" creationId="{496BD2E9-FE6F-89C2-07EE-01727821D11E}"/>
          </ac:inkMkLst>
        </pc:inkChg>
        <pc:inkChg chg="add mod">
          <ac:chgData name="Raghavan Komondoor V" userId="cd42250e-1d66-4966-a431-6a8d7d5235ba" providerId="ADAL" clId="{CB697D79-2405-4345-96F6-487B58633E19}" dt="2022-12-16T12:53:18.358" v="749" actId="164"/>
          <ac:inkMkLst>
            <pc:docMk/>
            <pc:sldMk cId="2771383631" sldId="373"/>
            <ac:inkMk id="28" creationId="{A45D2521-1F13-DA4F-AF78-BACB40F76F9A}"/>
          </ac:inkMkLst>
        </pc:inkChg>
        <pc:inkChg chg="add del">
          <ac:chgData name="Raghavan Komondoor V" userId="cd42250e-1d66-4966-a431-6a8d7d5235ba" providerId="ADAL" clId="{CB697D79-2405-4345-96F6-487B58633E19}" dt="2022-12-16T12:51:26.251" v="740" actId="9405"/>
          <ac:inkMkLst>
            <pc:docMk/>
            <pc:sldMk cId="2771383631" sldId="373"/>
            <ac:inkMk id="29" creationId="{4108F37B-DA62-06C0-54F4-23340ED2C95D}"/>
          </ac:inkMkLst>
        </pc:inkChg>
        <pc:inkChg chg="add del">
          <ac:chgData name="Raghavan Komondoor V" userId="cd42250e-1d66-4966-a431-6a8d7d5235ba" providerId="ADAL" clId="{CB697D79-2405-4345-96F6-487B58633E19}" dt="2022-12-16T12:51:34.646" v="742" actId="9405"/>
          <ac:inkMkLst>
            <pc:docMk/>
            <pc:sldMk cId="2771383631" sldId="373"/>
            <ac:inkMk id="30" creationId="{A044F589-E767-052B-3EB5-3BED3FD154F5}"/>
          </ac:inkMkLst>
        </pc:inkChg>
        <pc:cxnChg chg="add mod">
          <ac:chgData name="Raghavan Komondoor V" userId="cd42250e-1d66-4966-a431-6a8d7d5235ba" providerId="ADAL" clId="{CB697D79-2405-4345-96F6-487B58633E19}" dt="2022-12-16T12:42:35.923" v="452" actId="1037"/>
          <ac:cxnSpMkLst>
            <pc:docMk/>
            <pc:sldMk cId="2771383631" sldId="373"/>
            <ac:cxnSpMk id="8" creationId="{DFC96740-5F5F-6D86-1D09-D4BB45998B5B}"/>
          </ac:cxnSpMkLst>
        </pc:cxnChg>
      </pc:sldChg>
      <pc:sldChg chg="modSp add mod">
        <pc:chgData name="Raghavan Komondoor V" userId="cd42250e-1d66-4966-a431-6a8d7d5235ba" providerId="ADAL" clId="{CB697D79-2405-4345-96F6-487B58633E19}" dt="2022-12-17T05:49:03.881" v="1473" actId="20577"/>
        <pc:sldMkLst>
          <pc:docMk/>
          <pc:sldMk cId="3858210268" sldId="447"/>
        </pc:sldMkLst>
        <pc:spChg chg="mod">
          <ac:chgData name="Raghavan Komondoor V" userId="cd42250e-1d66-4966-a431-6a8d7d5235ba" providerId="ADAL" clId="{CB697D79-2405-4345-96F6-487B58633E19}" dt="2022-12-17T05:33:48.337" v="1392" actId="1076"/>
          <ac:spMkLst>
            <pc:docMk/>
            <pc:sldMk cId="3858210268" sldId="447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7:44.504" v="1456" actId="1038"/>
          <ac:spMkLst>
            <pc:docMk/>
            <pc:sldMk cId="3858210268" sldId="447"/>
            <ac:spMk id="18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9:03.881" v="1473" actId="20577"/>
          <ac:spMkLst>
            <pc:docMk/>
            <pc:sldMk cId="3858210268" sldId="447"/>
            <ac:spMk id="19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7:44.504" v="1456" actId="1038"/>
          <ac:spMkLst>
            <pc:docMk/>
            <pc:sldMk cId="3858210268" sldId="447"/>
            <ac:spMk id="20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7:44.504" v="1456" actId="1038"/>
          <ac:spMkLst>
            <pc:docMk/>
            <pc:sldMk cId="3858210268" sldId="447"/>
            <ac:spMk id="21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8:03.263" v="1460" actId="20577"/>
          <ac:spMkLst>
            <pc:docMk/>
            <pc:sldMk cId="3858210268" sldId="447"/>
            <ac:spMk id="2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8:07.511" v="1464" actId="20577"/>
          <ac:spMkLst>
            <pc:docMk/>
            <pc:sldMk cId="3858210268" sldId="447"/>
            <ac:spMk id="23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7:44.504" v="1456" actId="1038"/>
          <ac:spMkLst>
            <pc:docMk/>
            <pc:sldMk cId="3858210268" sldId="447"/>
            <ac:spMk id="29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47:44.504" v="1456" actId="1038"/>
          <ac:spMkLst>
            <pc:docMk/>
            <pc:sldMk cId="3858210268" sldId="447"/>
            <ac:spMk id="30" creationId="{00000000-0000-0000-0000-000000000000}"/>
          </ac:spMkLst>
        </pc:spChg>
        <pc:cxnChg chg="mod">
          <ac:chgData name="Raghavan Komondoor V" userId="cd42250e-1d66-4966-a431-6a8d7d5235ba" providerId="ADAL" clId="{CB697D79-2405-4345-96F6-487B58633E19}" dt="2022-12-17T05:47:44.504" v="1456" actId="1038"/>
          <ac:cxnSpMkLst>
            <pc:docMk/>
            <pc:sldMk cId="3858210268" sldId="447"/>
            <ac:cxnSpMk id="27" creationId="{00000000-0000-0000-0000-000000000000}"/>
          </ac:cxnSpMkLst>
        </pc:cxnChg>
        <pc:cxnChg chg="mod">
          <ac:chgData name="Raghavan Komondoor V" userId="cd42250e-1d66-4966-a431-6a8d7d5235ba" providerId="ADAL" clId="{CB697D79-2405-4345-96F6-487B58633E19}" dt="2022-12-17T05:47:44.504" v="1456" actId="1038"/>
          <ac:cxnSpMkLst>
            <pc:docMk/>
            <pc:sldMk cId="3858210268" sldId="447"/>
            <ac:cxnSpMk id="28" creationId="{00000000-0000-0000-0000-000000000000}"/>
          </ac:cxnSpMkLst>
        </pc:cxnChg>
      </pc:sldChg>
      <pc:sldChg chg="modSp add mod">
        <pc:chgData name="Raghavan Komondoor V" userId="cd42250e-1d66-4966-a431-6a8d7d5235ba" providerId="ADAL" clId="{CB697D79-2405-4345-96F6-487B58633E19}" dt="2022-12-17T10:45:52.774" v="1900" actId="1036"/>
        <pc:sldMkLst>
          <pc:docMk/>
          <pc:sldMk cId="4059524869" sldId="448"/>
        </pc:sldMkLst>
        <pc:spChg chg="mod">
          <ac:chgData name="Raghavan Komondoor V" userId="cd42250e-1d66-4966-a431-6a8d7d5235ba" providerId="ADAL" clId="{CB697D79-2405-4345-96F6-487B58633E19}" dt="2022-12-17T10:45:11.673" v="1897" actId="14100"/>
          <ac:spMkLst>
            <pc:docMk/>
            <pc:sldMk cId="4059524869" sldId="448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0:45:18.056" v="1898" actId="1076"/>
          <ac:spMkLst>
            <pc:docMk/>
            <pc:sldMk cId="4059524869" sldId="448"/>
            <ac:spMk id="4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0:45:52.774" v="1900" actId="1036"/>
          <ac:spMkLst>
            <pc:docMk/>
            <pc:sldMk cId="4059524869" sldId="448"/>
            <ac:spMk id="5" creationId="{2EE6F5CA-56DF-4B1F-A841-CAC218D39C47}"/>
          </ac:spMkLst>
        </pc:spChg>
      </pc:sldChg>
      <pc:sldChg chg="addSp modSp add mod modAnim">
        <pc:chgData name="Raghavan Komondoor V" userId="cd42250e-1d66-4966-a431-6a8d7d5235ba" providerId="ADAL" clId="{CB697D79-2405-4345-96F6-487B58633E19}" dt="2022-12-17T11:22:41.670" v="2093" actId="1076"/>
        <pc:sldMkLst>
          <pc:docMk/>
          <pc:sldMk cId="3120383126" sldId="450"/>
        </pc:sldMkLst>
        <pc:spChg chg="mod">
          <ac:chgData name="Raghavan Komondoor V" userId="cd42250e-1d66-4966-a431-6a8d7d5235ba" providerId="ADAL" clId="{CB697D79-2405-4345-96F6-487B58633E19}" dt="2022-12-17T11:22:33.376" v="2092" actId="14100"/>
          <ac:spMkLst>
            <pc:docMk/>
            <pc:sldMk cId="3120383126" sldId="450"/>
            <ac:spMk id="2" creationId="{00000000-0000-0000-0000-000000000000}"/>
          </ac:spMkLst>
        </pc:spChg>
        <pc:spChg chg="add mod">
          <ac:chgData name="Raghavan Komondoor V" userId="cd42250e-1d66-4966-a431-6a8d7d5235ba" providerId="ADAL" clId="{CB697D79-2405-4345-96F6-487B58633E19}" dt="2022-12-17T11:22:41.670" v="2093" actId="1076"/>
          <ac:spMkLst>
            <pc:docMk/>
            <pc:sldMk cId="3120383126" sldId="450"/>
            <ac:spMk id="3" creationId="{ED9944AA-B81A-4B0D-8638-4F3DCFEDB600}"/>
          </ac:spMkLst>
        </pc:spChg>
        <pc:spChg chg="mod">
          <ac:chgData name="Raghavan Komondoor V" userId="cd42250e-1d66-4966-a431-6a8d7d5235ba" providerId="ADAL" clId="{CB697D79-2405-4345-96F6-487B58633E19}" dt="2022-12-17T11:22:41.670" v="2093" actId="1076"/>
          <ac:spMkLst>
            <pc:docMk/>
            <pc:sldMk cId="3120383126" sldId="450"/>
            <ac:spMk id="24" creationId="{00000000-0000-0000-0000-000000000000}"/>
          </ac:spMkLst>
        </pc:spChg>
      </pc:sldChg>
      <pc:sldChg chg="modSp add mod">
        <pc:chgData name="Raghavan Komondoor V" userId="cd42250e-1d66-4966-a431-6a8d7d5235ba" providerId="ADAL" clId="{CB697D79-2405-4345-96F6-487B58633E19}" dt="2022-12-17T11:39:16.256" v="2168" actId="14100"/>
        <pc:sldMkLst>
          <pc:docMk/>
          <pc:sldMk cId="1706765748" sldId="453"/>
        </pc:sldMkLst>
        <pc:spChg chg="mod">
          <ac:chgData name="Raghavan Komondoor V" userId="cd42250e-1d66-4966-a431-6a8d7d5235ba" providerId="ADAL" clId="{CB697D79-2405-4345-96F6-487B58633E19}" dt="2022-12-17T11:36:55.439" v="2148" actId="14100"/>
          <ac:spMkLst>
            <pc:docMk/>
            <pc:sldMk cId="1706765748" sldId="453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1:37:11.310" v="2162" actId="1036"/>
          <ac:spMkLst>
            <pc:docMk/>
            <pc:sldMk cId="1706765748" sldId="453"/>
            <ac:spMk id="1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1:39:16.256" v="2168" actId="14100"/>
          <ac:spMkLst>
            <pc:docMk/>
            <pc:sldMk cId="1706765748" sldId="453"/>
            <ac:spMk id="49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1:37:11.310" v="2162" actId="1036"/>
          <ac:spMkLst>
            <pc:docMk/>
            <pc:sldMk cId="1706765748" sldId="453"/>
            <ac:spMk id="5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1:38:38.988" v="2163" actId="2711"/>
          <ac:spMkLst>
            <pc:docMk/>
            <pc:sldMk cId="1706765748" sldId="453"/>
            <ac:spMk id="53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1:37:11.310" v="2162" actId="1036"/>
          <ac:spMkLst>
            <pc:docMk/>
            <pc:sldMk cId="1706765748" sldId="453"/>
            <ac:spMk id="54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1:37:11.310" v="2162" actId="1036"/>
          <ac:spMkLst>
            <pc:docMk/>
            <pc:sldMk cId="1706765748" sldId="453"/>
            <ac:spMk id="55" creationId="{00000000-0000-0000-0000-000000000000}"/>
          </ac:spMkLst>
        </pc:spChg>
        <pc:grpChg chg="mod">
          <ac:chgData name="Raghavan Komondoor V" userId="cd42250e-1d66-4966-a431-6a8d7d5235ba" providerId="ADAL" clId="{CB697D79-2405-4345-96F6-487B58633E19}" dt="2022-12-17T11:37:11.310" v="2162" actId="1036"/>
          <ac:grpSpMkLst>
            <pc:docMk/>
            <pc:sldMk cId="1706765748" sldId="453"/>
            <ac:grpSpMk id="3" creationId="{00000000-0000-0000-0000-000000000000}"/>
          </ac:grpSpMkLst>
        </pc:grpChg>
        <pc:grpChg chg="mod">
          <ac:chgData name="Raghavan Komondoor V" userId="cd42250e-1d66-4966-a431-6a8d7d5235ba" providerId="ADAL" clId="{CB697D79-2405-4345-96F6-487B58633E19}" dt="2022-12-17T11:37:11.310" v="2162" actId="1036"/>
          <ac:grpSpMkLst>
            <pc:docMk/>
            <pc:sldMk cId="1706765748" sldId="453"/>
            <ac:grpSpMk id="4" creationId="{00000000-0000-0000-0000-000000000000}"/>
          </ac:grpSpMkLst>
        </pc:grpChg>
        <pc:grpChg chg="mod">
          <ac:chgData name="Raghavan Komondoor V" userId="cd42250e-1d66-4966-a431-6a8d7d5235ba" providerId="ADAL" clId="{CB697D79-2405-4345-96F6-487B58633E19}" dt="2022-12-17T11:37:11.310" v="2162" actId="1036"/>
          <ac:grpSpMkLst>
            <pc:docMk/>
            <pc:sldMk cId="1706765748" sldId="453"/>
            <ac:grpSpMk id="8" creationId="{00000000-0000-0000-0000-000000000000}"/>
          </ac:grpSpMkLst>
        </pc:grpChg>
        <pc:grpChg chg="mod">
          <ac:chgData name="Raghavan Komondoor V" userId="cd42250e-1d66-4966-a431-6a8d7d5235ba" providerId="ADAL" clId="{CB697D79-2405-4345-96F6-487B58633E19}" dt="2022-12-17T11:37:11.310" v="2162" actId="1036"/>
          <ac:grpSpMkLst>
            <pc:docMk/>
            <pc:sldMk cId="1706765748" sldId="453"/>
            <ac:grpSpMk id="11" creationId="{00000000-0000-0000-0000-000000000000}"/>
          </ac:grpSpMkLst>
        </pc:grpChg>
      </pc:sldChg>
      <pc:sldChg chg="modSp add mod">
        <pc:chgData name="Raghavan Komondoor V" userId="cd42250e-1d66-4966-a431-6a8d7d5235ba" providerId="ADAL" clId="{CB697D79-2405-4345-96F6-487B58633E19}" dt="2022-12-19T07:41:51.739" v="3066" actId="1076"/>
        <pc:sldMkLst>
          <pc:docMk/>
          <pc:sldMk cId="3865383399" sldId="483"/>
        </pc:sldMkLst>
        <pc:spChg chg="mod">
          <ac:chgData name="Raghavan Komondoor V" userId="cd42250e-1d66-4966-a431-6a8d7d5235ba" providerId="ADAL" clId="{CB697D79-2405-4345-96F6-487B58633E19}" dt="2022-12-19T07:41:41.691" v="3065" actId="27636"/>
          <ac:spMkLst>
            <pc:docMk/>
            <pc:sldMk cId="3865383399" sldId="483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9T07:41:51.739" v="3066" actId="1076"/>
          <ac:spMkLst>
            <pc:docMk/>
            <pc:sldMk cId="3865383399" sldId="483"/>
            <ac:spMk id="3" creationId="{00000000-0000-0000-0000-000000000000}"/>
          </ac:spMkLst>
        </pc:spChg>
      </pc:sldChg>
      <pc:sldChg chg="add del">
        <pc:chgData name="Raghavan Komondoor V" userId="cd42250e-1d66-4966-a431-6a8d7d5235ba" providerId="ADAL" clId="{CB697D79-2405-4345-96F6-487B58633E19}" dt="2022-12-19T07:37:55.106" v="2888" actId="2696"/>
        <pc:sldMkLst>
          <pc:docMk/>
          <pc:sldMk cId="1018711063" sldId="485"/>
        </pc:sldMkLst>
      </pc:sldChg>
      <pc:sldChg chg="modSp add mod">
        <pc:chgData name="Raghavan Komondoor V" userId="cd42250e-1d66-4966-a431-6a8d7d5235ba" providerId="ADAL" clId="{CB697D79-2405-4345-96F6-487B58633E19}" dt="2022-12-19T07:43:10.996" v="3071" actId="1076"/>
        <pc:sldMkLst>
          <pc:docMk/>
          <pc:sldMk cId="2702383680" sldId="487"/>
        </pc:sldMkLst>
        <pc:spChg chg="mod">
          <ac:chgData name="Raghavan Komondoor V" userId="cd42250e-1d66-4966-a431-6a8d7d5235ba" providerId="ADAL" clId="{CB697D79-2405-4345-96F6-487B58633E19}" dt="2022-12-19T07:42:44.451" v="3070" actId="14100"/>
          <ac:spMkLst>
            <pc:docMk/>
            <pc:sldMk cId="2702383680" sldId="487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9T07:43:10.996" v="3071" actId="1076"/>
          <ac:spMkLst>
            <pc:docMk/>
            <pc:sldMk cId="2702383680" sldId="487"/>
            <ac:spMk id="3" creationId="{00000000-0000-0000-0000-000000000000}"/>
          </ac:spMkLst>
        </pc:spChg>
      </pc:sldChg>
      <pc:sldChg chg="modSp add mod">
        <pc:chgData name="Raghavan Komondoor V" userId="cd42250e-1d66-4966-a431-6a8d7d5235ba" providerId="ADAL" clId="{CB697D79-2405-4345-96F6-487B58633E19}" dt="2022-12-19T07:44:46.791" v="3126" actId="207"/>
        <pc:sldMkLst>
          <pc:docMk/>
          <pc:sldMk cId="2303237564" sldId="489"/>
        </pc:sldMkLst>
        <pc:spChg chg="mod">
          <ac:chgData name="Raghavan Komondoor V" userId="cd42250e-1d66-4966-a431-6a8d7d5235ba" providerId="ADAL" clId="{CB697D79-2405-4345-96F6-487B58633E19}" dt="2022-12-17T05:31:57.200" v="1354" actId="27636"/>
          <ac:spMkLst>
            <pc:docMk/>
            <pc:sldMk cId="2303237564" sldId="489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9T07:44:46.791" v="3126" actId="207"/>
          <ac:spMkLst>
            <pc:docMk/>
            <pc:sldMk cId="2303237564" sldId="489"/>
            <ac:spMk id="3" creationId="{00000000-0000-0000-0000-000000000000}"/>
          </ac:spMkLst>
        </pc:spChg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1062191296" sldId="490"/>
        </pc:sldMkLst>
      </pc:sldChg>
      <pc:sldChg chg="add del">
        <pc:chgData name="Raghavan Komondoor V" userId="cd42250e-1d66-4966-a431-6a8d7d5235ba" providerId="ADAL" clId="{CB697D79-2405-4345-96F6-487B58633E19}" dt="2022-12-19T08:33:38.294" v="3229" actId="2696"/>
        <pc:sldMkLst>
          <pc:docMk/>
          <pc:sldMk cId="777842169" sldId="493"/>
        </pc:sldMkLst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3522112698" sldId="494"/>
        </pc:sldMkLst>
      </pc:sldChg>
      <pc:sldChg chg="modSp add mod">
        <pc:chgData name="Raghavan Komondoor V" userId="cd42250e-1d66-4966-a431-6a8d7d5235ba" providerId="ADAL" clId="{CB697D79-2405-4345-96F6-487B58633E19}" dt="2022-12-17T05:31:57.232" v="1360" actId="27636"/>
        <pc:sldMkLst>
          <pc:docMk/>
          <pc:sldMk cId="1855423604" sldId="495"/>
        </pc:sldMkLst>
        <pc:spChg chg="mod">
          <ac:chgData name="Raghavan Komondoor V" userId="cd42250e-1d66-4966-a431-6a8d7d5235ba" providerId="ADAL" clId="{CB697D79-2405-4345-96F6-487B58633E19}" dt="2022-12-17T05:31:57.232" v="1360" actId="27636"/>
          <ac:spMkLst>
            <pc:docMk/>
            <pc:sldMk cId="1855423604" sldId="495"/>
            <ac:spMk id="5" creationId="{00000000-0000-0000-0000-000000000000}"/>
          </ac:spMkLst>
        </pc:spChg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578017694" sldId="496"/>
        </pc:sldMkLst>
      </pc:sldChg>
      <pc:sldChg chg="add del">
        <pc:chgData name="Raghavan Komondoor V" userId="cd42250e-1d66-4966-a431-6a8d7d5235ba" providerId="ADAL" clId="{CB697D79-2405-4345-96F6-487B58633E19}" dt="2022-12-17T05:33:12.773" v="1361" actId="2696"/>
        <pc:sldMkLst>
          <pc:docMk/>
          <pc:sldMk cId="3430792201" sldId="498"/>
        </pc:sldMkLst>
      </pc:sldChg>
      <pc:sldChg chg="add del">
        <pc:chgData name="Raghavan Komondoor V" userId="cd42250e-1d66-4966-a431-6a8d7d5235ba" providerId="ADAL" clId="{CB697D79-2405-4345-96F6-487B58633E19}" dt="2022-12-19T11:12:07.808" v="3778" actId="2696"/>
        <pc:sldMkLst>
          <pc:docMk/>
          <pc:sldMk cId="879686753" sldId="500"/>
        </pc:sldMkLst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736700805" sldId="501"/>
        </pc:sldMkLst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3263719812" sldId="502"/>
        </pc:sldMkLst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4119993740" sldId="503"/>
        </pc:sldMkLst>
      </pc:sldChg>
      <pc:sldChg chg="modSp add mod">
        <pc:chgData name="Raghavan Komondoor V" userId="cd42250e-1d66-4966-a431-6a8d7d5235ba" providerId="ADAL" clId="{CB697D79-2405-4345-96F6-487B58633E19}" dt="2022-12-17T05:31:57.219" v="1358" actId="27636"/>
        <pc:sldMkLst>
          <pc:docMk/>
          <pc:sldMk cId="1979700639" sldId="504"/>
        </pc:sldMkLst>
        <pc:spChg chg="mod">
          <ac:chgData name="Raghavan Komondoor V" userId="cd42250e-1d66-4966-a431-6a8d7d5235ba" providerId="ADAL" clId="{CB697D79-2405-4345-96F6-487B58633E19}" dt="2022-12-17T05:31:57.217" v="1357" actId="27636"/>
          <ac:spMkLst>
            <pc:docMk/>
            <pc:sldMk cId="1979700639" sldId="504"/>
            <ac:spMk id="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05:31:57.219" v="1358" actId="27636"/>
          <ac:spMkLst>
            <pc:docMk/>
            <pc:sldMk cId="1979700639" sldId="504"/>
            <ac:spMk id="3" creationId="{00000000-0000-0000-0000-000000000000}"/>
          </ac:spMkLst>
        </pc:spChg>
      </pc:sldChg>
      <pc:sldChg chg="modSp add mod">
        <pc:chgData name="Raghavan Komondoor V" userId="cd42250e-1d66-4966-a431-6a8d7d5235ba" providerId="ADAL" clId="{CB697D79-2405-4345-96F6-487B58633E19}" dt="2022-12-17T05:31:57.220" v="1359" actId="27636"/>
        <pc:sldMkLst>
          <pc:docMk/>
          <pc:sldMk cId="1206179336" sldId="505"/>
        </pc:sldMkLst>
        <pc:spChg chg="mod">
          <ac:chgData name="Raghavan Komondoor V" userId="cd42250e-1d66-4966-a431-6a8d7d5235ba" providerId="ADAL" clId="{CB697D79-2405-4345-96F6-487B58633E19}" dt="2022-12-17T05:31:57.220" v="1359" actId="27636"/>
          <ac:spMkLst>
            <pc:docMk/>
            <pc:sldMk cId="1206179336" sldId="505"/>
            <ac:spMk id="3" creationId="{00000000-0000-0000-0000-000000000000}"/>
          </ac:spMkLst>
        </pc:spChg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44341135" sldId="506"/>
        </pc:sldMkLst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835933269" sldId="507"/>
        </pc:sldMkLst>
      </pc:sldChg>
      <pc:sldChg chg="add">
        <pc:chgData name="Raghavan Komondoor V" userId="cd42250e-1d66-4966-a431-6a8d7d5235ba" providerId="ADAL" clId="{CB697D79-2405-4345-96F6-487B58633E19}" dt="2022-12-17T05:31:57.152" v="1351"/>
        <pc:sldMkLst>
          <pc:docMk/>
          <pc:sldMk cId="3176838425" sldId="508"/>
        </pc:sldMkLst>
      </pc:sldChg>
      <pc:sldChg chg="modSp add del mod">
        <pc:chgData name="Raghavan Komondoor V" userId="cd42250e-1d66-4966-a431-6a8d7d5235ba" providerId="ADAL" clId="{CB697D79-2405-4345-96F6-487B58633E19}" dt="2022-12-19T07:29:16.707" v="2827" actId="2696"/>
        <pc:sldMkLst>
          <pc:docMk/>
          <pc:sldMk cId="1538128414" sldId="509"/>
        </pc:sldMkLst>
        <pc:spChg chg="mod">
          <ac:chgData name="Raghavan Komondoor V" userId="cd42250e-1d66-4966-a431-6a8d7d5235ba" providerId="ADAL" clId="{CB697D79-2405-4345-96F6-487B58633E19}" dt="2022-12-17T05:31:57.205" v="1355" actId="27636"/>
          <ac:spMkLst>
            <pc:docMk/>
            <pc:sldMk cId="1538128414" sldId="509"/>
            <ac:spMk id="2" creationId="{FC907540-9FA3-4D35-A7E3-C1A55892B8E1}"/>
          </ac:spMkLst>
        </pc:spChg>
      </pc:sldChg>
      <pc:sldChg chg="modSp add del mod">
        <pc:chgData name="Raghavan Komondoor V" userId="cd42250e-1d66-4966-a431-6a8d7d5235ba" providerId="ADAL" clId="{CB697D79-2405-4345-96F6-487B58633E19}" dt="2022-12-19T07:29:16.707" v="2827" actId="2696"/>
        <pc:sldMkLst>
          <pc:docMk/>
          <pc:sldMk cId="1772768686" sldId="510"/>
        </pc:sldMkLst>
        <pc:spChg chg="mod">
          <ac:chgData name="Raghavan Komondoor V" userId="cd42250e-1d66-4966-a431-6a8d7d5235ba" providerId="ADAL" clId="{CB697D79-2405-4345-96F6-487B58633E19}" dt="2022-12-17T05:31:57.207" v="1356" actId="27636"/>
          <ac:spMkLst>
            <pc:docMk/>
            <pc:sldMk cId="1772768686" sldId="510"/>
            <ac:spMk id="2" creationId="{835CCDC3-F5C9-436E-8AAE-8AED7E267B2E}"/>
          </ac:spMkLst>
        </pc:spChg>
      </pc:sldChg>
      <pc:sldChg chg="add del">
        <pc:chgData name="Raghavan Komondoor V" userId="cd42250e-1d66-4966-a431-6a8d7d5235ba" providerId="ADAL" clId="{CB697D79-2405-4345-96F6-487B58633E19}" dt="2022-12-19T08:33:38.294" v="3229" actId="2696"/>
        <pc:sldMkLst>
          <pc:docMk/>
          <pc:sldMk cId="273289921" sldId="511"/>
        </pc:sldMkLst>
      </pc:sldChg>
      <pc:sldChg chg="delSp modSp add mod">
        <pc:chgData name="Raghavan Komondoor V" userId="cd42250e-1d66-4966-a431-6a8d7d5235ba" providerId="ADAL" clId="{CB697D79-2405-4345-96F6-487B58633E19}" dt="2022-12-17T06:59:02.052" v="1872" actId="20577"/>
        <pc:sldMkLst>
          <pc:docMk/>
          <pc:sldMk cId="3186427852" sldId="512"/>
        </pc:sldMkLst>
        <pc:spChg chg="mod">
          <ac:chgData name="Raghavan Komondoor V" userId="cd42250e-1d66-4966-a431-6a8d7d5235ba" providerId="ADAL" clId="{CB697D79-2405-4345-96F6-487B58633E19}" dt="2022-12-17T06:59:02.052" v="1872" actId="20577"/>
          <ac:spMkLst>
            <pc:docMk/>
            <pc:sldMk cId="3186427852" sldId="512"/>
            <ac:spMk id="3" creationId="{00000000-0000-0000-0000-000000000000}"/>
          </ac:spMkLst>
        </pc:spChg>
        <pc:spChg chg="del">
          <ac:chgData name="Raghavan Komondoor V" userId="cd42250e-1d66-4966-a431-6a8d7d5235ba" providerId="ADAL" clId="{CB697D79-2405-4345-96F6-487B58633E19}" dt="2022-12-17T05:52:49.989" v="1525" actId="478"/>
          <ac:spMkLst>
            <pc:docMk/>
            <pc:sldMk cId="3186427852" sldId="512"/>
            <ac:spMk id="4" creationId="{00000000-0000-0000-0000-000000000000}"/>
          </ac:spMkLst>
        </pc:spChg>
        <pc:spChg chg="del mod">
          <ac:chgData name="Raghavan Komondoor V" userId="cd42250e-1d66-4966-a431-6a8d7d5235ba" providerId="ADAL" clId="{CB697D79-2405-4345-96F6-487B58633E19}" dt="2022-12-17T05:52:46.330" v="1524" actId="478"/>
          <ac:spMkLst>
            <pc:docMk/>
            <pc:sldMk cId="3186427852" sldId="512"/>
            <ac:spMk id="5" creationId="{00000000-0000-0000-0000-000000000000}"/>
          </ac:spMkLst>
        </pc:spChg>
      </pc:sldChg>
      <pc:sldChg chg="addSp delSp modSp add mod delAnim modAnim">
        <pc:chgData name="Raghavan Komondoor V" userId="cd42250e-1d66-4966-a431-6a8d7d5235ba" providerId="ADAL" clId="{CB697D79-2405-4345-96F6-487B58633E19}" dt="2022-12-17T13:55:19.118" v="2823"/>
        <pc:sldMkLst>
          <pc:docMk/>
          <pc:sldMk cId="1953980383" sldId="513"/>
        </pc:sldMkLst>
        <pc:spChg chg="mod">
          <ac:chgData name="Raghavan Komondoor V" userId="cd42250e-1d66-4966-a431-6a8d7d5235ba" providerId="ADAL" clId="{CB697D79-2405-4345-96F6-487B58633E19}" dt="2022-12-17T11:40:13.787" v="2187" actId="1076"/>
          <ac:spMkLst>
            <pc:docMk/>
            <pc:sldMk cId="1953980383" sldId="513"/>
            <ac:spMk id="2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6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9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10" creationId="{00000000-0000-0000-0000-000000000000}"/>
          </ac:spMkLst>
        </pc:spChg>
        <pc:spChg chg="del mod">
          <ac:chgData name="Raghavan Komondoor V" userId="cd42250e-1d66-4966-a431-6a8d7d5235ba" providerId="ADAL" clId="{CB697D79-2405-4345-96F6-487B58633E19}" dt="2022-12-17T13:30:58.740" v="2430" actId="478"/>
          <ac:spMkLst>
            <pc:docMk/>
            <pc:sldMk cId="1953980383" sldId="513"/>
            <ac:spMk id="1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14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15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16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17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18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19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20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21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22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23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24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25" creationId="{00000000-0000-0000-0000-000000000000}"/>
          </ac:spMkLst>
        </pc:spChg>
        <pc:spChg chg="del mod topLvl">
          <ac:chgData name="Raghavan Komondoor V" userId="cd42250e-1d66-4966-a431-6a8d7d5235ba" providerId="ADAL" clId="{CB697D79-2405-4345-96F6-487B58633E19}" dt="2022-12-17T11:46:57.097" v="2205" actId="478"/>
          <ac:spMkLst>
            <pc:docMk/>
            <pc:sldMk cId="1953980383" sldId="513"/>
            <ac:spMk id="29" creationId="{00000000-0000-0000-0000-000000000000}"/>
          </ac:spMkLst>
        </pc:spChg>
        <pc:spChg chg="del mod topLvl">
          <ac:chgData name="Raghavan Komondoor V" userId="cd42250e-1d66-4966-a431-6a8d7d5235ba" providerId="ADAL" clId="{CB697D79-2405-4345-96F6-487B58633E19}" dt="2022-12-17T11:46:57.097" v="2205" actId="478"/>
          <ac:spMkLst>
            <pc:docMk/>
            <pc:sldMk cId="1953980383" sldId="513"/>
            <ac:spMk id="30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32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33" creationId="{00000000-0000-0000-0000-000000000000}"/>
          </ac:spMkLst>
        </pc:spChg>
        <pc:spChg chg="mod">
          <ac:chgData name="Raghavan Komondoor V" userId="cd42250e-1d66-4966-a431-6a8d7d5235ba" providerId="ADAL" clId="{CB697D79-2405-4345-96F6-487B58633E19}" dt="2022-12-17T12:09:56.880" v="2258" actId="404"/>
          <ac:spMkLst>
            <pc:docMk/>
            <pc:sldMk cId="1953980383" sldId="513"/>
            <ac:spMk id="34" creationId="{00000000-0000-0000-0000-000000000000}"/>
          </ac:spMkLst>
        </pc:spChg>
        <pc:spChg chg="add mod topLvl">
          <ac:chgData name="Raghavan Komondoor V" userId="cd42250e-1d66-4966-a431-6a8d7d5235ba" providerId="ADAL" clId="{CB697D79-2405-4345-96F6-487B58633E19}" dt="2022-12-17T13:49:19.935" v="2783" actId="164"/>
          <ac:spMkLst>
            <pc:docMk/>
            <pc:sldMk cId="1953980383" sldId="513"/>
            <ac:spMk id="36" creationId="{BBE1B238-B990-70DA-C504-8170E14A3947}"/>
          </ac:spMkLst>
        </pc:spChg>
        <pc:spChg chg="add del mod">
          <ac:chgData name="Raghavan Komondoor V" userId="cd42250e-1d66-4966-a431-6a8d7d5235ba" providerId="ADAL" clId="{CB697D79-2405-4345-96F6-487B58633E19}" dt="2022-12-17T12:10:28.112" v="2262"/>
          <ac:spMkLst>
            <pc:docMk/>
            <pc:sldMk cId="1953980383" sldId="513"/>
            <ac:spMk id="37" creationId="{7FB6BE91-F551-38B7-DDC0-69FE0CA28A2E}"/>
          </ac:spMkLst>
        </pc:spChg>
        <pc:spChg chg="add del mod">
          <ac:chgData name="Raghavan Komondoor V" userId="cd42250e-1d66-4966-a431-6a8d7d5235ba" providerId="ADAL" clId="{CB697D79-2405-4345-96F6-487B58633E19}" dt="2022-12-17T12:10:28.112" v="2262"/>
          <ac:spMkLst>
            <pc:docMk/>
            <pc:sldMk cId="1953980383" sldId="513"/>
            <ac:spMk id="38" creationId="{DDBEA6CF-B6BE-E8F2-DCEA-75800289FC09}"/>
          </ac:spMkLst>
        </pc:spChg>
        <pc:spChg chg="add del mod">
          <ac:chgData name="Raghavan Komondoor V" userId="cd42250e-1d66-4966-a431-6a8d7d5235ba" providerId="ADAL" clId="{CB697D79-2405-4345-96F6-487B58633E19}" dt="2022-12-17T12:10:28.112" v="2262"/>
          <ac:spMkLst>
            <pc:docMk/>
            <pc:sldMk cId="1953980383" sldId="513"/>
            <ac:spMk id="39" creationId="{429A13C5-C75C-0999-EC16-5DEA9751FCD3}"/>
          </ac:spMkLst>
        </pc:spChg>
        <pc:spChg chg="add mod">
          <ac:chgData name="Raghavan Komondoor V" userId="cd42250e-1d66-4966-a431-6a8d7d5235ba" providerId="ADAL" clId="{CB697D79-2405-4345-96F6-487B58633E19}" dt="2022-12-17T13:48:50.312" v="2780" actId="165"/>
          <ac:spMkLst>
            <pc:docMk/>
            <pc:sldMk cId="1953980383" sldId="513"/>
            <ac:spMk id="40" creationId="{3CB9A1FB-D228-F9C8-E42C-7B7316E62281}"/>
          </ac:spMkLst>
        </pc:spChg>
        <pc:spChg chg="add mod topLvl">
          <ac:chgData name="Raghavan Komondoor V" userId="cd42250e-1d66-4966-a431-6a8d7d5235ba" providerId="ADAL" clId="{CB697D79-2405-4345-96F6-487B58633E19}" dt="2022-12-17T13:52:58.520" v="2816" actId="164"/>
          <ac:spMkLst>
            <pc:docMk/>
            <pc:sldMk cId="1953980383" sldId="513"/>
            <ac:spMk id="41" creationId="{23432645-BCEB-D9C4-3785-56781159A2C2}"/>
          </ac:spMkLst>
        </pc:spChg>
        <pc:spChg chg="add mod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42" creationId="{D78C5450-BB87-4201-604A-4CD7ADA3532D}"/>
          </ac:spMkLst>
        </pc:spChg>
        <pc:spChg chg="add mod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43" creationId="{4C6FD60B-0226-ED99-E16A-A056D383C658}"/>
          </ac:spMkLst>
        </pc:spChg>
        <pc:spChg chg="add mod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44" creationId="{9C65636F-04FF-362B-3EBA-B7CA2D421B0E}"/>
          </ac:spMkLst>
        </pc:spChg>
        <pc:spChg chg="del mod topLvl">
          <ac:chgData name="Raghavan Komondoor V" userId="cd42250e-1d66-4966-a431-6a8d7d5235ba" providerId="ADAL" clId="{CB697D79-2405-4345-96F6-487B58633E19}" dt="2022-12-17T11:46:41.167" v="2202" actId="478"/>
          <ac:spMkLst>
            <pc:docMk/>
            <pc:sldMk cId="1953980383" sldId="513"/>
            <ac:spMk id="45" creationId="{00000000-0000-0000-0000-000000000000}"/>
          </ac:spMkLst>
        </pc:spChg>
        <pc:spChg chg="del mod topLvl">
          <ac:chgData name="Raghavan Komondoor V" userId="cd42250e-1d66-4966-a431-6a8d7d5235ba" providerId="ADAL" clId="{CB697D79-2405-4345-96F6-487B58633E19}" dt="2022-12-17T11:46:41.167" v="2202" actId="478"/>
          <ac:spMkLst>
            <pc:docMk/>
            <pc:sldMk cId="1953980383" sldId="513"/>
            <ac:spMk id="46" creationId="{00000000-0000-0000-0000-000000000000}"/>
          </ac:spMkLst>
        </pc:spChg>
        <pc:spChg chg="add mod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47" creationId="{CFA82B31-07FC-1BE1-0C5F-446E54CA52DC}"/>
          </ac:spMkLst>
        </pc:spChg>
        <pc:spChg chg="add mod">
          <ac:chgData name="Raghavan Komondoor V" userId="cd42250e-1d66-4966-a431-6a8d7d5235ba" providerId="ADAL" clId="{CB697D79-2405-4345-96F6-487B58633E19}" dt="2022-12-17T13:48:56.032" v="2781" actId="165"/>
          <ac:spMkLst>
            <pc:docMk/>
            <pc:sldMk cId="1953980383" sldId="513"/>
            <ac:spMk id="48" creationId="{AFEAAD63-0664-9430-C3E0-22E960679737}"/>
          </ac:spMkLst>
        </pc:spChg>
        <pc:spChg chg="del mod">
          <ac:chgData name="Raghavan Komondoor V" userId="cd42250e-1d66-4966-a431-6a8d7d5235ba" providerId="ADAL" clId="{CB697D79-2405-4345-96F6-487B58633E19}" dt="2022-12-17T13:30:58.740" v="2430" actId="478"/>
          <ac:spMkLst>
            <pc:docMk/>
            <pc:sldMk cId="1953980383" sldId="513"/>
            <ac:spMk id="49" creationId="{00000000-0000-0000-0000-000000000000}"/>
          </ac:spMkLst>
        </pc:spChg>
        <pc:spChg chg="add mod topLvl">
          <ac:chgData name="Raghavan Komondoor V" userId="cd42250e-1d66-4966-a431-6a8d7d5235ba" providerId="ADAL" clId="{CB697D79-2405-4345-96F6-487B58633E19}" dt="2022-12-17T13:49:19.935" v="2783" actId="164"/>
          <ac:spMkLst>
            <pc:docMk/>
            <pc:sldMk cId="1953980383" sldId="513"/>
            <ac:spMk id="50" creationId="{BE44D86E-7599-962C-03BA-B502C80C9631}"/>
          </ac:spMkLst>
        </pc:spChg>
        <pc:spChg chg="add mod">
          <ac:chgData name="Raghavan Komondoor V" userId="cd42250e-1d66-4966-a431-6a8d7d5235ba" providerId="ADAL" clId="{CB697D79-2405-4345-96F6-487B58633E19}" dt="2022-12-17T13:49:42.382" v="2784" actId="164"/>
          <ac:spMkLst>
            <pc:docMk/>
            <pc:sldMk cId="1953980383" sldId="513"/>
            <ac:spMk id="51" creationId="{27D80FA6-B4C9-D3A4-476E-E399EA3542E5}"/>
          </ac:spMkLst>
        </pc:spChg>
        <pc:spChg chg="mod topLvl">
          <ac:chgData name="Raghavan Komondoor V" userId="cd42250e-1d66-4966-a431-6a8d7d5235ba" providerId="ADAL" clId="{CB697D79-2405-4345-96F6-487B58633E19}" dt="2022-12-17T13:49:07.503" v="2782" actId="164"/>
          <ac:spMkLst>
            <pc:docMk/>
            <pc:sldMk cId="1953980383" sldId="513"/>
            <ac:spMk id="52" creationId="{00000000-0000-0000-0000-000000000000}"/>
          </ac:spMkLst>
        </pc:spChg>
        <pc:spChg chg="mod topLvl">
          <ac:chgData name="Raghavan Komondoor V" userId="cd42250e-1d66-4966-a431-6a8d7d5235ba" providerId="ADAL" clId="{CB697D79-2405-4345-96F6-487B58633E19}" dt="2022-12-17T13:49:07.503" v="2782" actId="164"/>
          <ac:spMkLst>
            <pc:docMk/>
            <pc:sldMk cId="1953980383" sldId="513"/>
            <ac:spMk id="53" creationId="{00000000-0000-0000-0000-000000000000}"/>
          </ac:spMkLst>
        </pc:spChg>
        <pc:spChg chg="del mod">
          <ac:chgData name="Raghavan Komondoor V" userId="cd42250e-1d66-4966-a431-6a8d7d5235ba" providerId="ADAL" clId="{CB697D79-2405-4345-96F6-487B58633E19}" dt="2022-12-17T11:41:17.245" v="2194" actId="478"/>
          <ac:spMkLst>
            <pc:docMk/>
            <pc:sldMk cId="1953980383" sldId="513"/>
            <ac:spMk id="54" creationId="{00000000-0000-0000-0000-000000000000}"/>
          </ac:spMkLst>
        </pc:spChg>
        <pc:spChg chg="del mod">
          <ac:chgData name="Raghavan Komondoor V" userId="cd42250e-1d66-4966-a431-6a8d7d5235ba" providerId="ADAL" clId="{CB697D79-2405-4345-96F6-487B58633E19}" dt="2022-12-17T11:41:14.525" v="2193" actId="478"/>
          <ac:spMkLst>
            <pc:docMk/>
            <pc:sldMk cId="1953980383" sldId="513"/>
            <ac:spMk id="55" creationId="{00000000-0000-0000-0000-000000000000}"/>
          </ac:spMkLst>
        </pc:spChg>
        <pc:spChg chg="add mod">
          <ac:chgData name="Raghavan Komondoor V" userId="cd42250e-1d66-4966-a431-6a8d7d5235ba" providerId="ADAL" clId="{CB697D79-2405-4345-96F6-487B58633E19}" dt="2022-12-17T13:49:42.382" v="2784" actId="164"/>
          <ac:spMkLst>
            <pc:docMk/>
            <pc:sldMk cId="1953980383" sldId="513"/>
            <ac:spMk id="56" creationId="{D031BCF7-B9A0-CDA9-733B-610AE6DB9DE5}"/>
          </ac:spMkLst>
        </pc:spChg>
        <pc:spChg chg="add mod">
          <ac:chgData name="Raghavan Komondoor V" userId="cd42250e-1d66-4966-a431-6a8d7d5235ba" providerId="ADAL" clId="{CB697D79-2405-4345-96F6-487B58633E19}" dt="2022-12-17T13:49:42.382" v="2784" actId="164"/>
          <ac:spMkLst>
            <pc:docMk/>
            <pc:sldMk cId="1953980383" sldId="513"/>
            <ac:spMk id="57" creationId="{20807539-2862-6DA0-F39E-2E9FB75D1FDD}"/>
          </ac:spMkLst>
        </pc:spChg>
        <pc:spChg chg="add mod">
          <ac:chgData name="Raghavan Komondoor V" userId="cd42250e-1d66-4966-a431-6a8d7d5235ba" providerId="ADAL" clId="{CB697D79-2405-4345-96F6-487B58633E19}" dt="2022-12-17T13:49:42.382" v="2784" actId="164"/>
          <ac:spMkLst>
            <pc:docMk/>
            <pc:sldMk cId="1953980383" sldId="513"/>
            <ac:spMk id="58" creationId="{3D0C2F2B-B7E1-95DB-AAE7-B86B4B234FB7}"/>
          </ac:spMkLst>
        </pc:spChg>
        <pc:spChg chg="add mod">
          <ac:chgData name="Raghavan Komondoor V" userId="cd42250e-1d66-4966-a431-6a8d7d5235ba" providerId="ADAL" clId="{CB697D79-2405-4345-96F6-487B58633E19}" dt="2022-12-17T13:49:58.118" v="2786" actId="20577"/>
          <ac:spMkLst>
            <pc:docMk/>
            <pc:sldMk cId="1953980383" sldId="513"/>
            <ac:spMk id="59" creationId="{389FFCAF-0E58-749C-3D72-287D94812243}"/>
          </ac:spMkLst>
        </pc:spChg>
        <pc:spChg chg="add mod topLvl">
          <ac:chgData name="Raghavan Komondoor V" userId="cd42250e-1d66-4966-a431-6a8d7d5235ba" providerId="ADAL" clId="{CB697D79-2405-4345-96F6-487B58633E19}" dt="2022-12-17T13:51:19.071" v="2788" actId="164"/>
          <ac:spMkLst>
            <pc:docMk/>
            <pc:sldMk cId="1953980383" sldId="513"/>
            <ac:spMk id="60" creationId="{0656F6CC-B8F5-5F4B-07B7-1125585B4DB3}"/>
          </ac:spMkLst>
        </pc:spChg>
        <pc:spChg chg="add mod topLvl">
          <ac:chgData name="Raghavan Komondoor V" userId="cd42250e-1d66-4966-a431-6a8d7d5235ba" providerId="ADAL" clId="{CB697D79-2405-4345-96F6-487B58633E19}" dt="2022-12-17T13:51:19.071" v="2788" actId="164"/>
          <ac:spMkLst>
            <pc:docMk/>
            <pc:sldMk cId="1953980383" sldId="513"/>
            <ac:spMk id="61" creationId="{E2EB348B-D291-EA2C-1B60-E8651BB1EFF1}"/>
          </ac:spMkLst>
        </pc:spChg>
        <pc:spChg chg="add mod topLvl">
          <ac:chgData name="Raghavan Komondoor V" userId="cd42250e-1d66-4966-a431-6a8d7d5235ba" providerId="ADAL" clId="{CB697D79-2405-4345-96F6-487B58633E19}" dt="2022-12-17T13:51:19.071" v="2788" actId="164"/>
          <ac:spMkLst>
            <pc:docMk/>
            <pc:sldMk cId="1953980383" sldId="513"/>
            <ac:spMk id="62" creationId="{4A73F437-9B6A-178F-FD85-C08833F8BE7F}"/>
          </ac:spMkLst>
        </pc:spChg>
        <pc:spChg chg="add mod topLvl">
          <ac:chgData name="Raghavan Komondoor V" userId="cd42250e-1d66-4966-a431-6a8d7d5235ba" providerId="ADAL" clId="{CB697D79-2405-4345-96F6-487B58633E19}" dt="2022-12-17T13:51:19.071" v="2788" actId="164"/>
          <ac:spMkLst>
            <pc:docMk/>
            <pc:sldMk cId="1953980383" sldId="513"/>
            <ac:spMk id="63" creationId="{701D5C80-E92E-1CBD-61E9-07E4AB16F83F}"/>
          </ac:spMkLst>
        </pc:spChg>
        <pc:spChg chg="add mod topLvl">
          <ac:chgData name="Raghavan Komondoor V" userId="cd42250e-1d66-4966-a431-6a8d7d5235ba" providerId="ADAL" clId="{CB697D79-2405-4345-96F6-487B58633E19}" dt="2022-12-17T13:51:33.407" v="2789" actId="164"/>
          <ac:spMkLst>
            <pc:docMk/>
            <pc:sldMk cId="1953980383" sldId="513"/>
            <ac:spMk id="64" creationId="{97AADECB-6E23-99DD-0C06-A96913FD70B1}"/>
          </ac:spMkLst>
        </pc:spChg>
        <pc:spChg chg="add mod topLvl">
          <ac:chgData name="Raghavan Komondoor V" userId="cd42250e-1d66-4966-a431-6a8d7d5235ba" providerId="ADAL" clId="{CB697D79-2405-4345-96F6-487B58633E19}" dt="2022-12-17T13:51:33.407" v="2789" actId="164"/>
          <ac:spMkLst>
            <pc:docMk/>
            <pc:sldMk cId="1953980383" sldId="513"/>
            <ac:spMk id="65" creationId="{9AA34F91-8FCD-1DAE-3DFE-E658EB65156A}"/>
          </ac:spMkLst>
        </pc:spChg>
        <pc:spChg chg="add mod">
          <ac:chgData name="Raghavan Komondoor V" userId="cd42250e-1d66-4966-a431-6a8d7d5235ba" providerId="ADAL" clId="{CB697D79-2405-4345-96F6-487B58633E19}" dt="2022-12-17T13:51:05.072" v="2787" actId="165"/>
          <ac:spMkLst>
            <pc:docMk/>
            <pc:sldMk cId="1953980383" sldId="513"/>
            <ac:spMk id="66" creationId="{EDD62353-5517-E911-6B70-1225BD30D193}"/>
          </ac:spMkLst>
        </pc:spChg>
        <pc:spChg chg="add mod">
          <ac:chgData name="Raghavan Komondoor V" userId="cd42250e-1d66-4966-a431-6a8d7d5235ba" providerId="ADAL" clId="{CB697D79-2405-4345-96F6-487B58633E19}" dt="2022-12-17T13:51:05.072" v="2787" actId="165"/>
          <ac:spMkLst>
            <pc:docMk/>
            <pc:sldMk cId="1953980383" sldId="513"/>
            <ac:spMk id="67" creationId="{B8DD31F5-2323-A791-9FA5-7134A96151D3}"/>
          </ac:spMkLst>
        </pc:spChg>
        <pc:spChg chg="add mod">
          <ac:chgData name="Raghavan Komondoor V" userId="cd42250e-1d66-4966-a431-6a8d7d5235ba" providerId="ADAL" clId="{CB697D79-2405-4345-96F6-487B58633E19}" dt="2022-12-17T13:51:05.072" v="2787" actId="165"/>
          <ac:spMkLst>
            <pc:docMk/>
            <pc:sldMk cId="1953980383" sldId="513"/>
            <ac:spMk id="68" creationId="{315F4D78-DFA3-EDB5-65C7-62BE07E9A6B9}"/>
          </ac:spMkLst>
        </pc:spChg>
        <pc:spChg chg="add mod">
          <ac:chgData name="Raghavan Komondoor V" userId="cd42250e-1d66-4966-a431-6a8d7d5235ba" providerId="ADAL" clId="{CB697D79-2405-4345-96F6-487B58633E19}" dt="2022-12-17T13:51:05.072" v="2787" actId="165"/>
          <ac:spMkLst>
            <pc:docMk/>
            <pc:sldMk cId="1953980383" sldId="513"/>
            <ac:spMk id="69" creationId="{6FF8ABA8-ED08-6A09-61F2-C3365071D851}"/>
          </ac:spMkLst>
        </pc:spChg>
        <pc:spChg chg="add del mod">
          <ac:chgData name="Raghavan Komondoor V" userId="cd42250e-1d66-4966-a431-6a8d7d5235ba" providerId="ADAL" clId="{CB697D79-2405-4345-96F6-487B58633E19}" dt="2022-12-17T13:45:40.009" v="2732"/>
          <ac:spMkLst>
            <pc:docMk/>
            <pc:sldMk cId="1953980383" sldId="513"/>
            <ac:spMk id="77" creationId="{01201A22-BF24-0079-5FEE-53A35F73728A}"/>
          </ac:spMkLst>
        </pc:spChg>
        <pc:spChg chg="add del mod">
          <ac:chgData name="Raghavan Komondoor V" userId="cd42250e-1d66-4966-a431-6a8d7d5235ba" providerId="ADAL" clId="{CB697D79-2405-4345-96F6-487B58633E19}" dt="2022-12-17T13:45:40.010" v="2734"/>
          <ac:spMkLst>
            <pc:docMk/>
            <pc:sldMk cId="1953980383" sldId="513"/>
            <ac:spMk id="79" creationId="{19703651-B004-C05C-05E0-53CE94AD6D78}"/>
          </ac:spMkLst>
        </pc:spChg>
        <pc:spChg chg="add mod">
          <ac:chgData name="Raghavan Komondoor V" userId="cd42250e-1d66-4966-a431-6a8d7d5235ba" providerId="ADAL" clId="{CB697D79-2405-4345-96F6-487B58633E19}" dt="2022-12-17T13:52:58.520" v="2816" actId="164"/>
          <ac:spMkLst>
            <pc:docMk/>
            <pc:sldMk cId="1953980383" sldId="513"/>
            <ac:spMk id="81" creationId="{85B3A0A5-F024-3A23-20D0-E7DB07984583}"/>
          </ac:spMkLst>
        </pc:spChg>
        <pc:spChg chg="add mod">
          <ac:chgData name="Raghavan Komondoor V" userId="cd42250e-1d66-4966-a431-6a8d7d5235ba" providerId="ADAL" clId="{CB697D79-2405-4345-96F6-487B58633E19}" dt="2022-12-17T13:52:58.520" v="2816" actId="164"/>
          <ac:spMkLst>
            <pc:docMk/>
            <pc:sldMk cId="1953980383" sldId="513"/>
            <ac:spMk id="82" creationId="{D6299D9F-6AF1-3E44-CAAA-54F4C31F5FF2}"/>
          </ac:spMkLst>
        </pc:spChg>
        <pc:spChg chg="add mod">
          <ac:chgData name="Raghavan Komondoor V" userId="cd42250e-1d66-4966-a431-6a8d7d5235ba" providerId="ADAL" clId="{CB697D79-2405-4345-96F6-487B58633E19}" dt="2022-12-17T13:53:12.630" v="2817" actId="164"/>
          <ac:spMkLst>
            <pc:docMk/>
            <pc:sldMk cId="1953980383" sldId="513"/>
            <ac:spMk id="83" creationId="{ECF226DF-D233-ED0E-9424-87D79F1F97F7}"/>
          </ac:spMkLst>
        </pc:spChg>
        <pc:spChg chg="add mod">
          <ac:chgData name="Raghavan Komondoor V" userId="cd42250e-1d66-4966-a431-6a8d7d5235ba" providerId="ADAL" clId="{CB697D79-2405-4345-96F6-487B58633E19}" dt="2022-12-17T13:53:12.630" v="2817" actId="164"/>
          <ac:spMkLst>
            <pc:docMk/>
            <pc:sldMk cId="1953980383" sldId="513"/>
            <ac:spMk id="84" creationId="{C2DD9B92-EB9B-D76E-A625-C4AC0A5993BE}"/>
          </ac:spMkLst>
        </pc:spChg>
        <pc:spChg chg="add mod">
          <ac:chgData name="Raghavan Komondoor V" userId="cd42250e-1d66-4966-a431-6a8d7d5235ba" providerId="ADAL" clId="{CB697D79-2405-4345-96F6-487B58633E19}" dt="2022-12-17T13:52:23.624" v="2815" actId="1076"/>
          <ac:spMkLst>
            <pc:docMk/>
            <pc:sldMk cId="1953980383" sldId="513"/>
            <ac:spMk id="85" creationId="{3B8B0C99-5FE1-232D-F39B-0A192EB5303F}"/>
          </ac:spMkLst>
        </pc:spChg>
        <pc:grpChg chg="del mod">
          <ac:chgData name="Raghavan Komondoor V" userId="cd42250e-1d66-4966-a431-6a8d7d5235ba" providerId="ADAL" clId="{CB697D79-2405-4345-96F6-487B58633E19}" dt="2022-12-17T13:30:58.740" v="2430" actId="478"/>
          <ac:grpSpMkLst>
            <pc:docMk/>
            <pc:sldMk cId="1953980383" sldId="513"/>
            <ac:grpSpMk id="3" creationId="{00000000-0000-0000-0000-000000000000}"/>
          </ac:grpSpMkLst>
        </pc:grpChg>
        <pc:grpChg chg="del mod">
          <ac:chgData name="Raghavan Komondoor V" userId="cd42250e-1d66-4966-a431-6a8d7d5235ba" providerId="ADAL" clId="{CB697D79-2405-4345-96F6-487B58633E19}" dt="2022-12-17T11:46:46.873" v="2203" actId="165"/>
          <ac:grpSpMkLst>
            <pc:docMk/>
            <pc:sldMk cId="1953980383" sldId="513"/>
            <ac:grpSpMk id="4" creationId="{00000000-0000-0000-0000-000000000000}"/>
          </ac:grpSpMkLst>
        </pc:grpChg>
        <pc:grpChg chg="del mod topLvl">
          <ac:chgData name="Raghavan Komondoor V" userId="cd42250e-1d66-4966-a431-6a8d7d5235ba" providerId="ADAL" clId="{CB697D79-2405-4345-96F6-487B58633E19}" dt="2022-12-17T11:47:40.145" v="2210" actId="165"/>
          <ac:grpSpMkLst>
            <pc:docMk/>
            <pc:sldMk cId="1953980383" sldId="513"/>
            <ac:grpSpMk id="5" creationId="{00000000-0000-0000-0000-000000000000}"/>
          </ac:grpSpMkLst>
        </pc:grpChg>
        <pc:grpChg chg="del mod topLvl">
          <ac:chgData name="Raghavan Komondoor V" userId="cd42250e-1d66-4966-a431-6a8d7d5235ba" providerId="ADAL" clId="{CB697D79-2405-4345-96F6-487B58633E19}" dt="2022-12-17T11:46:54.895" v="2204" actId="165"/>
          <ac:grpSpMkLst>
            <pc:docMk/>
            <pc:sldMk cId="1953980383" sldId="513"/>
            <ac:grpSpMk id="7" creationId="{00000000-0000-0000-0000-000000000000}"/>
          </ac:grpSpMkLst>
        </pc:grpChg>
        <pc:grpChg chg="del mod">
          <ac:chgData name="Raghavan Komondoor V" userId="cd42250e-1d66-4966-a431-6a8d7d5235ba" providerId="ADAL" clId="{CB697D79-2405-4345-96F6-487B58633E19}" dt="2022-12-17T13:30:58.740" v="2430" actId="478"/>
          <ac:grpSpMkLst>
            <pc:docMk/>
            <pc:sldMk cId="1953980383" sldId="513"/>
            <ac:grpSpMk id="8" creationId="{00000000-0000-0000-0000-000000000000}"/>
          </ac:grpSpMkLst>
        </pc:grpChg>
        <pc:grpChg chg="del mod">
          <ac:chgData name="Raghavan Komondoor V" userId="cd42250e-1d66-4966-a431-6a8d7d5235ba" providerId="ADAL" clId="{CB697D79-2405-4345-96F6-487B58633E19}" dt="2022-12-17T11:46:30.073" v="2200" actId="165"/>
          <ac:grpSpMkLst>
            <pc:docMk/>
            <pc:sldMk cId="1953980383" sldId="513"/>
            <ac:grpSpMk id="11" creationId="{00000000-0000-0000-0000-000000000000}"/>
          </ac:grpSpMkLst>
        </pc:grpChg>
        <pc:grpChg chg="del mod topLvl">
          <ac:chgData name="Raghavan Komondoor V" userId="cd42250e-1d66-4966-a431-6a8d7d5235ba" providerId="ADAL" clId="{CB697D79-2405-4345-96F6-487B58633E19}" dt="2022-12-17T11:46:38.360" v="2201" actId="165"/>
          <ac:grpSpMkLst>
            <pc:docMk/>
            <pc:sldMk cId="1953980383" sldId="513"/>
            <ac:grpSpMk id="13" creationId="{00000000-0000-0000-0000-000000000000}"/>
          </ac:grpSpMkLst>
        </pc:grpChg>
        <pc:grpChg chg="del mod topLvl">
          <ac:chgData name="Raghavan Komondoor V" userId="cd42250e-1d66-4966-a431-6a8d7d5235ba" providerId="ADAL" clId="{CB697D79-2405-4345-96F6-487B58633E19}" dt="2022-12-17T11:46:38.360" v="2201" actId="165"/>
          <ac:grpSpMkLst>
            <pc:docMk/>
            <pc:sldMk cId="1953980383" sldId="513"/>
            <ac:grpSpMk id="26" creationId="{00000000-0000-0000-0000-000000000000}"/>
          </ac:grpSpMkLst>
        </pc:grpChg>
        <pc:grpChg chg="add del mod">
          <ac:chgData name="Raghavan Komondoor V" userId="cd42250e-1d66-4966-a431-6a8d7d5235ba" providerId="ADAL" clId="{CB697D79-2405-4345-96F6-487B58633E19}" dt="2022-12-17T12:10:22.343" v="2260" actId="165"/>
          <ac:grpSpMkLst>
            <pc:docMk/>
            <pc:sldMk cId="1953980383" sldId="513"/>
            <ac:grpSpMk id="27" creationId="{45E0D9F2-7481-89A2-6AE7-2E99D31F14CD}"/>
          </ac:grpSpMkLst>
        </pc:grpChg>
        <pc:grpChg chg="add del mod">
          <ac:chgData name="Raghavan Komondoor V" userId="cd42250e-1d66-4966-a431-6a8d7d5235ba" providerId="ADAL" clId="{CB697D79-2405-4345-96F6-487B58633E19}" dt="2022-12-17T13:20:03.286" v="2297" actId="165"/>
          <ac:grpSpMkLst>
            <pc:docMk/>
            <pc:sldMk cId="1953980383" sldId="513"/>
            <ac:grpSpMk id="28" creationId="{0645EF85-332B-8F18-D15E-0EC71A2FE750}"/>
          </ac:grpSpMkLst>
        </pc:grpChg>
        <pc:grpChg chg="add mod topLvl">
          <ac:chgData name="Raghavan Komondoor V" userId="cd42250e-1d66-4966-a431-6a8d7d5235ba" providerId="ADAL" clId="{CB697D79-2405-4345-96F6-487B58633E19}" dt="2022-12-17T13:52:58.520" v="2816" actId="164"/>
          <ac:grpSpMkLst>
            <pc:docMk/>
            <pc:sldMk cId="1953980383" sldId="513"/>
            <ac:grpSpMk id="31" creationId="{116210ED-B010-FF15-169D-A2FBDD5FD418}"/>
          </ac:grpSpMkLst>
        </pc:grpChg>
        <pc:grpChg chg="add del mod">
          <ac:chgData name="Raghavan Komondoor V" userId="cd42250e-1d66-4966-a431-6a8d7d5235ba" providerId="ADAL" clId="{CB697D79-2405-4345-96F6-487B58633E19}" dt="2022-12-17T13:21:53.034" v="2343" actId="478"/>
          <ac:grpSpMkLst>
            <pc:docMk/>
            <pc:sldMk cId="1953980383" sldId="513"/>
            <ac:grpSpMk id="35" creationId="{171D4EB7-0C51-0C87-6C01-797C7CA0E1B8}"/>
          </ac:grpSpMkLst>
        </pc:grpChg>
        <pc:grpChg chg="add mod topLvl">
          <ac:chgData name="Raghavan Komondoor V" userId="cd42250e-1d66-4966-a431-6a8d7d5235ba" providerId="ADAL" clId="{CB697D79-2405-4345-96F6-487B58633E19}" dt="2022-12-17T13:53:12.630" v="2817" actId="164"/>
          <ac:grpSpMkLst>
            <pc:docMk/>
            <pc:sldMk cId="1953980383" sldId="513"/>
            <ac:grpSpMk id="70" creationId="{28CCB036-8FFD-D198-94DC-C44C5AF17112}"/>
          </ac:grpSpMkLst>
        </pc:grpChg>
        <pc:grpChg chg="add mod topLvl">
          <ac:chgData name="Raghavan Komondoor V" userId="cd42250e-1d66-4966-a431-6a8d7d5235ba" providerId="ADAL" clId="{CB697D79-2405-4345-96F6-487B58633E19}" dt="2022-12-17T13:55:15.922" v="2822" actId="164"/>
          <ac:grpSpMkLst>
            <pc:docMk/>
            <pc:sldMk cId="1953980383" sldId="513"/>
            <ac:grpSpMk id="71" creationId="{E137357A-41DA-5C16-3E8F-C25B8BCEC7DC}"/>
          </ac:grpSpMkLst>
        </pc:grpChg>
        <pc:grpChg chg="add mod topLvl">
          <ac:chgData name="Raghavan Komondoor V" userId="cd42250e-1d66-4966-a431-6a8d7d5235ba" providerId="ADAL" clId="{CB697D79-2405-4345-96F6-487B58633E19}" dt="2022-12-17T13:53:12.630" v="2817" actId="164"/>
          <ac:grpSpMkLst>
            <pc:docMk/>
            <pc:sldMk cId="1953980383" sldId="513"/>
            <ac:grpSpMk id="72" creationId="{771E8C27-81BA-C77F-0C75-5747FBAF8795}"/>
          </ac:grpSpMkLst>
        </pc:grpChg>
        <pc:grpChg chg="add mod topLvl">
          <ac:chgData name="Raghavan Komondoor V" userId="cd42250e-1d66-4966-a431-6a8d7d5235ba" providerId="ADAL" clId="{CB697D79-2405-4345-96F6-487B58633E19}" dt="2022-12-17T13:52:58.520" v="2816" actId="164"/>
          <ac:grpSpMkLst>
            <pc:docMk/>
            <pc:sldMk cId="1953980383" sldId="513"/>
            <ac:grpSpMk id="73" creationId="{40B8F75C-9ED8-0BD3-5EF5-3DEDB0D471A6}"/>
          </ac:grpSpMkLst>
        </pc:grpChg>
        <pc:grpChg chg="add del mod">
          <ac:chgData name="Raghavan Komondoor V" userId="cd42250e-1d66-4966-a431-6a8d7d5235ba" providerId="ADAL" clId="{CB697D79-2405-4345-96F6-487B58633E19}" dt="2022-12-17T13:51:05.072" v="2787" actId="165"/>
          <ac:grpSpMkLst>
            <pc:docMk/>
            <pc:sldMk cId="1953980383" sldId="513"/>
            <ac:grpSpMk id="74" creationId="{0CB909BE-66D8-A998-0FBE-813B0DD43554}"/>
          </ac:grpSpMkLst>
        </pc:grpChg>
        <pc:grpChg chg="add del mod">
          <ac:chgData name="Raghavan Komondoor V" userId="cd42250e-1d66-4966-a431-6a8d7d5235ba" providerId="ADAL" clId="{CB697D79-2405-4345-96F6-487B58633E19}" dt="2022-12-17T13:48:50.312" v="2780" actId="165"/>
          <ac:grpSpMkLst>
            <pc:docMk/>
            <pc:sldMk cId="1953980383" sldId="513"/>
            <ac:grpSpMk id="75" creationId="{1A12BE35-7654-6A48-4981-852038B9EDE3}"/>
          </ac:grpSpMkLst>
        </pc:grpChg>
        <pc:grpChg chg="add del mod">
          <ac:chgData name="Raghavan Komondoor V" userId="cd42250e-1d66-4966-a431-6a8d7d5235ba" providerId="ADAL" clId="{CB697D79-2405-4345-96F6-487B58633E19}" dt="2022-12-17T13:48:56.032" v="2781" actId="165"/>
          <ac:grpSpMkLst>
            <pc:docMk/>
            <pc:sldMk cId="1953980383" sldId="513"/>
            <ac:grpSpMk id="76" creationId="{46DEBFB1-22DE-5811-D15F-4E92BF7931C5}"/>
          </ac:grpSpMkLst>
        </pc:grpChg>
        <pc:grpChg chg="add mod">
          <ac:chgData name="Raghavan Komondoor V" userId="cd42250e-1d66-4966-a431-6a8d7d5235ba" providerId="ADAL" clId="{CB697D79-2405-4345-96F6-487B58633E19}" dt="2022-12-17T13:52:58.520" v="2816" actId="164"/>
          <ac:grpSpMkLst>
            <pc:docMk/>
            <pc:sldMk cId="1953980383" sldId="513"/>
            <ac:grpSpMk id="86" creationId="{5656D401-E8C8-580E-0D1E-59C736BB7C83}"/>
          </ac:grpSpMkLst>
        </pc:grpChg>
        <pc:grpChg chg="add mod">
          <ac:chgData name="Raghavan Komondoor V" userId="cd42250e-1d66-4966-a431-6a8d7d5235ba" providerId="ADAL" clId="{CB697D79-2405-4345-96F6-487B58633E19}" dt="2022-12-17T13:53:12.630" v="2817" actId="164"/>
          <ac:grpSpMkLst>
            <pc:docMk/>
            <pc:sldMk cId="1953980383" sldId="513"/>
            <ac:grpSpMk id="87" creationId="{3DCC3633-737E-3AFC-EF51-32C1F425BCF8}"/>
          </ac:grpSpMkLst>
        </pc:grpChg>
        <pc:grpChg chg="add mod">
          <ac:chgData name="Raghavan Komondoor V" userId="cd42250e-1d66-4966-a431-6a8d7d5235ba" providerId="ADAL" clId="{CB697D79-2405-4345-96F6-487B58633E19}" dt="2022-12-17T13:49:42.382" v="2784" actId="164"/>
          <ac:grpSpMkLst>
            <pc:docMk/>
            <pc:sldMk cId="1953980383" sldId="513"/>
            <ac:grpSpMk id="88" creationId="{C2F57CEA-437C-CDA3-C41A-74A079EBDCFC}"/>
          </ac:grpSpMkLst>
        </pc:grpChg>
        <pc:grpChg chg="add mod">
          <ac:chgData name="Raghavan Komondoor V" userId="cd42250e-1d66-4966-a431-6a8d7d5235ba" providerId="ADAL" clId="{CB697D79-2405-4345-96F6-487B58633E19}" dt="2022-12-17T13:51:19.071" v="2788" actId="164"/>
          <ac:grpSpMkLst>
            <pc:docMk/>
            <pc:sldMk cId="1953980383" sldId="513"/>
            <ac:grpSpMk id="89" creationId="{DAF31008-F722-0943-AB6B-F8317D29E302}"/>
          </ac:grpSpMkLst>
        </pc:grpChg>
        <pc:grpChg chg="add mod">
          <ac:chgData name="Raghavan Komondoor V" userId="cd42250e-1d66-4966-a431-6a8d7d5235ba" providerId="ADAL" clId="{CB697D79-2405-4345-96F6-487B58633E19}" dt="2022-12-17T13:55:15.922" v="2822" actId="164"/>
          <ac:grpSpMkLst>
            <pc:docMk/>
            <pc:sldMk cId="1953980383" sldId="513"/>
            <ac:grpSpMk id="90" creationId="{345CF149-6140-5117-CC63-920710519DE5}"/>
          </ac:grpSpMkLst>
        </pc:grpChg>
        <pc:grpChg chg="add mod">
          <ac:chgData name="Raghavan Komondoor V" userId="cd42250e-1d66-4966-a431-6a8d7d5235ba" providerId="ADAL" clId="{CB697D79-2405-4345-96F6-487B58633E19}" dt="2022-12-17T13:52:58.520" v="2816" actId="164"/>
          <ac:grpSpMkLst>
            <pc:docMk/>
            <pc:sldMk cId="1953980383" sldId="513"/>
            <ac:grpSpMk id="91" creationId="{61A57A53-D302-2A0C-6839-71ADD6C489D6}"/>
          </ac:grpSpMkLst>
        </pc:grpChg>
        <pc:grpChg chg="add mod">
          <ac:chgData name="Raghavan Komondoor V" userId="cd42250e-1d66-4966-a431-6a8d7d5235ba" providerId="ADAL" clId="{CB697D79-2405-4345-96F6-487B58633E19}" dt="2022-12-17T13:53:12.630" v="2817" actId="164"/>
          <ac:grpSpMkLst>
            <pc:docMk/>
            <pc:sldMk cId="1953980383" sldId="513"/>
            <ac:grpSpMk id="92" creationId="{121DB0B8-63A0-1255-15F3-D00725FC68A6}"/>
          </ac:grpSpMkLst>
        </pc:grpChg>
        <pc:grpChg chg="add mod">
          <ac:chgData name="Raghavan Komondoor V" userId="cd42250e-1d66-4966-a431-6a8d7d5235ba" providerId="ADAL" clId="{CB697D79-2405-4345-96F6-487B58633E19}" dt="2022-12-17T13:55:15.922" v="2822" actId="164"/>
          <ac:grpSpMkLst>
            <pc:docMk/>
            <pc:sldMk cId="1953980383" sldId="513"/>
            <ac:grpSpMk id="93" creationId="{FC748D3E-E6FC-AF5C-2509-513802232D7F}"/>
          </ac:grpSpMkLst>
        </pc:grpChg>
      </pc:sldChg>
      <pc:sldChg chg="addSp delSp modSp mod modAnim">
        <pc:chgData name="Raghavan Komondoor V" userId="cd42250e-1d66-4966-a431-6a8d7d5235ba" providerId="ADAL" clId="{CB697D79-2405-4345-96F6-487B58633E19}" dt="2022-12-19T08:10:47.561" v="3139"/>
        <pc:sldMkLst>
          <pc:docMk/>
          <pc:sldMk cId="2630038549" sldId="514"/>
        </pc:sldMkLst>
        <pc:grpChg chg="mod">
          <ac:chgData name="Raghavan Komondoor V" userId="cd42250e-1d66-4966-a431-6a8d7d5235ba" providerId="ADAL" clId="{CB697D79-2405-4345-96F6-487B58633E19}" dt="2022-12-19T08:10:47.561" v="3139"/>
          <ac:grpSpMkLst>
            <pc:docMk/>
            <pc:sldMk cId="2630038549" sldId="514"/>
            <ac:grpSpMk id="54" creationId="{AAD3D60D-F888-C5A6-F986-1B3DDAD12A8B}"/>
          </ac:grpSpMkLst>
        </pc:grpChg>
        <pc:inkChg chg="del">
          <ac:chgData name="Raghavan Komondoor V" userId="cd42250e-1d66-4966-a431-6a8d7d5235ba" providerId="ADAL" clId="{CB697D79-2405-4345-96F6-487B58633E19}" dt="2022-12-19T07:36:40.660" v="2830"/>
          <ac:inkMkLst>
            <pc:docMk/>
            <pc:sldMk cId="2630038549" sldId="514"/>
            <ac:inkMk id="19" creationId="{4C144CD4-B66D-8EAF-2D93-BE8D817A13DA}"/>
          </ac:inkMkLst>
        </pc:inkChg>
        <pc:inkChg chg="del">
          <ac:chgData name="Raghavan Komondoor V" userId="cd42250e-1d66-4966-a431-6a8d7d5235ba" providerId="ADAL" clId="{CB697D79-2405-4345-96F6-487B58633E19}" dt="2022-12-19T07:36:42.635" v="2831"/>
          <ac:inkMkLst>
            <pc:docMk/>
            <pc:sldMk cId="2630038549" sldId="514"/>
            <ac:inkMk id="21" creationId="{535879D1-6AED-C7BE-72FE-63FF82A01A33}"/>
          </ac:inkMkLst>
        </pc:inkChg>
        <pc:inkChg chg="add del">
          <ac:chgData name="Raghavan Komondoor V" userId="cd42250e-1d66-4966-a431-6a8d7d5235ba" providerId="ADAL" clId="{CB697D79-2405-4345-96F6-487B58633E19}" dt="2022-12-19T07:36:35.527" v="2829" actId="9405"/>
          <ac:inkMkLst>
            <pc:docMk/>
            <pc:sldMk cId="2630038549" sldId="514"/>
            <ac:inkMk id="55" creationId="{727CA8D2-2D05-99D4-98F7-3D0E39066F7B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1" creationId="{07D3AD36-873D-6125-27C7-B10FEC6DA7BA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2" creationId="{D815B669-EA7D-5AB3-1955-4D39020A7BC2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3" creationId="{2F22B530-20CA-4071-1355-29023FD08EFC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4" creationId="{1DDEE1E1-0788-8C83-D93D-411CF64D0279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5" creationId="{4BCAF54E-3C2A-E6DE-7862-B6BD978C6205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6" creationId="{7F0F9C4C-DED0-AD30-F44B-B4AF0FF137CC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7" creationId="{E16A6AAA-FB14-19CE-2B38-99F2762BB714}"/>
          </ac:inkMkLst>
        </pc:inkChg>
        <pc:inkChg chg="del mod">
          <ac:chgData name="Raghavan Komondoor V" userId="cd42250e-1d66-4966-a431-6a8d7d5235ba" providerId="ADAL" clId="{CB697D79-2405-4345-96F6-487B58633E19}" dt="2022-12-19T08:10:47.561" v="3138"/>
          <ac:inkMkLst>
            <pc:docMk/>
            <pc:sldMk cId="2630038549" sldId="514"/>
            <ac:inkMk id="208" creationId="{4795B325-3048-31A1-4F6A-82DB6BBA1AB9}"/>
          </ac:inkMkLst>
        </pc:inkChg>
        <pc:inkChg chg="del 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09" creationId="{C6B39082-43A3-2F08-472E-4497CEA1B329}"/>
          </ac:inkMkLst>
        </pc:inkChg>
        <pc:inkChg chg="del">
          <ac:chgData name="Raghavan Komondoor V" userId="cd42250e-1d66-4966-a431-6a8d7d5235ba" providerId="ADAL" clId="{CB697D79-2405-4345-96F6-487B58633E19}" dt="2022-12-19T08:10:47.560" v="3137"/>
          <ac:inkMkLst>
            <pc:docMk/>
            <pc:sldMk cId="2630038549" sldId="514"/>
            <ac:inkMk id="210" creationId="{57D0014F-636A-9F14-CE8F-27667355291A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1" creationId="{54C09362-8C97-13BA-97D9-85E7A0ABE69A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2" creationId="{7A9D6C8C-868C-4485-7449-1981B80C088C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3" creationId="{3FC8B428-8E37-69D4-22E3-C49D8A99062E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4" creationId="{474E871D-0B0A-00D7-B3C6-F159C1580DBB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5" creationId="{D85F1E3E-922B-4FD4-B610-66CCC486D463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6" creationId="{C09E6098-FEFF-6746-B438-ACF925A5B8E7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19" creationId="{390D7C29-A75C-24E3-DD05-B8453C15996C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0" creationId="{74CDB616-6EF0-F708-D7E2-6AA5ABA25563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1" creationId="{BE5384EE-0FE9-F2DA-1C5B-B9E8B77D17AE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2" creationId="{EC25162A-0205-9EA0-0700-78ABCE3DFA30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3" creationId="{F58193AF-C8ED-1495-DB7F-1279B40DD5CA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4" creationId="{1BFDB985-8215-BFD6-5E44-80E0FC04EB96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5" creationId="{3707EA65-4E02-D6BD-C1CC-1F3963DDE193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6" creationId="{A4A1FAD9-04F5-31AC-FB1A-CA3CB4C852A0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7" creationId="{F01D7ADA-C887-74C7-303C-0CD451B6723D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8" creationId="{3277BFC5-1868-4F04-E937-9F895CC290E5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29" creationId="{C28B0289-B0AD-4DBB-38E4-35EE1D05EAEA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0" creationId="{80C279D4-1DE6-C471-FE0B-D237D605B8ED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1" creationId="{337EEC19-8D89-514E-B8A6-065A52E9D164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2" creationId="{FF9EC8E0-44B4-9C98-0396-0B27E4ACA830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3" creationId="{2D1D7D84-7E44-465C-3558-0A15E7E074D9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4" creationId="{DE265265-B1FC-7BD4-4B67-664D813478EA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5" creationId="{BA47A2FA-28B7-3C00-9B46-E4928CC4CD93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6" creationId="{E6B70D33-7028-8923-0A46-06FD01990F33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7" creationId="{AA0426CA-94DE-10E0-8594-231598D9640C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8" creationId="{EE16A4FC-EC1D-16C7-2AEA-9A41D2C5ACA7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39" creationId="{EBE892B9-580D-8687-ED59-E7BE8FD613F1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40" creationId="{A2C6FECC-3A43-3CC1-F11F-2889566C1105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41" creationId="{DC3E0431-955A-7E05-489C-5893BF80E822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43" creationId="{14B65D4E-8143-532F-5D07-23FACA831295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44" creationId="{ECDED974-8CCB-E6CB-DA10-2C811BD2029B}"/>
          </ac:inkMkLst>
        </pc:inkChg>
        <pc:inkChg chg="del">
          <ac:chgData name="Raghavan Komondoor V" userId="cd42250e-1d66-4966-a431-6a8d7d5235ba" providerId="ADAL" clId="{CB697D79-2405-4345-96F6-487B58633E19}" dt="2022-12-19T07:36:45.532" v="2832"/>
          <ac:inkMkLst>
            <pc:docMk/>
            <pc:sldMk cId="2630038549" sldId="514"/>
            <ac:inkMk id="246" creationId="{369E3E28-2946-264B-9BD9-AB60552A9075}"/>
          </ac:inkMkLst>
        </pc:inkChg>
        <pc:inkChg chg="del">
          <ac:chgData name="Raghavan Komondoor V" userId="cd42250e-1d66-4966-a431-6a8d7d5235ba" providerId="ADAL" clId="{CB697D79-2405-4345-96F6-487B58633E19}" dt="2022-12-19T07:36:45.532" v="2833"/>
          <ac:inkMkLst>
            <pc:docMk/>
            <pc:sldMk cId="2630038549" sldId="514"/>
            <ac:inkMk id="249" creationId="{0DEBF36F-4594-CDA2-4C74-04C98E49FCA8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53" creationId="{E32E986F-479C-F4C8-0971-0BC49CCEE7E0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54" creationId="{29975110-EBA2-D57A-E92E-515A6C2981B8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58" creationId="{FF9E901A-653E-28CC-24E3-D9650D9F6865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59" creationId="{0B47BA65-3B25-AAB7-1AEA-B9642A701633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60" creationId="{D076F45F-CC29-7BE2-EAF0-1F3B3BE725AD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61" creationId="{D0B9A938-5691-B4DC-B2BF-C12FE3416E70}"/>
          </ac:inkMkLst>
        </pc:inkChg>
        <pc:inkChg chg="mod">
          <ac:chgData name="Raghavan Komondoor V" userId="cd42250e-1d66-4966-a431-6a8d7d5235ba" providerId="ADAL" clId="{CB697D79-2405-4345-96F6-487B58633E19}" dt="2022-12-19T08:10:47.561" v="3139"/>
          <ac:inkMkLst>
            <pc:docMk/>
            <pc:sldMk cId="2630038549" sldId="514"/>
            <ac:inkMk id="262" creationId="{04853AAE-558C-815A-DBE3-AD85B1045FB6}"/>
          </ac:inkMkLst>
        </pc:inkChg>
      </pc:sldChg>
      <pc:sldChg chg="addSp modSp mod modAnim">
        <pc:chgData name="Raghavan Komondoor V" userId="cd42250e-1d66-4966-a431-6a8d7d5235ba" providerId="ADAL" clId="{CB697D79-2405-4345-96F6-487B58633E19}" dt="2022-12-19T11:23:10.173" v="3826"/>
        <pc:sldMkLst>
          <pc:docMk/>
          <pc:sldMk cId="2236391711" sldId="515"/>
        </pc:sldMkLst>
        <pc:spChg chg="mod">
          <ac:chgData name="Raghavan Komondoor V" userId="cd42250e-1d66-4966-a431-6a8d7d5235ba" providerId="ADAL" clId="{CB697D79-2405-4345-96F6-487B58633E19}" dt="2022-12-19T10:49:18.234" v="3471" actId="20577"/>
          <ac:spMkLst>
            <pc:docMk/>
            <pc:sldMk cId="2236391711" sldId="515"/>
            <ac:spMk id="2" creationId="{C869C103-3CAF-8233-7665-FD32B08458EA}"/>
          </ac:spMkLst>
        </pc:spChg>
        <pc:grpChg chg="add mod">
          <ac:chgData name="Raghavan Komondoor V" userId="cd42250e-1d66-4966-a431-6a8d7d5235ba" providerId="ADAL" clId="{CB697D79-2405-4345-96F6-487B58633E19}" dt="2022-12-19T11:23:06.292" v="3825" actId="164"/>
          <ac:grpSpMkLst>
            <pc:docMk/>
            <pc:sldMk cId="2236391711" sldId="515"/>
            <ac:grpSpMk id="3" creationId="{F9A50866-7BAA-94BB-B177-0D079398FA7A}"/>
          </ac:grpSpMkLst>
        </pc:grp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1" creationId="{535879D1-6AED-C7BE-72FE-63FF82A01A33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80" creationId="{F42DCAB0-0E8A-FD1E-16B3-91D55D2A3673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05" creationId="{83D61D79-D41C-0865-5619-4ABAF13B7371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25" creationId="{B0DFE86C-AC38-6550-C271-097A45289931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55" creationId="{1C2578E0-1F2B-D539-907A-DD2227533B89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56" creationId="{1E32A63D-F39E-C802-67C1-953891071F23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57" creationId="{4D41B908-83F8-E3FC-9539-AACB8232ED9E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58" creationId="{772F70B3-CA5C-0333-8DB2-50094B968928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59" creationId="{C18A715E-922B-714D-E267-87C1CA4C4D72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0" creationId="{BAC6ADB0-74E4-E996-BA2C-04E49506379F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1" creationId="{2BBB9C8B-FC33-3189-7D18-1134C6CEFDD1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2" creationId="{6289A27F-3D88-5C56-34D8-B8FCF433AA7E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3" creationId="{AD421F46-B83E-AA98-746F-1FE5A12C6D89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4" creationId="{2314B6E0-7FAE-CE04-1D7A-6F39D403D219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5" creationId="{97B8D12D-AD77-7D06-AABF-50D233420E2D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6" creationId="{4D2CC110-43AD-74EC-EBE1-CD316F8C559A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69" creationId="{96A522AB-1458-8C36-6AC5-246ECD856864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0" creationId="{2108F74C-5C0B-8239-9091-9C490DDC815D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2" creationId="{74F5082A-263D-08C7-DF88-B1CB2E5171EC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3" creationId="{85D0F328-DC19-F881-FC4D-3053D79F2CFA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4" creationId="{0E6CA6FC-AC6F-B05B-9C2E-87367BDFEB43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5" creationId="{DA53674A-DCF7-6E7C-69CD-917234C2F4FF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6" creationId="{C0CB9D92-EE9F-97A9-F4D1-4BB37BBFB2B5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7" creationId="{6AD822DF-F5C1-8EAF-E9A1-1BD8832361E9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8" creationId="{9FAE3E34-345B-4125-8E3A-E02F588F21E1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79" creationId="{35C4CDE6-D953-9D36-D6AD-F6B049B9FA56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80" creationId="{AE045D9C-7ACB-BAA6-656B-710158E4E9FA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81" creationId="{BF757077-EFC7-4C6B-C594-CED91BABEB3D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82" creationId="{F923EB27-D772-82F6-48A2-4F9D647E18F5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83" creationId="{FA549877-CEBF-AA68-31AF-1A2685C893F2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84" creationId="{BC2A4D74-71C5-23CA-6D22-F3EE44FF69C6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89" creationId="{AF0BBD0E-AA34-7EFC-8DBE-C923A63A12E9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0" creationId="{2CB41308-2C4C-E39E-F5DA-04E1A84CEAC8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1" creationId="{5C20BE0D-799C-8914-9344-83D41EED5115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2" creationId="{FA546145-3BB5-4C0E-C68C-A8AB1B30736A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3" creationId="{C9E75FF1-4405-BB13-67A4-99F6123EE6F7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4" creationId="{D05E368D-16C2-7284-4CA8-C1FA7ED68713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5" creationId="{98A9000B-1585-E10E-7398-3B63875FFBD6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6" creationId="{A57F7DF5-24FE-CF19-38EB-644387516E28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8" creationId="{BD24D638-9843-817B-AAA6-508D6DB58EDE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199" creationId="{0F9573B1-D10D-FA1E-9CD8-819F9972B4F7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00" creationId="{327AED78-8276-BF39-5661-020E4E8D0AEF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17" creationId="{DAF5DB85-29D5-A344-5152-BBF2C6B2B43D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18" creationId="{11335FD7-8BED-C22A-A8D7-C965E95AF4F8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45" creationId="{7F54FA85-5BFA-A163-4ECC-F03BDDCD4261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64" creationId="{33DD92A5-314B-E41F-F330-0DD3DE2BBE0B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65" creationId="{C5B7ED2A-6EE9-1371-3263-CECFC9338E90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66" creationId="{0E15A693-3DF9-1275-6836-BD7D1A58DA70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67" creationId="{5ED02413-0A80-C175-488B-0E7AEE1D5E40}"/>
          </ac:inkMkLst>
        </pc:inkChg>
        <pc:inkChg chg="mod">
          <ac:chgData name="Raghavan Komondoor V" userId="cd42250e-1d66-4966-a431-6a8d7d5235ba" providerId="ADAL" clId="{CB697D79-2405-4345-96F6-487B58633E19}" dt="2022-12-19T11:23:06.292" v="3825" actId="164"/>
          <ac:inkMkLst>
            <pc:docMk/>
            <pc:sldMk cId="2236391711" sldId="515"/>
            <ac:inkMk id="268" creationId="{E5DB40C7-A693-D91D-0AD9-178AF0AC7D09}"/>
          </ac:inkMkLst>
        </pc:inkChg>
      </pc:sldChg>
      <pc:sldChg chg="del">
        <pc:chgData name="Raghavan Komondoor V" userId="cd42250e-1d66-4966-a431-6a8d7d5235ba" providerId="ADAL" clId="{CB697D79-2405-4345-96F6-487B58633E19}" dt="2022-12-19T11:11:36.184" v="3777" actId="2696"/>
        <pc:sldMkLst>
          <pc:docMk/>
          <pc:sldMk cId="1937607727" sldId="516"/>
        </pc:sldMkLst>
      </pc:sldChg>
      <pc:sldChg chg="addSp delSp modSp mod modAnim">
        <pc:chgData name="Raghavan Komondoor V" userId="cd42250e-1d66-4966-a431-6a8d7d5235ba" providerId="ADAL" clId="{CB697D79-2405-4345-96F6-487B58633E19}" dt="2022-12-19T11:26:54.213" v="3894"/>
        <pc:sldMkLst>
          <pc:docMk/>
          <pc:sldMk cId="2507255018" sldId="517"/>
        </pc:sldMkLst>
        <pc:spChg chg="mod">
          <ac:chgData name="Raghavan Komondoor V" userId="cd42250e-1d66-4966-a431-6a8d7d5235ba" providerId="ADAL" clId="{CB697D79-2405-4345-96F6-487B58633E19}" dt="2022-12-19T11:24:40.199" v="3878" actId="16959"/>
          <ac:spMkLst>
            <pc:docMk/>
            <pc:sldMk cId="2507255018" sldId="517"/>
            <ac:spMk id="2" creationId="{C869C103-3CAF-8233-7665-FD32B08458EA}"/>
          </ac:spMkLst>
        </pc:spChg>
        <pc:spChg chg="add mod">
          <ac:chgData name="Raghavan Komondoor V" userId="cd42250e-1d66-4966-a431-6a8d7d5235ba" providerId="ADAL" clId="{CB697D79-2405-4345-96F6-487B58633E19}" dt="2022-12-19T11:26:40.334" v="3891" actId="164"/>
          <ac:spMkLst>
            <pc:docMk/>
            <pc:sldMk cId="2507255018" sldId="517"/>
            <ac:spMk id="9" creationId="{F284F780-D08E-027E-B817-39272AE1F99C}"/>
          </ac:spMkLst>
        </pc:spChg>
        <pc:spChg chg="add mod">
          <ac:chgData name="Raghavan Komondoor V" userId="cd42250e-1d66-4966-a431-6a8d7d5235ba" providerId="ADAL" clId="{CB697D79-2405-4345-96F6-487B58633E19}" dt="2022-12-19T11:26:40.334" v="3891" actId="164"/>
          <ac:spMkLst>
            <pc:docMk/>
            <pc:sldMk cId="2507255018" sldId="517"/>
            <ac:spMk id="12" creationId="{BB91C866-56E9-0686-72BC-1D6224CAEAF3}"/>
          </ac:spMkLst>
        </pc:spChg>
        <pc:grpChg chg="add mod">
          <ac:chgData name="Raghavan Komondoor V" userId="cd42250e-1d66-4966-a431-6a8d7d5235ba" providerId="ADAL" clId="{CB697D79-2405-4345-96F6-487B58633E19}" dt="2022-12-19T11:26:40.334" v="3891" actId="164"/>
          <ac:grpSpMkLst>
            <pc:docMk/>
            <pc:sldMk cId="2507255018" sldId="517"/>
            <ac:grpSpMk id="14" creationId="{78CDE920-E43C-0CB6-FA34-DBB60476B401}"/>
          </ac:grpSpMkLst>
        </pc:grpChg>
        <pc:grpChg chg="mod">
          <ac:chgData name="Raghavan Komondoor V" userId="cd42250e-1d66-4966-a431-6a8d7d5235ba" providerId="ADAL" clId="{CB697D79-2405-4345-96F6-487B58633E19}" dt="2022-12-19T07:19:06.829" v="2824"/>
          <ac:grpSpMkLst>
            <pc:docMk/>
            <pc:sldMk cId="2507255018" sldId="517"/>
            <ac:grpSpMk id="126" creationId="{505A708A-BC7A-3CC9-CB9F-B40306242CEE}"/>
          </ac:grpSpMkLst>
        </pc:grpChg>
        <pc:inkChg chg="add">
          <ac:chgData name="Raghavan Komondoor V" userId="cd42250e-1d66-4966-a431-6a8d7d5235ba" providerId="ADAL" clId="{CB697D79-2405-4345-96F6-487B58633E19}" dt="2022-12-19T07:19:21.413" v="2825" actId="9405"/>
          <ac:inkMkLst>
            <pc:docMk/>
            <pc:sldMk cId="2507255018" sldId="517"/>
            <ac:inkMk id="3" creationId="{503DEA09-7B1E-BA36-983A-657ACAEE0987}"/>
          </ac:inkMkLst>
        </pc:inkChg>
        <pc:inkChg chg="add">
          <ac:chgData name="Raghavan Komondoor V" userId="cd42250e-1d66-4966-a431-6a8d7d5235ba" providerId="ADAL" clId="{CB697D79-2405-4345-96F6-487B58633E19}" dt="2022-12-19T07:19:23.280" v="2826" actId="9405"/>
          <ac:inkMkLst>
            <pc:docMk/>
            <pc:sldMk cId="2507255018" sldId="517"/>
            <ac:inkMk id="7" creationId="{26C1553E-0318-D715-7AC4-1503DD79D8DD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24" creationId="{A0D02459-D9EB-485A-B6AA-685616738E0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32" creationId="{F3A0489E-C764-B3CD-476E-DA657C6E7094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59" creationId="{534B9F97-4AF7-7971-7E0E-C52688265C9B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0" creationId="{56E9FC0C-7801-938A-0425-9B2B619BA40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1" creationId="{D84AAE9D-C61E-F632-4730-D8F3216A5376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2" creationId="{C786526E-D781-0487-00A3-EF8A3B5B4E87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3" creationId="{E275E3D5-6340-7FAA-4428-42385EC04A2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4" creationId="{76E15364-59A5-CD2F-32F9-44DA2589206D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5" creationId="{9E9F0FE9-BF65-F9C7-E403-D6390366945F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6" creationId="{6930D46E-516A-DF14-075C-6F9EDBBA33E5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7" creationId="{D58BCB9B-A787-3AC5-C04F-6DEA54D4DA5C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8" creationId="{674F3050-0E63-E688-248A-27F02455C56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69" creationId="{1E1BD531-4970-8B1D-8DD0-4B1794535DA7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0" creationId="{118A1326-BBF0-6F8A-783E-34CAA9DE4DF0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1" creationId="{474EAE12-B8A2-58B6-19E8-D6E0AA966D8F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2" creationId="{BC50C160-E54A-2A6E-3050-654979CF3D05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3" creationId="{F92D029E-FFA4-B74A-253F-DA48116A58D6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4" creationId="{59F029E9-645F-76EE-C8C2-CF1F1D3317D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5" creationId="{F0456C33-FDCF-7EBA-339D-E0471DA5FD0B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6" creationId="{C0179D6E-995D-7D6F-F501-32F00247403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7" creationId="{690D99A6-DEB6-48EE-EBF2-FC1D2AAEE8B4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8" creationId="{24D21E9A-3A55-3272-9153-E8929ED4F22E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79" creationId="{9F47249D-1E18-D7D2-EF4A-C8AA9998B55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1" creationId="{325CE086-5E0E-FF4F-46C6-DE4300A5684C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2" creationId="{CA69FDA9-34FC-AE2C-C8A7-D5D527DC1E62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5" creationId="{C256D407-82A2-FFD9-D17C-CC23F6E8407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6" creationId="{7ED418C6-1442-7F99-FD85-D25EE17D7B63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7" creationId="{0F62616A-01E2-04E2-FB0B-FAD4392B860D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8" creationId="{90A5CCAA-4F0A-131F-BC2B-A28E2DD4D533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89" creationId="{9D8D1359-F0B8-E764-F05D-881AF7329A19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0" creationId="{BE37FA07-4C1E-6C75-2672-A29643FF0107}"/>
          </ac:inkMkLst>
        </pc:inkChg>
        <pc:inkChg chg="del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1" creationId="{F6254A0A-D2D9-98C5-D45F-078954B5C3F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2" creationId="{CE0E527D-9923-BCF6-B17A-1A6027C1CED5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3" creationId="{26BEE510-D6FF-37ED-22D6-80BB30E3EF3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4" creationId="{5EEB653C-DEFC-2F90-D6A9-C7E3293569BD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5" creationId="{79D98B8D-2536-5002-6DEA-3AA586797006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6" creationId="{11B68760-C5DC-51C9-A34A-532D4DD1CD3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97" creationId="{1D017F21-60BE-21F1-28B1-848B126BA9F8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1" creationId="{783994B9-6B15-32F9-BC07-2120CF1C0F27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2" creationId="{00CEDF02-39E9-2B3E-E2FB-3DFA71CFE056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3" creationId="{EB1BB32E-2FBC-E93D-AB03-2D420868012E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4" creationId="{6F3902AC-7BA0-67AB-CC10-8994F4A2A272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6" creationId="{98EDBA7C-DA61-588A-3318-77F382081440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7" creationId="{AF6295CE-D40F-A038-EC5F-85626018FEC7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8" creationId="{918DA763-24CF-4FF3-B512-F3BD8370EC1D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09" creationId="{D3F3E886-03F7-066B-0DB2-F683C1713380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0" creationId="{57FB2387-F0F1-8CF4-1E4F-1DF12CC55327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1" creationId="{9D41EE0E-CD7B-1CB8-339F-4E1EB1042AC4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2" creationId="{2EFD20DC-E353-0F49-3B63-4162945E212F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3" creationId="{836DF116-0114-E4D7-F8BA-A7E9954D67AA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4" creationId="{D726D4A1-9DD1-38BE-2E56-83FCB879969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7" creationId="{61D7F629-56C8-3CC1-5976-CF0EABE1A6AF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8" creationId="{CBAA63B5-DBCF-DBA7-3187-7F44FEB7C0C2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19" creationId="{F3B8CC36-677A-4B25-CE6C-D154FDE66A11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21" creationId="{CAD4A5D5-A8F8-9287-3E7B-2334C4DFB7CE}"/>
          </ac:inkMkLst>
        </pc:inkChg>
        <pc:inkChg chg="mod">
          <ac:chgData name="Raghavan Komondoor V" userId="cd42250e-1d66-4966-a431-6a8d7d5235ba" providerId="ADAL" clId="{CB697D79-2405-4345-96F6-487B58633E19}" dt="2022-12-19T07:19:06.829" v="2824"/>
          <ac:inkMkLst>
            <pc:docMk/>
            <pc:sldMk cId="2507255018" sldId="517"/>
            <ac:inkMk id="122" creationId="{49593DCD-7994-9DF5-9D2F-2746B2E5A28B}"/>
          </ac:inkMkLst>
        </pc:inkChg>
      </pc:sldChg>
      <pc:sldChg chg="addSp delSp modSp new mod modAnim">
        <pc:chgData name="Raghavan Komondoor V" userId="cd42250e-1d66-4966-a431-6a8d7d5235ba" providerId="ADAL" clId="{CB697D79-2405-4345-96F6-487B58633E19}" dt="2022-12-19T11:14:20.574" v="3809" actId="20577"/>
        <pc:sldMkLst>
          <pc:docMk/>
          <pc:sldMk cId="3695783054" sldId="518"/>
        </pc:sldMkLst>
        <pc:spChg chg="mod">
          <ac:chgData name="Raghavan Komondoor V" userId="cd42250e-1d66-4966-a431-6a8d7d5235ba" providerId="ADAL" clId="{CB697D79-2405-4345-96F6-487B58633E19}" dt="2022-12-19T08:32:51.770" v="3224" actId="20577"/>
          <ac:spMkLst>
            <pc:docMk/>
            <pc:sldMk cId="3695783054" sldId="518"/>
            <ac:spMk id="2" creationId="{8FFC3F01-BCCD-0ECE-77C2-BF7B18F08EC7}"/>
          </ac:spMkLst>
        </pc:spChg>
        <pc:spChg chg="mod">
          <ac:chgData name="Raghavan Komondoor V" userId="cd42250e-1d66-4966-a431-6a8d7d5235ba" providerId="ADAL" clId="{CB697D79-2405-4345-96F6-487B58633E19}" dt="2022-12-19T11:14:20.574" v="3809" actId="20577"/>
          <ac:spMkLst>
            <pc:docMk/>
            <pc:sldMk cId="3695783054" sldId="518"/>
            <ac:spMk id="3" creationId="{8FD752BB-B6FC-B3CB-7F36-DB6337DF2204}"/>
          </ac:spMkLst>
        </pc:spChg>
        <pc:spChg chg="add del mod">
          <ac:chgData name="Raghavan Komondoor V" userId="cd42250e-1d66-4966-a431-6a8d7d5235ba" providerId="ADAL" clId="{CB697D79-2405-4345-96F6-487B58633E19}" dt="2022-12-19T08:33:13.563" v="3228"/>
          <ac:spMkLst>
            <pc:docMk/>
            <pc:sldMk cId="3695783054" sldId="518"/>
            <ac:spMk id="5" creationId="{FA3095E0-1648-654C-8280-D47663D14609}"/>
          </ac:spMkLst>
        </pc:spChg>
        <pc:grpChg chg="add mod">
          <ac:chgData name="Raghavan Komondoor V" userId="cd42250e-1d66-4966-a431-6a8d7d5235ba" providerId="ADAL" clId="{CB697D79-2405-4345-96F6-487B58633E19}" dt="2022-12-19T10:25:26.212" v="3338" actId="1076"/>
          <ac:grpSpMkLst>
            <pc:docMk/>
            <pc:sldMk cId="3695783054" sldId="518"/>
            <ac:grpSpMk id="6" creationId="{9D5BB226-43E2-8CD8-87E7-5270E8321796}"/>
          </ac:grpSpMkLst>
        </pc:grp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7" creationId="{7E30E136-815B-8746-74A3-EB08316F7053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8" creationId="{0E6F2ABF-A1AB-4298-9A01-A6829E7E49F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9" creationId="{E3C98E68-9EF7-2E7B-1CF2-03C5A94DCE2D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0" creationId="{CA72F337-8CDE-FEBD-1100-1A20360A3DA7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1" creationId="{B0DE2644-D311-657B-4576-5D0D3D2C5A98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2" creationId="{E6EE0249-867D-3050-DB4C-76529492D770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3" creationId="{93C5DA6E-CCCA-1C9A-58B5-60D80DEB9E08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4" creationId="{94347FC3-E4DF-5C04-1250-204812CC62CC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5" creationId="{FB8B0859-0231-9A81-E30B-2C8DC2ACDF7E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6" creationId="{5396DD83-30C5-6A5D-D494-1206C8B5D71D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7" creationId="{3F85906D-2868-0EF1-5B48-4976ACF4CCB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8" creationId="{68075D8C-8131-D10B-09D6-27C9C7FCD573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19" creationId="{EF5DED09-B4BC-6916-CF25-632E28D8D94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0" creationId="{60545CB9-4664-AD89-710E-1422DCCF91C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1" creationId="{F72674BE-FC1E-6EDA-F64D-72F45743ACB3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2" creationId="{ABA243C5-A511-C599-A3D8-EDA3AD639F37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3" creationId="{17408109-187E-6551-01A2-47CE293A302E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4" creationId="{E78CDDA9-5B3B-55F0-76A9-E6BF83EA6A2F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5" creationId="{83B21E0D-89A1-26BD-F4D0-2B9A4F3D352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6" creationId="{3F3A6E78-1122-8F11-32B3-585A44302635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7" creationId="{427C037A-9C29-C140-9843-60FCA573D5F0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8" creationId="{768C394C-7438-47F7-5EA9-F9D27D2072A1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29" creationId="{5160800D-3C5B-37EE-C047-3B6DC98AE41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0" creationId="{3C28A5E6-EFD9-7F3D-10E8-70FBEF789481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1" creationId="{3BADBDC3-4C4E-74C0-2161-319301588014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2" creationId="{226882F0-23A5-D5D7-42DE-8C2732063BCE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3" creationId="{A3135C16-DD75-23D0-1898-C86CC2790AA3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4" creationId="{BCCED061-BFAE-B9C9-1403-B14555F40215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5" creationId="{F5D50121-72CE-D77F-C5B1-007DFA994506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6" creationId="{7EFD307B-D8D0-2095-E48B-59A32FB7571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7" creationId="{0C09CB8C-0886-CE2E-25DC-F6F51C5C0EB0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8" creationId="{97121410-17CD-FF51-B7AC-4BA480EE1D3F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39" creationId="{A62CB477-3D30-1700-AD59-BA1F10F38340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0" creationId="{9BB00D23-0CBA-DE16-6BB2-944D7EE8209A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1" creationId="{7015787C-A6D4-58D3-E626-E50B194CEA67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2" creationId="{226D7B32-9D66-7499-BD3F-0AA373A4036E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3" creationId="{B0DB078B-A0E5-EFB5-26A6-07CB860353E9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4" creationId="{B5119624-174A-F35E-5B9A-671A66AB0982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5" creationId="{CAD48909-46BB-2B8B-43C4-A9E8E7AE9C4A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6" creationId="{36CFD1FB-B2DD-F5EE-1C1B-37236D444FF9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7" creationId="{E1C30292-16E3-816F-710C-659B53EC8ADF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8" creationId="{532FBC69-87C0-71F4-C8A7-098CA9E5287C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49" creationId="{45338668-B8C4-0271-3652-C46607C91081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50" creationId="{C843BA1C-0500-C823-A618-FDC6047D18BF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51" creationId="{36E87B2F-2FDD-4037-FCAB-527838A2DD9D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52" creationId="{CD445CCC-8D56-D9D2-346B-79F4FDAC5225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53" creationId="{64686752-2A49-2346-A6A8-554290DA3EA4}"/>
          </ac:inkMkLst>
        </pc:inkChg>
        <pc:inkChg chg="mod">
          <ac:chgData name="Raghavan Komondoor V" userId="cd42250e-1d66-4966-a431-6a8d7d5235ba" providerId="ADAL" clId="{CB697D79-2405-4345-96F6-487B58633E19}" dt="2022-12-19T10:24:59.065" v="3332"/>
          <ac:inkMkLst>
            <pc:docMk/>
            <pc:sldMk cId="3695783054" sldId="518"/>
            <ac:inkMk id="54" creationId="{F175A9F1-E3B2-673F-8B6E-C3B5AD88EE24}"/>
          </ac:inkMkLst>
        </pc:inkChg>
      </pc:sldChg>
      <pc:sldChg chg="modSp new mod modAnim">
        <pc:chgData name="Raghavan Komondoor V" userId="cd42250e-1d66-4966-a431-6a8d7d5235ba" providerId="ADAL" clId="{CB697D79-2405-4345-96F6-487B58633E19}" dt="2022-12-19T11:20:52.785" v="3823"/>
        <pc:sldMkLst>
          <pc:docMk/>
          <pc:sldMk cId="2693427304" sldId="519"/>
        </pc:sldMkLst>
        <pc:spChg chg="mod">
          <ac:chgData name="Raghavan Komondoor V" userId="cd42250e-1d66-4966-a431-6a8d7d5235ba" providerId="ADAL" clId="{CB697D79-2405-4345-96F6-487B58633E19}" dt="2022-12-19T10:48:53.431" v="3462" actId="14100"/>
          <ac:spMkLst>
            <pc:docMk/>
            <pc:sldMk cId="2693427304" sldId="519"/>
            <ac:spMk id="2" creationId="{8D7C4B5F-84CE-AB17-09EF-A6F9CFA65213}"/>
          </ac:spMkLst>
        </pc:spChg>
        <pc:spChg chg="mod">
          <ac:chgData name="Raghavan Komondoor V" userId="cd42250e-1d66-4966-a431-6a8d7d5235ba" providerId="ADAL" clId="{CB697D79-2405-4345-96F6-487B58633E19}" dt="2022-12-19T11:20:34.897" v="3821" actId="20577"/>
          <ac:spMkLst>
            <pc:docMk/>
            <pc:sldMk cId="2693427304" sldId="519"/>
            <ac:spMk id="3" creationId="{83F6F054-007D-E762-505B-4EBA28E7C4E3}"/>
          </ac:spMkLst>
        </pc:spChg>
      </pc:sldChg>
      <pc:sldChg chg="modSp add del mod">
        <pc:chgData name="Raghavan Komondoor V" userId="cd42250e-1d66-4966-a431-6a8d7d5235ba" providerId="ADAL" clId="{CB697D79-2405-4345-96F6-487B58633E19}" dt="2022-12-19T11:22:25.055" v="3824" actId="2696"/>
        <pc:sldMkLst>
          <pc:docMk/>
          <pc:sldMk cId="1636768391" sldId="520"/>
        </pc:sldMkLst>
        <pc:spChg chg="mod">
          <ac:chgData name="Raghavan Komondoor V" userId="cd42250e-1d66-4966-a431-6a8d7d5235ba" providerId="ADAL" clId="{CB697D79-2405-4345-96F6-487B58633E19}" dt="2022-12-19T11:13:25.196" v="3802" actId="27636"/>
          <ac:spMkLst>
            <pc:docMk/>
            <pc:sldMk cId="1636768391" sldId="520"/>
            <ac:spMk id="3" creationId="{83F6F054-007D-E762-505B-4EBA28E7C4E3}"/>
          </ac:spMkLst>
        </pc:spChg>
      </pc:sldChg>
    </pc:docChg>
  </pc:docChgLst>
  <pc:docChgLst>
    <pc:chgData name="Raghavan Komondoor V" userId="cd42250e-1d66-4966-a431-6a8d7d5235ba" providerId="ADAL" clId="{A328E152-93E2-4EC8-AA3A-7E6A7C6E0168}"/>
    <pc:docChg chg="undo custSel modSld">
      <pc:chgData name="Raghavan Komondoor V" userId="cd42250e-1d66-4966-a431-6a8d7d5235ba" providerId="ADAL" clId="{A328E152-93E2-4EC8-AA3A-7E6A7C6E0168}" dt="2023-10-16T15:05:21.749" v="430" actId="20577"/>
      <pc:docMkLst>
        <pc:docMk/>
      </pc:docMkLst>
      <pc:sldChg chg="modSp mod">
        <pc:chgData name="Raghavan Komondoor V" userId="cd42250e-1d66-4966-a431-6a8d7d5235ba" providerId="ADAL" clId="{A328E152-93E2-4EC8-AA3A-7E6A7C6E0168}" dt="2023-10-16T15:01:58.222" v="425" actId="20577"/>
        <pc:sldMkLst>
          <pc:docMk/>
          <pc:sldMk cId="2303237564" sldId="489"/>
        </pc:sldMkLst>
        <pc:spChg chg="mod">
          <ac:chgData name="Raghavan Komondoor V" userId="cd42250e-1d66-4966-a431-6a8d7d5235ba" providerId="ADAL" clId="{A328E152-93E2-4EC8-AA3A-7E6A7C6E0168}" dt="2023-10-16T15:01:58.222" v="425" actId="20577"/>
          <ac:spMkLst>
            <pc:docMk/>
            <pc:sldMk cId="2303237564" sldId="489"/>
            <ac:spMk id="3" creationId="{00000000-0000-0000-0000-000000000000}"/>
          </ac:spMkLst>
        </pc:spChg>
      </pc:sldChg>
      <pc:sldChg chg="modSp mod">
        <pc:chgData name="Raghavan Komondoor V" userId="cd42250e-1d66-4966-a431-6a8d7d5235ba" providerId="ADAL" clId="{A328E152-93E2-4EC8-AA3A-7E6A7C6E0168}" dt="2023-10-16T15:05:21.749" v="430" actId="20577"/>
        <pc:sldMkLst>
          <pc:docMk/>
          <pc:sldMk cId="4119993740" sldId="503"/>
        </pc:sldMkLst>
        <pc:spChg chg="mod">
          <ac:chgData name="Raghavan Komondoor V" userId="cd42250e-1d66-4966-a431-6a8d7d5235ba" providerId="ADAL" clId="{A328E152-93E2-4EC8-AA3A-7E6A7C6E0168}" dt="2023-10-16T15:05:21.749" v="430" actId="20577"/>
          <ac:spMkLst>
            <pc:docMk/>
            <pc:sldMk cId="4119993740" sldId="503"/>
            <ac:spMk id="4" creationId="{89C82D99-7D66-4ADE-8A2B-E653AE540BC1}"/>
          </ac:spMkLst>
        </pc:spChg>
      </pc:sldChg>
      <pc:sldChg chg="modSp mod">
        <pc:chgData name="Raghavan Komondoor V" userId="cd42250e-1d66-4966-a431-6a8d7d5235ba" providerId="ADAL" clId="{A328E152-93E2-4EC8-AA3A-7E6A7C6E0168}" dt="2023-10-14T22:45:56.557" v="140" actId="207"/>
        <pc:sldMkLst>
          <pc:docMk/>
          <pc:sldMk cId="3186427852" sldId="512"/>
        </pc:sldMkLst>
        <pc:spChg chg="mod">
          <ac:chgData name="Raghavan Komondoor V" userId="cd42250e-1d66-4966-a431-6a8d7d5235ba" providerId="ADAL" clId="{A328E152-93E2-4EC8-AA3A-7E6A7C6E0168}" dt="2023-10-14T22:45:56.557" v="140" actId="207"/>
          <ac:spMkLst>
            <pc:docMk/>
            <pc:sldMk cId="3186427852" sldId="512"/>
            <ac:spMk id="3" creationId="{00000000-0000-0000-0000-000000000000}"/>
          </ac:spMkLst>
        </pc:spChg>
      </pc:sldChg>
      <pc:sldChg chg="addSp delSp modSp mod modAnim">
        <pc:chgData name="Raghavan Komondoor V" userId="cd42250e-1d66-4966-a431-6a8d7d5235ba" providerId="ADAL" clId="{A328E152-93E2-4EC8-AA3A-7E6A7C6E0168}" dt="2023-10-16T15:00:33.052" v="423" actId="1035"/>
        <pc:sldMkLst>
          <pc:docMk/>
          <pc:sldMk cId="2507255018" sldId="517"/>
        </pc:sldMkLst>
        <pc:grpChg chg="add del mod">
          <ac:chgData name="Raghavan Komondoor V" userId="cd42250e-1d66-4966-a431-6a8d7d5235ba" providerId="ADAL" clId="{A328E152-93E2-4EC8-AA3A-7E6A7C6E0168}" dt="2023-10-16T14:54:51.502" v="305" actId="165"/>
          <ac:grpSpMkLst>
            <pc:docMk/>
            <pc:sldMk cId="2507255018" sldId="517"/>
            <ac:grpSpMk id="10" creationId="{4B9E6F02-DDFB-F4B4-5A73-EA9952FE231B}"/>
          </ac:grpSpMkLst>
        </pc:grpChg>
        <pc:grpChg chg="mod">
          <ac:chgData name="Raghavan Komondoor V" userId="cd42250e-1d66-4966-a431-6a8d7d5235ba" providerId="ADAL" clId="{A328E152-93E2-4EC8-AA3A-7E6A7C6E0168}" dt="2023-10-16T14:59:07.459" v="409" actId="688"/>
          <ac:grpSpMkLst>
            <pc:docMk/>
            <pc:sldMk cId="2507255018" sldId="517"/>
            <ac:grpSpMk id="14" creationId="{78CDE920-E43C-0CB6-FA34-DBB60476B401}"/>
          </ac:grpSpMkLst>
        </pc:grpChg>
        <pc:grpChg chg="mod">
          <ac:chgData name="Raghavan Komondoor V" userId="cd42250e-1d66-4966-a431-6a8d7d5235ba" providerId="ADAL" clId="{A328E152-93E2-4EC8-AA3A-7E6A7C6E0168}" dt="2023-10-16T14:59:46.609" v="411" actId="1076"/>
          <ac:grpSpMkLst>
            <pc:docMk/>
            <pc:sldMk cId="2507255018" sldId="517"/>
            <ac:grpSpMk id="124" creationId="{1074F52E-C413-0A6B-2BF0-D479FD6CB2B3}"/>
          </ac:grpSpMkLst>
        </pc:grpChg>
        <pc:grpChg chg="del mod">
          <ac:chgData name="Raghavan Komondoor V" userId="cd42250e-1d66-4966-a431-6a8d7d5235ba" providerId="ADAL" clId="{A328E152-93E2-4EC8-AA3A-7E6A7C6E0168}" dt="2023-10-16T14:53:27.660" v="298" actId="165"/>
          <ac:grpSpMkLst>
            <pc:docMk/>
            <pc:sldMk cId="2507255018" sldId="517"/>
            <ac:grpSpMk id="126" creationId="{505A708A-BC7A-3CC9-CB9F-B40306242CEE}"/>
          </ac:grpSpMkLst>
        </pc:grpChg>
        <pc:inkChg chg="mod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3" creationId="{503DEA09-7B1E-BA36-983A-657ACAEE0987}"/>
          </ac:inkMkLst>
        </pc:inkChg>
        <pc:inkChg chg="mod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" creationId="{26C1553E-0318-D715-7AC4-1503DD79D8DD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6" creationId="{3BBAB6BA-CD19-F7F1-C945-DCEAE11A9CF4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7" creationId="{037D250A-9D36-DD23-13D8-54F490CF7839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9" creationId="{10763AE4-6009-31AD-0C90-C06940C3D93F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23" creationId="{21CC671B-C9AE-FD06-CDB6-0D2DE6CCD47E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24" creationId="{A0D02459-D9EB-485A-B6AA-685616738E01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26" creationId="{3A1062F5-D42D-B99A-1493-C2A20C89A97C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28" creationId="{84E4478A-BCB3-DF48-E4EE-C79004E3EBBC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31" creationId="{8E1C3CAC-9C30-456F-3481-B79BF357840B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32" creationId="{F3A0489E-C764-B3CD-476E-DA657C6E7094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34" creationId="{D09F74E4-02F3-BCCB-C2C6-0FA4A5762BBF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48" creationId="{AC431CAE-5546-D8D2-7F37-AA30DADF3D46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51" creationId="{3722165E-978A-280C-DA3C-D52373842C23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52" creationId="{CC2226C1-8FBD-53C2-D843-2ACDBB303E8B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55" creationId="{C3C54B9C-48F2-E6B0-EC91-9CAF3BC23E87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59" creationId="{534B9F97-4AF7-7971-7E0E-C52688265C9B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0" creationId="{56E9FC0C-7801-938A-0425-9B2B619BA401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1" creationId="{D84AAE9D-C61E-F632-4730-D8F3216A5376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2" creationId="{C786526E-D781-0487-00A3-EF8A3B5B4E87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3" creationId="{E275E3D5-6340-7FAA-4428-42385EC04A21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4" creationId="{76E15364-59A5-CD2F-32F9-44DA2589206D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5" creationId="{9E9F0FE9-BF65-F9C7-E403-D6390366945F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6" creationId="{6930D46E-516A-DF14-075C-6F9EDBBA33E5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7" creationId="{D58BCB9B-A787-3AC5-C04F-6DEA54D4DA5C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8" creationId="{674F3050-0E63-E688-248A-27F02455C561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69" creationId="{1E1BD531-4970-8B1D-8DD0-4B1794535DA7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0" creationId="{118A1326-BBF0-6F8A-783E-34CAA9DE4DF0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1" creationId="{474EAE12-B8A2-58B6-19E8-D6E0AA966D8F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2" creationId="{BC50C160-E54A-2A6E-3050-654979CF3D05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3" creationId="{F92D029E-FFA4-B74A-253F-DA48116A58D6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4" creationId="{59F029E9-645F-76EE-C8C2-CF1F1D3317DA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5" creationId="{F0456C33-FDCF-7EBA-339D-E0471DA5FD0B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6" creationId="{C0179D6E-995D-7D6F-F501-32F00247403A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7" creationId="{690D99A6-DEB6-48EE-EBF2-FC1D2AAEE8B4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8" creationId="{24D21E9A-3A55-3272-9153-E8929ED4F22E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79" creationId="{9F47249D-1E18-D7D2-EF4A-C8AA9998B55A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1" creationId="{325CE086-5E0E-FF4F-46C6-DE4300A5684C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2" creationId="{CA69FDA9-34FC-AE2C-C8A7-D5D527DC1E62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83" creationId="{6C7256D5-38E7-EDAF-B670-81BB41CD57C9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84" creationId="{B6104DE5-673D-1C19-0E26-08CCA0873FA6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5" creationId="{C256D407-82A2-FFD9-D17C-CC23F6E8407A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6" creationId="{7ED418C6-1442-7F99-FD85-D25EE17D7B63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7" creationId="{0F62616A-01E2-04E2-FB0B-FAD4392B860D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8" creationId="{90A5CCAA-4F0A-131F-BC2B-A28E2DD4D533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89" creationId="{9D8D1359-F0B8-E764-F05D-881AF7329A19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0" creationId="{BE37FA07-4C1E-6C75-2672-A29643FF0107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91" creationId="{AAF26FC6-E657-B3A5-6E1C-E4E10E90E24E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2" creationId="{CE0E527D-9923-BCF6-B17A-1A6027C1CED5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3" creationId="{26BEE510-D6FF-37ED-22D6-80BB30E3EF3A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4" creationId="{5EEB653C-DEFC-2F90-D6A9-C7E3293569BD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5" creationId="{79D98B8D-2536-5002-6DEA-3AA586797006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6" creationId="{11B68760-C5DC-51C9-A34A-532D4DD1CD3A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97" creationId="{1D017F21-60BE-21F1-28B1-848B126BA9F8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98" creationId="{C9EC17BC-EFF6-932E-752E-0C4473D74E81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99" creationId="{D5EB44B8-C3E8-BEC9-81C6-C6970FCF8700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00" creationId="{6721FBFD-A3B0-EF40-810B-55E6833A6AE1}"/>
          </ac:inkMkLst>
        </pc:inkChg>
        <pc:inkChg chg="del mod topLvl">
          <ac:chgData name="Raghavan Komondoor V" userId="cd42250e-1d66-4966-a431-6a8d7d5235ba" providerId="ADAL" clId="{A328E152-93E2-4EC8-AA3A-7E6A7C6E0168}" dt="2023-10-16T14:54:08.298" v="303" actId="478"/>
          <ac:inkMkLst>
            <pc:docMk/>
            <pc:sldMk cId="2507255018" sldId="517"/>
            <ac:inkMk id="101" creationId="{783994B9-6B15-32F9-BC07-2120CF1C0F27}"/>
          </ac:inkMkLst>
        </pc:inkChg>
        <pc:inkChg chg="del mod topLvl">
          <ac:chgData name="Raghavan Komondoor V" userId="cd42250e-1d66-4966-a431-6a8d7d5235ba" providerId="ADAL" clId="{A328E152-93E2-4EC8-AA3A-7E6A7C6E0168}" dt="2023-10-16T14:54:08.298" v="303" actId="478"/>
          <ac:inkMkLst>
            <pc:docMk/>
            <pc:sldMk cId="2507255018" sldId="517"/>
            <ac:inkMk id="102" creationId="{00CEDF02-39E9-2B3E-E2FB-3DFA71CFE056}"/>
          </ac:inkMkLst>
        </pc:inkChg>
        <pc:inkChg chg="del mod topLvl">
          <ac:chgData name="Raghavan Komondoor V" userId="cd42250e-1d66-4966-a431-6a8d7d5235ba" providerId="ADAL" clId="{A328E152-93E2-4EC8-AA3A-7E6A7C6E0168}" dt="2023-10-16T14:54:15.344" v="304" actId="478"/>
          <ac:inkMkLst>
            <pc:docMk/>
            <pc:sldMk cId="2507255018" sldId="517"/>
            <ac:inkMk id="103" creationId="{EB1BB32E-2FBC-E93D-AB03-2D420868012E}"/>
          </ac:inkMkLst>
        </pc:inkChg>
        <pc:inkChg chg="del mod topLvl">
          <ac:chgData name="Raghavan Komondoor V" userId="cd42250e-1d66-4966-a431-6a8d7d5235ba" providerId="ADAL" clId="{A328E152-93E2-4EC8-AA3A-7E6A7C6E0168}" dt="2023-10-16T14:54:15.344" v="304" actId="478"/>
          <ac:inkMkLst>
            <pc:docMk/>
            <pc:sldMk cId="2507255018" sldId="517"/>
            <ac:inkMk id="104" creationId="{6F3902AC-7BA0-67AB-CC10-8994F4A2A272}"/>
          </ac:inkMkLst>
        </pc:inkChg>
        <pc:inkChg chg="del mod topLvl">
          <ac:chgData name="Raghavan Komondoor V" userId="cd42250e-1d66-4966-a431-6a8d7d5235ba" providerId="ADAL" clId="{A328E152-93E2-4EC8-AA3A-7E6A7C6E0168}" dt="2023-10-16T14:54:08.298" v="303" actId="478"/>
          <ac:inkMkLst>
            <pc:docMk/>
            <pc:sldMk cId="2507255018" sldId="517"/>
            <ac:inkMk id="106" creationId="{98EDBA7C-DA61-588A-3318-77F382081440}"/>
          </ac:inkMkLst>
        </pc:inkChg>
        <pc:inkChg chg="del mod topLvl">
          <ac:chgData name="Raghavan Komondoor V" userId="cd42250e-1d66-4966-a431-6a8d7d5235ba" providerId="ADAL" clId="{A328E152-93E2-4EC8-AA3A-7E6A7C6E0168}" dt="2023-10-16T14:54:08.298" v="303" actId="478"/>
          <ac:inkMkLst>
            <pc:docMk/>
            <pc:sldMk cId="2507255018" sldId="517"/>
            <ac:inkMk id="107" creationId="{AF6295CE-D40F-A038-EC5F-85626018FEC7}"/>
          </ac:inkMkLst>
        </pc:inkChg>
        <pc:inkChg chg="del mod topLvl">
          <ac:chgData name="Raghavan Komondoor V" userId="cd42250e-1d66-4966-a431-6a8d7d5235ba" providerId="ADAL" clId="{A328E152-93E2-4EC8-AA3A-7E6A7C6E0168}" dt="2023-10-16T14:54:08.298" v="303" actId="478"/>
          <ac:inkMkLst>
            <pc:docMk/>
            <pc:sldMk cId="2507255018" sldId="517"/>
            <ac:inkMk id="108" creationId="{918DA763-24CF-4FF3-B512-F3BD8370EC1D}"/>
          </ac:inkMkLst>
        </pc:inkChg>
        <pc:inkChg chg="del mod topLvl">
          <ac:chgData name="Raghavan Komondoor V" userId="cd42250e-1d66-4966-a431-6a8d7d5235ba" providerId="ADAL" clId="{A328E152-93E2-4EC8-AA3A-7E6A7C6E0168}" dt="2023-10-16T14:54:15.344" v="304" actId="478"/>
          <ac:inkMkLst>
            <pc:docMk/>
            <pc:sldMk cId="2507255018" sldId="517"/>
            <ac:inkMk id="109" creationId="{D3F3E886-03F7-066B-0DB2-F683C1713380}"/>
          </ac:inkMkLst>
        </pc:inkChg>
        <pc:inkChg chg="del mod topLvl">
          <ac:chgData name="Raghavan Komondoor V" userId="cd42250e-1d66-4966-a431-6a8d7d5235ba" providerId="ADAL" clId="{A328E152-93E2-4EC8-AA3A-7E6A7C6E0168}" dt="2023-10-16T14:54:15.344" v="304" actId="478"/>
          <ac:inkMkLst>
            <pc:docMk/>
            <pc:sldMk cId="2507255018" sldId="517"/>
            <ac:inkMk id="110" creationId="{57FB2387-F0F1-8CF4-1E4F-1DF12CC55327}"/>
          </ac:inkMkLst>
        </pc:inkChg>
        <pc:inkChg chg="del mod topLvl">
          <ac:chgData name="Raghavan Komondoor V" userId="cd42250e-1d66-4966-a431-6a8d7d5235ba" providerId="ADAL" clId="{A328E152-93E2-4EC8-AA3A-7E6A7C6E0168}" dt="2023-10-16T14:54:15.344" v="304" actId="478"/>
          <ac:inkMkLst>
            <pc:docMk/>
            <pc:sldMk cId="2507255018" sldId="517"/>
            <ac:inkMk id="111" creationId="{9D41EE0E-CD7B-1CB8-339F-4E1EB1042AC4}"/>
          </ac:inkMkLst>
        </pc:inkChg>
        <pc:inkChg chg="del mod topLvl">
          <ac:chgData name="Raghavan Komondoor V" userId="cd42250e-1d66-4966-a431-6a8d7d5235ba" providerId="ADAL" clId="{A328E152-93E2-4EC8-AA3A-7E6A7C6E0168}" dt="2023-10-16T14:53:35.151" v="299" actId="478"/>
          <ac:inkMkLst>
            <pc:docMk/>
            <pc:sldMk cId="2507255018" sldId="517"/>
            <ac:inkMk id="112" creationId="{2EFD20DC-E353-0F49-3B63-4162945E212F}"/>
          </ac:inkMkLst>
        </pc:inkChg>
        <pc:inkChg chg="del mod topLvl">
          <ac:chgData name="Raghavan Komondoor V" userId="cd42250e-1d66-4966-a431-6a8d7d5235ba" providerId="ADAL" clId="{A328E152-93E2-4EC8-AA3A-7E6A7C6E0168}" dt="2023-10-16T14:53:50.875" v="302" actId="478"/>
          <ac:inkMkLst>
            <pc:docMk/>
            <pc:sldMk cId="2507255018" sldId="517"/>
            <ac:inkMk id="113" creationId="{836DF116-0114-E4D7-F8BA-A7E9954D67AA}"/>
          </ac:inkMkLst>
        </pc:inkChg>
        <pc:inkChg chg="del mod topLvl">
          <ac:chgData name="Raghavan Komondoor V" userId="cd42250e-1d66-4966-a431-6a8d7d5235ba" providerId="ADAL" clId="{A328E152-93E2-4EC8-AA3A-7E6A7C6E0168}" dt="2023-10-16T14:53:45.774" v="301" actId="478"/>
          <ac:inkMkLst>
            <pc:docMk/>
            <pc:sldMk cId="2507255018" sldId="517"/>
            <ac:inkMk id="114" creationId="{D726D4A1-9DD1-38BE-2E56-83FCB8799691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15" creationId="{00D7EB5B-2D3E-9461-CA38-CC026119A23C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16" creationId="{05257202-5CA9-9045-DD46-F0CC36659E8A}"/>
          </ac:inkMkLst>
        </pc:inkChg>
        <pc:inkChg chg="del mod topLvl">
          <ac:chgData name="Raghavan Komondoor V" userId="cd42250e-1d66-4966-a431-6a8d7d5235ba" providerId="ADAL" clId="{A328E152-93E2-4EC8-AA3A-7E6A7C6E0168}" dt="2023-10-16T14:53:45.774" v="301" actId="478"/>
          <ac:inkMkLst>
            <pc:docMk/>
            <pc:sldMk cId="2507255018" sldId="517"/>
            <ac:inkMk id="117" creationId="{61D7F629-56C8-3CC1-5976-CF0EABE1A6AF}"/>
          </ac:inkMkLst>
        </pc:inkChg>
        <pc:inkChg chg="del mod topLvl">
          <ac:chgData name="Raghavan Komondoor V" userId="cd42250e-1d66-4966-a431-6a8d7d5235ba" providerId="ADAL" clId="{A328E152-93E2-4EC8-AA3A-7E6A7C6E0168}" dt="2023-10-16T14:53:39.394" v="300" actId="478"/>
          <ac:inkMkLst>
            <pc:docMk/>
            <pc:sldMk cId="2507255018" sldId="517"/>
            <ac:inkMk id="118" creationId="{CBAA63B5-DBCF-DBA7-3187-7F44FEB7C0C2}"/>
          </ac:inkMkLst>
        </pc:inkChg>
        <pc:inkChg chg="del mod topLvl">
          <ac:chgData name="Raghavan Komondoor V" userId="cd42250e-1d66-4966-a431-6a8d7d5235ba" providerId="ADAL" clId="{A328E152-93E2-4EC8-AA3A-7E6A7C6E0168}" dt="2023-10-16T14:53:45.774" v="301" actId="478"/>
          <ac:inkMkLst>
            <pc:docMk/>
            <pc:sldMk cId="2507255018" sldId="517"/>
            <ac:inkMk id="119" creationId="{F3B8CC36-677A-4B25-CE6C-D154FDE66A11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20" creationId="{0F660C79-0195-DE72-209C-4AAAD92A8B43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121" creationId="{CAD4A5D5-A8F8-9287-3E7B-2334C4DFB7CE}"/>
          </ac:inkMkLst>
        </pc:inkChg>
        <pc:inkChg chg="mod topLvl">
          <ac:chgData name="Raghavan Komondoor V" userId="cd42250e-1d66-4966-a431-6a8d7d5235ba" providerId="ADAL" clId="{A328E152-93E2-4EC8-AA3A-7E6A7C6E0168}" dt="2023-10-16T15:00:33.052" v="423" actId="1035"/>
          <ac:inkMkLst>
            <pc:docMk/>
            <pc:sldMk cId="2507255018" sldId="517"/>
            <ac:inkMk id="122" creationId="{49593DCD-7994-9DF5-9D2F-2746B2E5A28B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23" creationId="{A6B1F283-4B56-DB38-8661-FC6C09D6AFF4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27" creationId="{4E4E9918-CC7D-3C21-09BE-CB914BB0D3C7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28" creationId="{34A0951B-10EE-B044-518F-CE5CED4E11EB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29" creationId="{5C97A18E-B71F-9746-CA2B-6D512078D814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0" creationId="{11CA6A29-2F5D-B922-4224-A322D096E1B2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1" creationId="{C5F37868-2039-D915-75B8-6C52E007F851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2" creationId="{5D992B9D-1F93-631B-E3B2-A92D44A69766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3" creationId="{A767FAB5-0927-264B-629D-A29C3FE70BD1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4" creationId="{207A2825-396C-7F10-38A2-A4A2C177499E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5" creationId="{78CDBCD6-9CED-A582-2D4D-F06638F8B226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36" creationId="{D18D69AB-797D-1CDB-A1FD-BD3B0418E873}"/>
          </ac:inkMkLst>
        </pc:inkChg>
        <pc:inkChg chg="del mod topLvl">
          <ac:chgData name="Raghavan Komondoor V" userId="cd42250e-1d66-4966-a431-6a8d7d5235ba" providerId="ADAL" clId="{A328E152-93E2-4EC8-AA3A-7E6A7C6E0168}" dt="2023-10-16T14:55:11.479" v="307" actId="478"/>
          <ac:inkMkLst>
            <pc:docMk/>
            <pc:sldMk cId="2507255018" sldId="517"/>
            <ac:inkMk id="137" creationId="{43D1CA34-6D80-5258-6363-AAD205838843}"/>
          </ac:inkMkLst>
        </pc:inkChg>
        <pc:inkChg chg="del mod topLvl">
          <ac:chgData name="Raghavan Komondoor V" userId="cd42250e-1d66-4966-a431-6a8d7d5235ba" providerId="ADAL" clId="{A328E152-93E2-4EC8-AA3A-7E6A7C6E0168}" dt="2023-10-16T14:55:14.457" v="308" actId="478"/>
          <ac:inkMkLst>
            <pc:docMk/>
            <pc:sldMk cId="2507255018" sldId="517"/>
            <ac:inkMk id="138" creationId="{2ACCF7D1-73C3-FF4D-8373-257264928CF9}"/>
          </ac:inkMkLst>
        </pc:inkChg>
        <pc:inkChg chg="del mod topLvl">
          <ac:chgData name="Raghavan Komondoor V" userId="cd42250e-1d66-4966-a431-6a8d7d5235ba" providerId="ADAL" clId="{A328E152-93E2-4EC8-AA3A-7E6A7C6E0168}" dt="2023-10-16T14:55:08.941" v="306" actId="478"/>
          <ac:inkMkLst>
            <pc:docMk/>
            <pc:sldMk cId="2507255018" sldId="517"/>
            <ac:inkMk id="139" creationId="{6347E268-6232-4941-B8D4-19DBA7C26CA4}"/>
          </ac:inkMkLst>
        </pc:inkChg>
        <pc:inkChg chg="del mod topLvl">
          <ac:chgData name="Raghavan Komondoor V" userId="cd42250e-1d66-4966-a431-6a8d7d5235ba" providerId="ADAL" clId="{A328E152-93E2-4EC8-AA3A-7E6A7C6E0168}" dt="2023-10-16T14:55:08.941" v="306" actId="478"/>
          <ac:inkMkLst>
            <pc:docMk/>
            <pc:sldMk cId="2507255018" sldId="517"/>
            <ac:inkMk id="140" creationId="{09A66415-827E-2DB5-CB64-01DE45ED689F}"/>
          </ac:inkMkLst>
        </pc:inkChg>
        <pc:inkChg chg="del mod topLvl">
          <ac:chgData name="Raghavan Komondoor V" userId="cd42250e-1d66-4966-a431-6a8d7d5235ba" providerId="ADAL" clId="{A328E152-93E2-4EC8-AA3A-7E6A7C6E0168}" dt="2023-10-16T14:55:08.941" v="306" actId="478"/>
          <ac:inkMkLst>
            <pc:docMk/>
            <pc:sldMk cId="2507255018" sldId="517"/>
            <ac:inkMk id="141" creationId="{BC3E1CAB-12CD-9E5F-CDDD-889F71BCEBA4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42" creationId="{1BD9F83A-B2F7-0725-D903-583D6BEE4CC6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43" creationId="{7B4C7671-2FA4-0DEF-3E6F-0E9BA3104BB3}"/>
          </ac:inkMkLst>
        </pc:inkChg>
        <pc:inkChg chg="del mod topLvl">
          <ac:chgData name="Raghavan Komondoor V" userId="cd42250e-1d66-4966-a431-6a8d7d5235ba" providerId="ADAL" clId="{A328E152-93E2-4EC8-AA3A-7E6A7C6E0168}" dt="2023-10-16T14:56:07.417" v="337" actId="478"/>
          <ac:inkMkLst>
            <pc:docMk/>
            <pc:sldMk cId="2507255018" sldId="517"/>
            <ac:inkMk id="144" creationId="{BFB017C8-DBAC-9E79-B98C-AD966D344389}"/>
          </ac:inkMkLst>
        </pc:inkChg>
        <pc:inkChg chg="del mod topLvl">
          <ac:chgData name="Raghavan Komondoor V" userId="cd42250e-1d66-4966-a431-6a8d7d5235ba" providerId="ADAL" clId="{A328E152-93E2-4EC8-AA3A-7E6A7C6E0168}" dt="2023-10-16T14:56:07.417" v="337" actId="478"/>
          <ac:inkMkLst>
            <pc:docMk/>
            <pc:sldMk cId="2507255018" sldId="517"/>
            <ac:inkMk id="145" creationId="{1AB19825-5F72-4B4D-B5A4-E1F3E7DACBC6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46" creationId="{74C46379-10C2-2E48-BC55-1D664C08F56B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47" creationId="{845A6887-678E-F4B3-A619-BE7915382F24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48" creationId="{34EB59F8-675E-5BED-6273-61F2784A8B4F}"/>
          </ac:inkMkLst>
        </pc:inkChg>
        <pc:inkChg chg="del mod topLvl">
          <ac:chgData name="Raghavan Komondoor V" userId="cd42250e-1d66-4966-a431-6a8d7d5235ba" providerId="ADAL" clId="{A328E152-93E2-4EC8-AA3A-7E6A7C6E0168}" dt="2023-10-16T14:56:07.417" v="337" actId="478"/>
          <ac:inkMkLst>
            <pc:docMk/>
            <pc:sldMk cId="2507255018" sldId="517"/>
            <ac:inkMk id="149" creationId="{49026D73-D28B-79C6-2F69-D214192E62F2}"/>
          </ac:inkMkLst>
        </pc:inkChg>
        <pc:inkChg chg="del mod topLvl">
          <ac:chgData name="Raghavan Komondoor V" userId="cd42250e-1d66-4966-a431-6a8d7d5235ba" providerId="ADAL" clId="{A328E152-93E2-4EC8-AA3A-7E6A7C6E0168}" dt="2023-10-16T14:56:07.417" v="337" actId="478"/>
          <ac:inkMkLst>
            <pc:docMk/>
            <pc:sldMk cId="2507255018" sldId="517"/>
            <ac:inkMk id="150" creationId="{E62EAE6E-00AB-5799-9CB4-0A96CAB10D81}"/>
          </ac:inkMkLst>
        </pc:inkChg>
        <pc:inkChg chg="del mod topLvl">
          <ac:chgData name="Raghavan Komondoor V" userId="cd42250e-1d66-4966-a431-6a8d7d5235ba" providerId="ADAL" clId="{A328E152-93E2-4EC8-AA3A-7E6A7C6E0168}" dt="2023-10-16T14:56:07.417" v="337" actId="478"/>
          <ac:inkMkLst>
            <pc:docMk/>
            <pc:sldMk cId="2507255018" sldId="517"/>
            <ac:inkMk id="151" creationId="{8306DCD4-7998-9797-C0C5-798C082AC744}"/>
          </ac:inkMkLst>
        </pc:inkChg>
        <pc:inkChg chg="del mod topLvl">
          <ac:chgData name="Raghavan Komondoor V" userId="cd42250e-1d66-4966-a431-6a8d7d5235ba" providerId="ADAL" clId="{A328E152-93E2-4EC8-AA3A-7E6A7C6E0168}" dt="2023-10-16T14:55:18.940" v="309" actId="478"/>
          <ac:inkMkLst>
            <pc:docMk/>
            <pc:sldMk cId="2507255018" sldId="517"/>
            <ac:inkMk id="152" creationId="{5E0B4966-95B7-AAC9-29D5-F9F77D531FA8}"/>
          </ac:inkMkLst>
        </pc:inkChg>
        <pc:inkChg chg="del mod topLvl">
          <ac:chgData name="Raghavan Komondoor V" userId="cd42250e-1d66-4966-a431-6a8d7d5235ba" providerId="ADAL" clId="{A328E152-93E2-4EC8-AA3A-7E6A7C6E0168}" dt="2023-10-16T14:55:26.516" v="310" actId="478"/>
          <ac:inkMkLst>
            <pc:docMk/>
            <pc:sldMk cId="2507255018" sldId="517"/>
            <ac:inkMk id="153" creationId="{FF41F42A-2613-E802-8328-D735D505898F}"/>
          </ac:inkMkLst>
        </pc:inkChg>
        <pc:inkChg chg="del mod topLvl">
          <ac:chgData name="Raghavan Komondoor V" userId="cd42250e-1d66-4966-a431-6a8d7d5235ba" providerId="ADAL" clId="{A328E152-93E2-4EC8-AA3A-7E6A7C6E0168}" dt="2023-10-16T14:55:26.516" v="310" actId="478"/>
          <ac:inkMkLst>
            <pc:docMk/>
            <pc:sldMk cId="2507255018" sldId="517"/>
            <ac:inkMk id="154" creationId="{D22C70AF-1F4E-B4C5-88FF-E5C0E4294BC7}"/>
          </ac:inkMkLst>
        </pc:inkChg>
        <pc:inkChg chg="del mod topLvl">
          <ac:chgData name="Raghavan Komondoor V" userId="cd42250e-1d66-4966-a431-6a8d7d5235ba" providerId="ADAL" clId="{A328E152-93E2-4EC8-AA3A-7E6A7C6E0168}" dt="2023-10-16T14:55:26.516" v="310" actId="478"/>
          <ac:inkMkLst>
            <pc:docMk/>
            <pc:sldMk cId="2507255018" sldId="517"/>
            <ac:inkMk id="167" creationId="{C8497CE1-0320-D001-AF55-D5B6D35DF313}"/>
          </ac:inkMkLst>
        </pc:inkChg>
        <pc:inkChg chg="del mod topLvl">
          <ac:chgData name="Raghavan Komondoor V" userId="cd42250e-1d66-4966-a431-6a8d7d5235ba" providerId="ADAL" clId="{A328E152-93E2-4EC8-AA3A-7E6A7C6E0168}" dt="2023-10-16T14:55:26.516" v="310" actId="478"/>
          <ac:inkMkLst>
            <pc:docMk/>
            <pc:sldMk cId="2507255018" sldId="517"/>
            <ac:inkMk id="168" creationId="{47905B9F-6EDC-399F-5C54-232D190A1C60}"/>
          </ac:inkMkLst>
        </pc:inkChg>
        <pc:inkChg chg="del mod topLvl">
          <ac:chgData name="Raghavan Komondoor V" userId="cd42250e-1d66-4966-a431-6a8d7d5235ba" providerId="ADAL" clId="{A328E152-93E2-4EC8-AA3A-7E6A7C6E0168}" dt="2023-10-16T14:55:26.516" v="310" actId="478"/>
          <ac:inkMkLst>
            <pc:docMk/>
            <pc:sldMk cId="2507255018" sldId="517"/>
            <ac:inkMk id="171" creationId="{D00B0BBC-21F2-35FF-9D7B-9288E3A231EA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85" creationId="{71837B50-AAE4-33F1-F700-12971C41BD8F}"/>
          </ac:inkMkLst>
        </pc:inkChg>
        <pc:inkChg chg="mod topLvl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86" creationId="{5B3BF832-FC3B-5132-46EF-4FCF234199B2}"/>
          </ac:inkMkLst>
        </pc:inkChg>
        <pc:inkChg chg="add mod">
          <ac:chgData name="Raghavan Komondoor V" userId="cd42250e-1d66-4966-a431-6a8d7d5235ba" providerId="ADAL" clId="{A328E152-93E2-4EC8-AA3A-7E6A7C6E0168}" dt="2023-10-16T15:00:01.312" v="412" actId="1076"/>
          <ac:inkMkLst>
            <pc:docMk/>
            <pc:sldMk cId="2507255018" sldId="517"/>
            <ac:inkMk id="187" creationId="{44D7FE09-8CEC-B314-428F-568060484F7E}"/>
          </ac:inkMkLst>
        </pc:inkChg>
      </pc:sldChg>
      <pc:sldChg chg="mod modShow">
        <pc:chgData name="Raghavan Komondoor V" userId="cd42250e-1d66-4966-a431-6a8d7d5235ba" providerId="ADAL" clId="{A328E152-93E2-4EC8-AA3A-7E6A7C6E0168}" dt="2023-10-14T22:39:17.622" v="0" actId="729"/>
        <pc:sldMkLst>
          <pc:docMk/>
          <pc:sldMk cId="3695783054" sldId="518"/>
        </pc:sldMkLst>
      </pc:sldChg>
      <pc:sldChg chg="modSp mod modAnim modShow">
        <pc:chgData name="Raghavan Komondoor V" userId="cd42250e-1d66-4966-a431-6a8d7d5235ba" providerId="ADAL" clId="{A328E152-93E2-4EC8-AA3A-7E6A7C6E0168}" dt="2023-10-16T14:58:34.831" v="408" actId="14100"/>
        <pc:sldMkLst>
          <pc:docMk/>
          <pc:sldMk cId="2693427304" sldId="519"/>
        </pc:sldMkLst>
        <pc:spChg chg="mod">
          <ac:chgData name="Raghavan Komondoor V" userId="cd42250e-1d66-4966-a431-6a8d7d5235ba" providerId="ADAL" clId="{A328E152-93E2-4EC8-AA3A-7E6A7C6E0168}" dt="2023-10-16T14:58:34.831" v="408" actId="14100"/>
          <ac:spMkLst>
            <pc:docMk/>
            <pc:sldMk cId="2693427304" sldId="519"/>
            <ac:spMk id="3" creationId="{83F6F054-007D-E762-505B-4EBA28E7C4E3}"/>
          </ac:spMkLst>
        </pc:spChg>
      </pc:sldChg>
    </pc:docChg>
  </pc:docChgLst>
  <pc:docChgLst>
    <pc:chgData name="Raghavan Komondoor V" userId="S::raghavan@iisc.ac.in::cd42250e-1d66-4966-a431-6a8d7d5235ba" providerId="AD" clId="Web-{FB9C1F33-D2C3-1AFF-B1B1-6517FCCF0312}"/>
    <pc:docChg chg="modSld">
      <pc:chgData name="Raghavan Komondoor V" userId="S::raghavan@iisc.ac.in::cd42250e-1d66-4966-a431-6a8d7d5235ba" providerId="AD" clId="Web-{FB9C1F33-D2C3-1AFF-B1B1-6517FCCF0312}" dt="2023-07-05T10:50:10.359" v="160" actId="20577"/>
      <pc:docMkLst>
        <pc:docMk/>
      </pc:docMkLst>
      <pc:sldChg chg="delSp modSp delAnim">
        <pc:chgData name="Raghavan Komondoor V" userId="S::raghavan@iisc.ac.in::cd42250e-1d66-4966-a431-6a8d7d5235ba" providerId="AD" clId="Web-{FB9C1F33-D2C3-1AFF-B1B1-6517FCCF0312}" dt="2023-07-05T10:48:07.808" v="103" actId="20577"/>
        <pc:sldMkLst>
          <pc:docMk/>
          <pc:sldMk cId="0" sldId="313"/>
        </pc:sldMkLst>
        <pc:spChg chg="mod">
          <ac:chgData name="Raghavan Komondoor V" userId="S::raghavan@iisc.ac.in::cd42250e-1d66-4966-a431-6a8d7d5235ba" providerId="AD" clId="Web-{FB9C1F33-D2C3-1AFF-B1B1-6517FCCF0312}" dt="2023-07-05T10:48:07.808" v="103" actId="20577"/>
          <ac:spMkLst>
            <pc:docMk/>
            <pc:sldMk cId="0" sldId="313"/>
            <ac:spMk id="8" creationId="{00000000-0000-0000-0000-000000000000}"/>
          </ac:spMkLst>
        </pc:spChg>
        <pc:grpChg chg="del">
          <ac:chgData name="Raghavan Komondoor V" userId="S::raghavan@iisc.ac.in::cd42250e-1d66-4966-a431-6a8d7d5235ba" providerId="AD" clId="Web-{FB9C1F33-D2C3-1AFF-B1B1-6517FCCF0312}" dt="2023-07-05T10:43:13.065" v="0"/>
          <ac:grpSpMkLst>
            <pc:docMk/>
            <pc:sldMk cId="0" sldId="313"/>
            <ac:grpSpMk id="4" creationId="{1B2984AB-DD1B-B7B4-9E90-78148CE4E409}"/>
          </ac:grpSpMkLst>
        </pc:grpChg>
      </pc:sldChg>
      <pc:sldChg chg="modSp">
        <pc:chgData name="Raghavan Komondoor V" userId="S::raghavan@iisc.ac.in::cd42250e-1d66-4966-a431-6a8d7d5235ba" providerId="AD" clId="Web-{FB9C1F33-D2C3-1AFF-B1B1-6517FCCF0312}" dt="2023-07-05T10:50:10.359" v="160" actId="20577"/>
        <pc:sldMkLst>
          <pc:docMk/>
          <pc:sldMk cId="0" sldId="315"/>
        </pc:sldMkLst>
        <pc:spChg chg="mod">
          <ac:chgData name="Raghavan Komondoor V" userId="S::raghavan@iisc.ac.in::cd42250e-1d66-4966-a431-6a8d7d5235ba" providerId="AD" clId="Web-{FB9C1F33-D2C3-1AFF-B1B1-6517FCCF0312}" dt="2023-07-05T10:50:10.359" v="160" actId="20577"/>
          <ac:spMkLst>
            <pc:docMk/>
            <pc:sldMk cId="0" sldId="315"/>
            <ac:spMk id="10" creationId="{00000000-0000-0000-0000-000000000000}"/>
          </ac:spMkLst>
        </pc:spChg>
      </pc:sldChg>
    </pc:docChg>
  </pc:docChgLst>
  <pc:docChgLst>
    <pc:chgData name="Raghavan Komondoor V" userId="S::raghavan@iisc.ac.in::cd42250e-1d66-4966-a431-6a8d7d5235ba" providerId="AD" clId="Web-{1A224E1F-B7F3-10F9-71D5-CE1560C83004}"/>
    <pc:docChg chg="modSld">
      <pc:chgData name="Raghavan Komondoor V" userId="S::raghavan@iisc.ac.in::cd42250e-1d66-4966-a431-6a8d7d5235ba" providerId="AD" clId="Web-{1A224E1F-B7F3-10F9-71D5-CE1560C83004}" dt="2023-07-05T11:16:58.054" v="0" actId="1076"/>
      <pc:docMkLst>
        <pc:docMk/>
      </pc:docMkLst>
      <pc:sldChg chg="modSp">
        <pc:chgData name="Raghavan Komondoor V" userId="S::raghavan@iisc.ac.in::cd42250e-1d66-4966-a431-6a8d7d5235ba" providerId="AD" clId="Web-{1A224E1F-B7F3-10F9-71D5-CE1560C83004}" dt="2023-07-05T11:16:58.054" v="0" actId="1076"/>
        <pc:sldMkLst>
          <pc:docMk/>
          <pc:sldMk cId="0" sldId="320"/>
        </pc:sldMkLst>
        <pc:spChg chg="mod">
          <ac:chgData name="Raghavan Komondoor V" userId="S::raghavan@iisc.ac.in::cd42250e-1d66-4966-a431-6a8d7d5235ba" providerId="AD" clId="Web-{1A224E1F-B7F3-10F9-71D5-CE1560C83004}" dt="2023-07-05T11:16:58.054" v="0" actId="1076"/>
          <ac:spMkLst>
            <pc:docMk/>
            <pc:sldMk cId="0" sldId="320"/>
            <ac:spMk id="3" creationId="{00000000-0000-0000-0000-000000000000}"/>
          </ac:spMkLst>
        </pc:spChg>
      </pc:sldChg>
    </pc:docChg>
  </pc:docChgLst>
  <pc:docChgLst>
    <pc:chgData name="Raghavan Komondoor V" userId="S::raghavan@iisc.ac.in::cd42250e-1d66-4966-a431-6a8d7d5235ba" providerId="AD" clId="Web-{6EB78677-0004-FC99-76A0-DF18D3008FD0}"/>
    <pc:docChg chg="addSld delSld modSld">
      <pc:chgData name="Raghavan Komondoor V" userId="S::raghavan@iisc.ac.in::cd42250e-1d66-4966-a431-6a8d7d5235ba" providerId="AD" clId="Web-{6EB78677-0004-FC99-76A0-DF18D3008FD0}" dt="2022-12-11T11:47:07.339" v="206" actId="20577"/>
      <pc:docMkLst>
        <pc:docMk/>
      </pc:docMkLst>
      <pc:sldChg chg="addSp addAnim delAnim modAnim">
        <pc:chgData name="Raghavan Komondoor V" userId="S::raghavan@iisc.ac.in::cd42250e-1d66-4966-a431-6a8d7d5235ba" providerId="AD" clId="Web-{6EB78677-0004-FC99-76A0-DF18D3008FD0}" dt="2022-12-11T11:19:07.896" v="6"/>
        <pc:sldMkLst>
          <pc:docMk/>
          <pc:sldMk cId="0" sldId="306"/>
        </pc:sldMkLst>
        <pc:grpChg chg="add">
          <ac:chgData name="Raghavan Komondoor V" userId="S::raghavan@iisc.ac.in::cd42250e-1d66-4966-a431-6a8d7d5235ba" providerId="AD" clId="Web-{6EB78677-0004-FC99-76A0-DF18D3008FD0}" dt="2022-12-11T11:19:03.177" v="4"/>
          <ac:grpSpMkLst>
            <pc:docMk/>
            <pc:sldMk cId="0" sldId="306"/>
            <ac:grpSpMk id="4" creationId="{74CAB804-0797-4C2C-D18F-8B28DE69998E}"/>
          </ac:grpSpMkLst>
        </pc:grpChg>
      </pc:sldChg>
      <pc:sldChg chg="modSp">
        <pc:chgData name="Raghavan Komondoor V" userId="S::raghavan@iisc.ac.in::cd42250e-1d66-4966-a431-6a8d7d5235ba" providerId="AD" clId="Web-{6EB78677-0004-FC99-76A0-DF18D3008FD0}" dt="2022-12-11T11:46:21.917" v="202" actId="20577"/>
        <pc:sldMkLst>
          <pc:docMk/>
          <pc:sldMk cId="721408413" sldId="362"/>
        </pc:sldMkLst>
        <pc:spChg chg="mod">
          <ac:chgData name="Raghavan Komondoor V" userId="S::raghavan@iisc.ac.in::cd42250e-1d66-4966-a431-6a8d7d5235ba" providerId="AD" clId="Web-{6EB78677-0004-FC99-76A0-DF18D3008FD0}" dt="2022-12-11T11:46:21.917" v="202" actId="20577"/>
          <ac:spMkLst>
            <pc:docMk/>
            <pc:sldMk cId="721408413" sldId="362"/>
            <ac:spMk id="3" creationId="{00000000-0000-0000-0000-000000000000}"/>
          </ac:spMkLst>
        </pc:spChg>
      </pc:sldChg>
      <pc:sldChg chg="del">
        <pc:chgData name="Raghavan Komondoor V" userId="S::raghavan@iisc.ac.in::cd42250e-1d66-4966-a431-6a8d7d5235ba" providerId="AD" clId="Web-{6EB78677-0004-FC99-76A0-DF18D3008FD0}" dt="2022-12-11T11:41:46.898" v="162"/>
        <pc:sldMkLst>
          <pc:docMk/>
          <pc:sldMk cId="3045582480" sldId="363"/>
        </pc:sldMkLst>
      </pc:sldChg>
      <pc:sldChg chg="del">
        <pc:chgData name="Raghavan Komondoor V" userId="S::raghavan@iisc.ac.in::cd42250e-1d66-4966-a431-6a8d7d5235ba" providerId="AD" clId="Web-{6EB78677-0004-FC99-76A0-DF18D3008FD0}" dt="2022-12-11T11:46:49.855" v="203"/>
        <pc:sldMkLst>
          <pc:docMk/>
          <pc:sldMk cId="1379320246" sldId="364"/>
        </pc:sldMkLst>
      </pc:sldChg>
      <pc:sldChg chg="modSp add replId">
        <pc:chgData name="Raghavan Komondoor V" userId="S::raghavan@iisc.ac.in::cd42250e-1d66-4966-a431-6a8d7d5235ba" providerId="AD" clId="Web-{6EB78677-0004-FC99-76A0-DF18D3008FD0}" dt="2022-12-11T11:45:36.838" v="196" actId="20577"/>
        <pc:sldMkLst>
          <pc:docMk/>
          <pc:sldMk cId="1387662432" sldId="371"/>
        </pc:sldMkLst>
        <pc:spChg chg="mod">
          <ac:chgData name="Raghavan Komondoor V" userId="S::raghavan@iisc.ac.in::cd42250e-1d66-4966-a431-6a8d7d5235ba" providerId="AD" clId="Web-{6EB78677-0004-FC99-76A0-DF18D3008FD0}" dt="2022-12-11T11:45:36.838" v="196" actId="20577"/>
          <ac:spMkLst>
            <pc:docMk/>
            <pc:sldMk cId="1387662432" sldId="371"/>
            <ac:spMk id="3" creationId="{00000000-0000-0000-0000-000000000000}"/>
          </ac:spMkLst>
        </pc:spChg>
      </pc:sldChg>
      <pc:sldChg chg="modSp add del replId">
        <pc:chgData name="Raghavan Komondoor V" userId="S::raghavan@iisc.ac.in::cd42250e-1d66-4966-a431-6a8d7d5235ba" providerId="AD" clId="Web-{6EB78677-0004-FC99-76A0-DF18D3008FD0}" dt="2022-12-11T11:35:57.112" v="104"/>
        <pc:sldMkLst>
          <pc:docMk/>
          <pc:sldMk cId="3173770768" sldId="371"/>
        </pc:sldMkLst>
        <pc:spChg chg="mod">
          <ac:chgData name="Raghavan Komondoor V" userId="S::raghavan@iisc.ac.in::cd42250e-1d66-4966-a431-6a8d7d5235ba" providerId="AD" clId="Web-{6EB78677-0004-FC99-76A0-DF18D3008FD0}" dt="2022-12-11T11:35:40.846" v="103" actId="20577"/>
          <ac:spMkLst>
            <pc:docMk/>
            <pc:sldMk cId="3173770768" sldId="371"/>
            <ac:spMk id="3" creationId="{00000000-0000-0000-0000-000000000000}"/>
          </ac:spMkLst>
        </pc:spChg>
      </pc:sldChg>
      <pc:sldChg chg="modSp add replId">
        <pc:chgData name="Raghavan Komondoor V" userId="S::raghavan@iisc.ac.in::cd42250e-1d66-4966-a431-6a8d7d5235ba" providerId="AD" clId="Web-{6EB78677-0004-FC99-76A0-DF18D3008FD0}" dt="2022-12-11T11:47:07.339" v="206" actId="20577"/>
        <pc:sldMkLst>
          <pc:docMk/>
          <pc:sldMk cId="659921077" sldId="372"/>
        </pc:sldMkLst>
        <pc:spChg chg="mod">
          <ac:chgData name="Raghavan Komondoor V" userId="S::raghavan@iisc.ac.in::cd42250e-1d66-4966-a431-6a8d7d5235ba" providerId="AD" clId="Web-{6EB78677-0004-FC99-76A0-DF18D3008FD0}" dt="2022-12-11T11:47:07.339" v="206" actId="20577"/>
          <ac:spMkLst>
            <pc:docMk/>
            <pc:sldMk cId="659921077" sldId="372"/>
            <ac:spMk id="3" creationId="{00000000-0000-0000-0000-000000000000}"/>
          </ac:spMkLst>
        </pc:spChg>
      </pc:sldChg>
    </pc:docChg>
  </pc:docChgLst>
  <pc:docChgLst>
    <pc:chgData name="Raghavan Komondoor V" userId="S::raghavan@iisc.ac.in::cd42250e-1d66-4966-a431-6a8d7d5235ba" providerId="AD" clId="Web-{3FDC67B5-662D-3270-3665-70998473F28B}"/>
    <pc:docChg chg="mod addSld delSld modSld modMainMaster setSldSz">
      <pc:chgData name="Raghavan Komondoor V" userId="S::raghavan@iisc.ac.in::cd42250e-1d66-4966-a431-6a8d7d5235ba" providerId="AD" clId="Web-{3FDC67B5-662D-3270-3665-70998473F28B}" dt="2022-12-11T11:12:37.376" v="415"/>
      <pc:docMkLst>
        <pc:docMk/>
      </pc:docMkLst>
      <pc:sldChg chg="modSp">
        <pc:chgData name="Raghavan Komondoor V" userId="S::raghavan@iisc.ac.in::cd42250e-1d66-4966-a431-6a8d7d5235ba" providerId="AD" clId="Web-{3FDC67B5-662D-3270-3665-70998473F28B}" dt="2022-12-11T03:40:23.504" v="49" actId="1076"/>
        <pc:sldMkLst>
          <pc:docMk/>
          <pc:sldMk cId="0" sldId="256"/>
        </pc:sldMkLst>
        <pc:spChg chg="mod">
          <ac:chgData name="Raghavan Komondoor V" userId="S::raghavan@iisc.ac.in::cd42250e-1d66-4966-a431-6a8d7d5235ba" providerId="AD" clId="Web-{3FDC67B5-662D-3270-3665-70998473F28B}" dt="2022-12-11T03:40:23.504" v="49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3:40:17.957" v="48" actId="1076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1T03:59:16.457" v="89" actId="14100"/>
        <pc:sldMkLst>
          <pc:docMk/>
          <pc:sldMk cId="0" sldId="292"/>
        </pc:sldMkLst>
        <pc:spChg chg="mod">
          <ac:chgData name="Raghavan Komondoor V" userId="S::raghavan@iisc.ac.in::cd42250e-1d66-4966-a431-6a8d7d5235ba" providerId="AD" clId="Web-{3FDC67B5-662D-3270-3665-70998473F28B}" dt="2022-12-11T03:59:16.457" v="89" actId="14100"/>
          <ac:spMkLst>
            <pc:docMk/>
            <pc:sldMk cId="0" sldId="292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2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2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2"/>
            <ac:spMk id="10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1T04:00:36.552" v="90" actId="14100"/>
        <pc:sldMkLst>
          <pc:docMk/>
          <pc:sldMk cId="0" sldId="293"/>
        </pc:sldMkLst>
        <pc:spChg chg="mod">
          <ac:chgData name="Raghavan Komondoor V" userId="S::raghavan@iisc.ac.in::cd42250e-1d66-4966-a431-6a8d7d5235ba" providerId="AD" clId="Web-{3FDC67B5-662D-3270-3665-70998473F28B}" dt="2022-12-11T04:00:36.552" v="90" actId="14100"/>
          <ac:spMkLst>
            <pc:docMk/>
            <pc:sldMk cId="0" sldId="293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3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3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3"/>
            <ac:spMk id="10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1T04:10:47.118" v="216" actId="1076"/>
        <pc:sldMkLst>
          <pc:docMk/>
          <pc:sldMk cId="0" sldId="294"/>
        </pc:sldMkLst>
        <pc:spChg chg="mod">
          <ac:chgData name="Raghavan Komondoor V" userId="S::raghavan@iisc.ac.in::cd42250e-1d66-4966-a431-6a8d7d5235ba" providerId="AD" clId="Web-{3FDC67B5-662D-3270-3665-70998473F28B}" dt="2022-12-11T04:10:47.118" v="216" actId="1076"/>
          <ac:spMkLst>
            <pc:docMk/>
            <pc:sldMk cId="0" sldId="294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837" v="128" actId="1076"/>
          <ac:spMkLst>
            <pc:docMk/>
            <pc:sldMk cId="0" sldId="294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790" v="124" actId="1076"/>
          <ac:spMkLst>
            <pc:docMk/>
            <pc:sldMk cId="0" sldId="294"/>
            <ac:spMk id="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853" v="129" actId="1076"/>
          <ac:spMkLst>
            <pc:docMk/>
            <pc:sldMk cId="0" sldId="294"/>
            <ac:spMk id="7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822" v="126" actId="1076"/>
          <ac:spMkLst>
            <pc:docMk/>
            <pc:sldMk cId="0" sldId="294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837" v="127" actId="1076"/>
          <ac:spMkLst>
            <pc:docMk/>
            <pc:sldMk cId="0" sldId="294"/>
            <ac:spMk id="10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869" v="130" actId="1076"/>
          <ac:spMkLst>
            <pc:docMk/>
            <pc:sldMk cId="0" sldId="294"/>
            <ac:spMk id="11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884" v="131" actId="1076"/>
          <ac:spMkLst>
            <pc:docMk/>
            <pc:sldMk cId="0" sldId="294"/>
            <ac:spMk id="1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900" v="132" actId="1076"/>
          <ac:spMkLst>
            <pc:docMk/>
            <pc:sldMk cId="0" sldId="294"/>
            <ac:spMk id="1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915" v="133" actId="1076"/>
          <ac:spMkLst>
            <pc:docMk/>
            <pc:sldMk cId="0" sldId="294"/>
            <ac:spMk id="1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5:07.962" v="134" actId="1076"/>
          <ac:spMkLst>
            <pc:docMk/>
            <pc:sldMk cId="0" sldId="294"/>
            <ac:spMk id="15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1T04:09:56.409" v="211" actId="1076"/>
        <pc:sldMkLst>
          <pc:docMk/>
          <pc:sldMk cId="0" sldId="295"/>
        </pc:sldMkLst>
        <pc:spChg chg="mod">
          <ac:chgData name="Raghavan Komondoor V" userId="S::raghavan@iisc.ac.in::cd42250e-1d66-4966-a431-6a8d7d5235ba" providerId="AD" clId="Web-{3FDC67B5-662D-3270-3665-70998473F28B}" dt="2022-12-11T04:09:56.409" v="211" actId="1076"/>
          <ac:spMkLst>
            <pc:docMk/>
            <pc:sldMk cId="0" sldId="295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596" v="203" actId="1076"/>
          <ac:spMkLst>
            <pc:docMk/>
            <pc:sldMk cId="0" sldId="295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580" v="200" actId="1076"/>
          <ac:spMkLst>
            <pc:docMk/>
            <pc:sldMk cId="0" sldId="295"/>
            <ac:spMk id="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612" v="204" actId="1076"/>
          <ac:spMkLst>
            <pc:docMk/>
            <pc:sldMk cId="0" sldId="295"/>
            <ac:spMk id="7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580" v="201" actId="1076"/>
          <ac:spMkLst>
            <pc:docMk/>
            <pc:sldMk cId="0" sldId="295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596" v="202" actId="1076"/>
          <ac:spMkLst>
            <pc:docMk/>
            <pc:sldMk cId="0" sldId="295"/>
            <ac:spMk id="10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627" v="205" actId="1076"/>
          <ac:spMkLst>
            <pc:docMk/>
            <pc:sldMk cId="0" sldId="295"/>
            <ac:spMk id="11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627" v="206" actId="1076"/>
          <ac:spMkLst>
            <pc:docMk/>
            <pc:sldMk cId="0" sldId="295"/>
            <ac:spMk id="1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643" v="207" actId="1076"/>
          <ac:spMkLst>
            <pc:docMk/>
            <pc:sldMk cId="0" sldId="295"/>
            <ac:spMk id="1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09:15.643" v="208" actId="1076"/>
          <ac:spMkLst>
            <pc:docMk/>
            <pc:sldMk cId="0" sldId="295"/>
            <ac:spMk id="14" creationId="{00000000-0000-0000-0000-000000000000}"/>
          </ac:spMkLst>
        </pc:spChg>
      </pc:sldChg>
      <pc:sldChg chg="addSp delSp modSp addAnim delAnim modAnim">
        <pc:chgData name="Raghavan Komondoor V" userId="S::raghavan@iisc.ac.in::cd42250e-1d66-4966-a431-6a8d7d5235ba" providerId="AD" clId="Web-{3FDC67B5-662D-3270-3665-70998473F28B}" dt="2022-12-11T06:10:18.620" v="259"/>
        <pc:sldMkLst>
          <pc:docMk/>
          <pc:sldMk cId="0" sldId="296"/>
        </pc:sldMkLst>
        <pc:spChg chg="mod">
          <ac:chgData name="Raghavan Komondoor V" userId="S::raghavan@iisc.ac.in::cd42250e-1d66-4966-a431-6a8d7d5235ba" providerId="AD" clId="Web-{3FDC67B5-662D-3270-3665-70998473F28B}" dt="2022-12-11T04:12:09.901" v="224" actId="1076"/>
          <ac:spMkLst>
            <pc:docMk/>
            <pc:sldMk cId="0" sldId="296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4:12:49.214" v="226" actId="20577"/>
          <ac:spMkLst>
            <pc:docMk/>
            <pc:sldMk cId="0" sldId="296"/>
            <ac:spMk id="3" creationId="{00000000-0000-0000-0000-000000000000}"/>
          </ac:spMkLst>
        </pc:spChg>
        <pc:spChg chg="add del mod">
          <ac:chgData name="Raghavan Komondoor V" userId="S::raghavan@iisc.ac.in::cd42250e-1d66-4966-a431-6a8d7d5235ba" providerId="AD" clId="Web-{3FDC67B5-662D-3270-3665-70998473F28B}" dt="2022-12-11T05:13:33.507" v="230"/>
          <ac:spMkLst>
            <pc:docMk/>
            <pc:sldMk cId="0" sldId="296"/>
            <ac:spMk id="4" creationId="{C68683E8-8E8D-36F5-4BE1-84E41A95B4E7}"/>
          </ac:spMkLst>
        </pc:spChg>
        <pc:spChg chg="add del mod">
          <ac:chgData name="Raghavan Komondoor V" userId="S::raghavan@iisc.ac.in::cd42250e-1d66-4966-a431-6a8d7d5235ba" providerId="AD" clId="Web-{3FDC67B5-662D-3270-3665-70998473F28B}" dt="2022-12-11T05:14:22.430" v="233"/>
          <ac:spMkLst>
            <pc:docMk/>
            <pc:sldMk cId="0" sldId="296"/>
            <ac:spMk id="5" creationId="{B3051F8B-63C6-2D14-2373-F79F778A4356}"/>
          </ac:spMkLst>
        </pc:spChg>
        <pc:spChg chg="add del mod">
          <ac:chgData name="Raghavan Komondoor V" userId="S::raghavan@iisc.ac.in::cd42250e-1d66-4966-a431-6a8d7d5235ba" providerId="AD" clId="Web-{3FDC67B5-662D-3270-3665-70998473F28B}" dt="2022-12-11T05:15:05.368" v="236"/>
          <ac:spMkLst>
            <pc:docMk/>
            <pc:sldMk cId="0" sldId="296"/>
            <ac:spMk id="6" creationId="{BC5D4AE2-646B-79EE-79DC-764EB93086B3}"/>
          </ac:spMkLst>
        </pc:spChg>
        <pc:spChg chg="add del mod">
          <ac:chgData name="Raghavan Komondoor V" userId="S::raghavan@iisc.ac.in::cd42250e-1d66-4966-a431-6a8d7d5235ba" providerId="AD" clId="Web-{3FDC67B5-662D-3270-3665-70998473F28B}" dt="2022-12-11T06:10:18.620" v="259"/>
          <ac:spMkLst>
            <pc:docMk/>
            <pc:sldMk cId="0" sldId="296"/>
            <ac:spMk id="7" creationId="{B2FC1DD2-B572-B4D4-004E-2E8E70B4D424}"/>
          </ac:spMkLst>
        </pc:spChg>
      </pc:sldChg>
      <pc:sldChg chg="modSp del">
        <pc:chgData name="Raghavan Komondoor V" userId="S::raghavan@iisc.ac.in::cd42250e-1d66-4966-a431-6a8d7d5235ba" providerId="AD" clId="Web-{3FDC67B5-662D-3270-3665-70998473F28B}" dt="2022-12-11T06:09:17.010" v="258"/>
        <pc:sldMkLst>
          <pc:docMk/>
          <pc:sldMk cId="0" sldId="299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299"/>
            <ac:spMk id="3" creationId="{00000000-0000-0000-0000-000000000000}"/>
          </ac:spMkLst>
        </pc:spChg>
      </pc:sldChg>
      <pc:sldChg chg="modSp del">
        <pc:chgData name="Raghavan Komondoor V" userId="S::raghavan@iisc.ac.in::cd42250e-1d66-4966-a431-6a8d7d5235ba" providerId="AD" clId="Web-{3FDC67B5-662D-3270-3665-70998473F28B}" dt="2022-12-11T11:10:33.359" v="405"/>
        <pc:sldMkLst>
          <pc:docMk/>
          <pc:sldMk cId="0" sldId="300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0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0"/>
            <ac:spMk id="3" creationId="{00000000-0000-0000-0000-000000000000}"/>
          </ac:spMkLst>
        </pc:spChg>
      </pc:sldChg>
      <pc:sldChg chg="modSp del">
        <pc:chgData name="Raghavan Komondoor V" userId="S::raghavan@iisc.ac.in::cd42250e-1d66-4966-a431-6a8d7d5235ba" providerId="AD" clId="Web-{3FDC67B5-662D-3270-3665-70998473F28B}" dt="2022-12-11T11:10:33.359" v="404"/>
        <pc:sldMkLst>
          <pc:docMk/>
          <pc:sldMk cId="0" sldId="301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1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1"/>
            <ac:spMk id="3" creationId="{00000000-0000-0000-0000-000000000000}"/>
          </ac:spMkLst>
        </pc:sp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1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2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3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4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5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6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7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8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19" creationId="{00000000-0000-0000-0000-000000000000}"/>
          </ac:graphicFrameMkLst>
        </pc:graphicFrameChg>
        <pc:graphicFrameChg chg="mod modGraphic">
          <ac:chgData name="Raghavan Komondoor V" userId="S::raghavan@iisc.ac.in::cd42250e-1d66-4966-a431-6a8d7d5235ba" providerId="AD" clId="Web-{3FDC67B5-662D-3270-3665-70998473F28B}" dt="2022-12-10T13:48:31.800" v="0"/>
          <ac:graphicFrameMkLst>
            <pc:docMk/>
            <pc:sldMk cId="0" sldId="301"/>
            <ac:graphicFrameMk id="20" creationId="{00000000-0000-0000-0000-000000000000}"/>
          </ac:graphicFrameMkLst>
        </pc:graphicFrameChg>
      </pc:sldChg>
      <pc:sldChg chg="del">
        <pc:chgData name="Raghavan Komondoor V" userId="S::raghavan@iisc.ac.in::cd42250e-1d66-4966-a431-6a8d7d5235ba" providerId="AD" clId="Web-{3FDC67B5-662D-3270-3665-70998473F28B}" dt="2022-12-11T10:45:07.716" v="296"/>
        <pc:sldMkLst>
          <pc:docMk/>
          <pc:sldMk cId="0" sldId="302"/>
        </pc:sldMkLst>
      </pc:sldChg>
      <pc:sldChg chg="modSp del">
        <pc:chgData name="Raghavan Komondoor V" userId="S::raghavan@iisc.ac.in::cd42250e-1d66-4966-a431-6a8d7d5235ba" providerId="AD" clId="Web-{3FDC67B5-662D-3270-3665-70998473F28B}" dt="2022-12-11T11:10:33.359" v="403"/>
        <pc:sldMkLst>
          <pc:docMk/>
          <pc:sldMk cId="0" sldId="304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9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0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1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7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1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0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1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4"/>
            <ac:spMk id="26" creationId="{00000000-0000-0000-0000-000000000000}"/>
          </ac:spMkLst>
        </pc:s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4"/>
            <ac:grpSpMk id="13" creationId="{00000000-0000-0000-0000-000000000000}"/>
          </ac:grpSpMkLst>
        </pc:gr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4"/>
            <ac:grpSpMk id="14" creationId="{00000000-0000-0000-0000-000000000000}"/>
          </ac:grpSpMkLst>
        </pc:gr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4"/>
            <ac:grpSpMk id="19" creationId="{00000000-0000-0000-0000-000000000000}"/>
          </ac:grpSpMkLst>
        </pc:grpChg>
      </pc:sldChg>
      <pc:sldChg chg="modSp">
        <pc:chgData name="Raghavan Komondoor V" userId="S::raghavan@iisc.ac.in::cd42250e-1d66-4966-a431-6a8d7d5235ba" providerId="AD" clId="Web-{3FDC67B5-662D-3270-3665-70998473F28B}" dt="2022-12-11T06:16:05.392" v="295" actId="1076"/>
        <pc:sldMkLst>
          <pc:docMk/>
          <pc:sldMk cId="0" sldId="305"/>
        </pc:sldMkLst>
        <pc:spChg chg="mod">
          <ac:chgData name="Raghavan Komondoor V" userId="S::raghavan@iisc.ac.in::cd42250e-1d66-4966-a431-6a8d7d5235ba" providerId="AD" clId="Web-{3FDC67B5-662D-3270-3665-70998473F28B}" dt="2022-12-11T06:16:01.970" v="294" actId="20577"/>
          <ac:spMkLst>
            <pc:docMk/>
            <pc:sldMk cId="0" sldId="305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06:16:05.392" v="295" actId="1076"/>
          <ac:spMkLst>
            <pc:docMk/>
            <pc:sldMk cId="0" sldId="305"/>
            <ac:spMk id="4" creationId="{00000000-0000-0000-0000-000000000000}"/>
          </ac:spMkLst>
        </pc:spChg>
      </pc:sldChg>
      <pc:sldChg chg="addSp delSp modSp addAnim modAnim">
        <pc:chgData name="Raghavan Komondoor V" userId="S::raghavan@iisc.ac.in::cd42250e-1d66-4966-a431-6a8d7d5235ba" providerId="AD" clId="Web-{3FDC67B5-662D-3270-3665-70998473F28B}" dt="2022-12-11T11:12:37.376" v="415"/>
        <pc:sldMkLst>
          <pc:docMk/>
          <pc:sldMk cId="0" sldId="306"/>
        </pc:sldMkLst>
        <pc:spChg chg="mod">
          <ac:chgData name="Raghavan Komondoor V" userId="S::raghavan@iisc.ac.in::cd42250e-1d66-4966-a431-6a8d7d5235ba" providerId="AD" clId="Web-{3FDC67B5-662D-3270-3665-70998473F28B}" dt="2022-12-11T10:56:08.473" v="304" actId="20577"/>
          <ac:spMkLst>
            <pc:docMk/>
            <pc:sldMk cId="0" sldId="306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1T10:57:20.927" v="320" actId="20577"/>
          <ac:spMkLst>
            <pc:docMk/>
            <pc:sldMk cId="0" sldId="306"/>
            <ac:spMk id="3" creationId="{00000000-0000-0000-0000-000000000000}"/>
          </ac:spMkLst>
        </pc:spChg>
        <pc:spChg chg="add mod">
          <ac:chgData name="Raghavan Komondoor V" userId="S::raghavan@iisc.ac.in::cd42250e-1d66-4966-a431-6a8d7d5235ba" providerId="AD" clId="Web-{3FDC67B5-662D-3270-3665-70998473F28B}" dt="2022-12-11T11:02:30.305" v="349" actId="1076"/>
          <ac:spMkLst>
            <pc:docMk/>
            <pc:sldMk cId="0" sldId="306"/>
            <ac:spMk id="5" creationId="{9F59FC70-A4AB-8002-D681-0FFC6ACCB461}"/>
          </ac:spMkLst>
        </pc:spChg>
        <pc:spChg chg="del topLvl">
          <ac:chgData name="Raghavan Komondoor V" userId="S::raghavan@iisc.ac.in::cd42250e-1d66-4966-a431-6a8d7d5235ba" providerId="AD" clId="Web-{3FDC67B5-662D-3270-3665-70998473F28B}" dt="2022-12-11T11:04:13.587" v="363"/>
          <ac:spMkLst>
            <pc:docMk/>
            <pc:sldMk cId="0" sldId="306"/>
            <ac:spMk id="11" creationId="{AA7D57DE-8898-AEE5-894E-838459324878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1:09:11.827" v="394" actId="14100"/>
          <ac:spMkLst>
            <pc:docMk/>
            <pc:sldMk cId="0" sldId="306"/>
            <ac:spMk id="13" creationId="{373E4DCF-92A9-81E9-9E58-DEB7FB883249}"/>
          </ac:spMkLst>
        </pc:spChg>
        <pc:spChg chg="del mod topLvl">
          <ac:chgData name="Raghavan Komondoor V" userId="S::raghavan@iisc.ac.in::cd42250e-1d66-4966-a431-6a8d7d5235ba" providerId="AD" clId="Web-{3FDC67B5-662D-3270-3665-70998473F28B}" dt="2022-12-11T11:08:49.483" v="389"/>
          <ac:spMkLst>
            <pc:docMk/>
            <pc:sldMk cId="0" sldId="306"/>
            <ac:spMk id="14" creationId="{2BE331FE-9865-F09D-72A9-F69A6EB036F5}"/>
          </ac:spMkLst>
        </pc:spChg>
        <pc:spChg chg="add mod">
          <ac:chgData name="Raghavan Komondoor V" userId="S::raghavan@iisc.ac.in::cd42250e-1d66-4966-a431-6a8d7d5235ba" providerId="AD" clId="Web-{3FDC67B5-662D-3270-3665-70998473F28B}" dt="2022-12-11T11:04:34.650" v="366" actId="1076"/>
          <ac:spMkLst>
            <pc:docMk/>
            <pc:sldMk cId="0" sldId="306"/>
            <ac:spMk id="17" creationId="{940F5D6D-7EF2-1E5E-87E0-958830139980}"/>
          </ac:spMkLst>
        </pc:spChg>
        <pc:spChg chg="add mod">
          <ac:chgData name="Raghavan Komondoor V" userId="S::raghavan@iisc.ac.in::cd42250e-1d66-4966-a431-6a8d7d5235ba" providerId="AD" clId="Web-{3FDC67B5-662D-3270-3665-70998473F28B}" dt="2022-12-11T11:04:34.650" v="367" actId="1076"/>
          <ac:spMkLst>
            <pc:docMk/>
            <pc:sldMk cId="0" sldId="306"/>
            <ac:spMk id="19" creationId="{63CA3EB1-AC2A-DAFD-6593-DB6FE6A1F70A}"/>
          </ac:spMkLst>
        </pc:spChg>
        <pc:spChg chg="add mod">
          <ac:chgData name="Raghavan Komondoor V" userId="S::raghavan@iisc.ac.in::cd42250e-1d66-4966-a431-6a8d7d5235ba" providerId="AD" clId="Web-{3FDC67B5-662D-3270-3665-70998473F28B}" dt="2022-12-11T11:04:34.666" v="368" actId="1076"/>
          <ac:spMkLst>
            <pc:docMk/>
            <pc:sldMk cId="0" sldId="306"/>
            <ac:spMk id="21" creationId="{C7632B44-79BE-6ECD-BEB9-49994CDF2039}"/>
          </ac:spMkLst>
        </pc:spChg>
        <pc:spChg chg="add mod">
          <ac:chgData name="Raghavan Komondoor V" userId="S::raghavan@iisc.ac.in::cd42250e-1d66-4966-a431-6a8d7d5235ba" providerId="AD" clId="Web-{3FDC67B5-662D-3270-3665-70998473F28B}" dt="2022-12-11T11:04:34.666" v="369" actId="1076"/>
          <ac:spMkLst>
            <pc:docMk/>
            <pc:sldMk cId="0" sldId="306"/>
            <ac:spMk id="23" creationId="{127A5904-3432-32AC-176F-849D85E1ED19}"/>
          </ac:spMkLst>
        </pc:spChg>
        <pc:spChg chg="add mod">
          <ac:chgData name="Raghavan Komondoor V" userId="S::raghavan@iisc.ac.in::cd42250e-1d66-4966-a431-6a8d7d5235ba" providerId="AD" clId="Web-{3FDC67B5-662D-3270-3665-70998473F28B}" dt="2022-12-11T11:09:45.046" v="402" actId="20577"/>
          <ac:spMkLst>
            <pc:docMk/>
            <pc:sldMk cId="0" sldId="306"/>
            <ac:spMk id="29" creationId="{B08CBE65-F093-4611-B058-29C7FC0BD2FD}"/>
          </ac:spMkLst>
        </pc:spChg>
        <pc:grpChg chg="add mod">
          <ac:chgData name="Raghavan Komondoor V" userId="S::raghavan@iisc.ac.in::cd42250e-1d66-4966-a431-6a8d7d5235ba" providerId="AD" clId="Web-{3FDC67B5-662D-3270-3665-70998473F28B}" dt="2022-12-11T11:05:18.777" v="374" actId="1076"/>
          <ac:grpSpMkLst>
            <pc:docMk/>
            <pc:sldMk cId="0" sldId="306"/>
            <ac:grpSpMk id="9" creationId="{0CA3F4F0-7706-0138-78AB-AA375D38D689}"/>
          </ac:grpSpMkLst>
        </pc:grpChg>
        <pc:grpChg chg="del mod topLvl">
          <ac:chgData name="Raghavan Komondoor V" userId="S::raghavan@iisc.ac.in::cd42250e-1d66-4966-a431-6a8d7d5235ba" providerId="AD" clId="Web-{3FDC67B5-662D-3270-3665-70998473F28B}" dt="2022-12-11T11:06:17.653" v="382"/>
          <ac:grpSpMkLst>
            <pc:docMk/>
            <pc:sldMk cId="0" sldId="306"/>
            <ac:grpSpMk id="12" creationId="{C1468154-C1F7-5D90-D22C-6268CF9F4CEF}"/>
          </ac:grpSpMkLst>
        </pc:grpChg>
        <pc:grpChg chg="add del mod">
          <ac:chgData name="Raghavan Komondoor V" userId="S::raghavan@iisc.ac.in::cd42250e-1d66-4966-a431-6a8d7d5235ba" providerId="AD" clId="Web-{3FDC67B5-662D-3270-3665-70998473F28B}" dt="2022-12-11T11:04:13.587" v="363"/>
          <ac:grpSpMkLst>
            <pc:docMk/>
            <pc:sldMk cId="0" sldId="306"/>
            <ac:grpSpMk id="15" creationId="{AEB18622-B671-6F71-6C96-20ED625D0A9A}"/>
          </ac:grpSpMkLst>
        </pc:grpChg>
        <pc:cxnChg chg="add del">
          <ac:chgData name="Raghavan Komondoor V" userId="S::raghavan@iisc.ac.in::cd42250e-1d66-4966-a431-6a8d7d5235ba" providerId="AD" clId="Web-{3FDC67B5-662D-3270-3665-70998473F28B}" dt="2022-12-11T11:01:32.211" v="341"/>
          <ac:cxnSpMkLst>
            <pc:docMk/>
            <pc:sldMk cId="0" sldId="306"/>
            <ac:cxnSpMk id="24" creationId="{719214F6-3365-B985-3087-BE0BD24E49E8}"/>
          </ac:cxnSpMkLst>
        </pc:cxnChg>
        <pc:cxnChg chg="add del">
          <ac:chgData name="Raghavan Komondoor V" userId="S::raghavan@iisc.ac.in::cd42250e-1d66-4966-a431-6a8d7d5235ba" providerId="AD" clId="Web-{3FDC67B5-662D-3270-3665-70998473F28B}" dt="2022-12-11T11:01:28.148" v="340"/>
          <ac:cxnSpMkLst>
            <pc:docMk/>
            <pc:sldMk cId="0" sldId="306"/>
            <ac:cxnSpMk id="25" creationId="{DE5E02CF-5573-D140-12B2-4AEC15803E8D}"/>
          </ac:cxnSpMkLst>
        </pc:cxnChg>
        <pc:cxnChg chg="add mod">
          <ac:chgData name="Raghavan Komondoor V" userId="S::raghavan@iisc.ac.in::cd42250e-1d66-4966-a431-6a8d7d5235ba" providerId="AD" clId="Web-{3FDC67B5-662D-3270-3665-70998473F28B}" dt="2022-12-11T11:04:34.681" v="370" actId="1076"/>
          <ac:cxnSpMkLst>
            <pc:docMk/>
            <pc:sldMk cId="0" sldId="306"/>
            <ac:cxnSpMk id="26" creationId="{CCAC21C0-0CD6-EA41-950B-81BCD99E9B21}"/>
          </ac:cxnSpMkLst>
        </pc:cxnChg>
        <pc:cxnChg chg="add mod">
          <ac:chgData name="Raghavan Komondoor V" userId="S::raghavan@iisc.ac.in::cd42250e-1d66-4966-a431-6a8d7d5235ba" providerId="AD" clId="Web-{3FDC67B5-662D-3270-3665-70998473F28B}" dt="2022-12-11T11:04:34.681" v="371" actId="1076"/>
          <ac:cxnSpMkLst>
            <pc:docMk/>
            <pc:sldMk cId="0" sldId="306"/>
            <ac:cxnSpMk id="27" creationId="{2A91089E-41EA-9339-1EB3-EB4206E45BF7}"/>
          </ac:cxnSpMkLst>
        </pc:cxnChg>
        <pc:cxnChg chg="add del mod">
          <ac:chgData name="Raghavan Komondoor V" userId="S::raghavan@iisc.ac.in::cd42250e-1d66-4966-a431-6a8d7d5235ba" providerId="AD" clId="Web-{3FDC67B5-662D-3270-3665-70998473F28B}" dt="2022-12-11T11:09:38.936" v="399"/>
          <ac:cxnSpMkLst>
            <pc:docMk/>
            <pc:sldMk cId="0" sldId="306"/>
            <ac:cxnSpMk id="28" creationId="{CD9C4558-5E2C-8908-E226-D9433A503F7C}"/>
          </ac:cxnSpMkLst>
        </pc:cxnChg>
      </pc:sldChg>
      <pc:sldChg chg="modSp del">
        <pc:chgData name="Raghavan Komondoor V" userId="S::raghavan@iisc.ac.in::cd42250e-1d66-4966-a431-6a8d7d5235ba" providerId="AD" clId="Web-{3FDC67B5-662D-3270-3665-70998473F28B}" dt="2022-12-11T10:54:59.285" v="301"/>
        <pc:sldMkLst>
          <pc:docMk/>
          <pc:sldMk cId="0" sldId="308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7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1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29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4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4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4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4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8"/>
            <ac:spMk id="48" creationId="{00000000-0000-0000-0000-000000000000}"/>
          </ac:spMkLst>
        </pc:s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8"/>
            <ac:grpSpMk id="47" creationId="{00000000-0000-0000-0000-000000000000}"/>
          </ac:grpSpMkLst>
        </pc:grpChg>
      </pc:sldChg>
      <pc:sldChg chg="delSp modSp del">
        <pc:chgData name="Raghavan Komondoor V" userId="S::raghavan@iisc.ac.in::cd42250e-1d66-4966-a431-6a8d7d5235ba" providerId="AD" clId="Web-{3FDC67B5-662D-3270-3665-70998473F28B}" dt="2022-12-11T11:11:32.781" v="409"/>
        <pc:sldMkLst>
          <pc:docMk/>
          <pc:sldMk cId="0" sldId="309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2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4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5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7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8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1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2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3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4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5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8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29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3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40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41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42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43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44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45" creationId="{00000000-0000-0000-0000-000000000000}"/>
          </ac:spMkLst>
        </pc:spChg>
        <pc:spChg chg="mod topLvl">
          <ac:chgData name="Raghavan Komondoor V" userId="S::raghavan@iisc.ac.in::cd42250e-1d66-4966-a431-6a8d7d5235ba" providerId="AD" clId="Web-{3FDC67B5-662D-3270-3665-70998473F28B}" dt="2022-12-11T10:59:14.209" v="327"/>
          <ac:spMkLst>
            <pc:docMk/>
            <pc:sldMk cId="0" sldId="309"/>
            <ac:spMk id="4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47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4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56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5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09"/>
            <ac:spMk id="59" creationId="{00000000-0000-0000-0000-000000000000}"/>
          </ac:spMkLst>
        </pc:spChg>
        <pc:grpChg chg="del mod">
          <ac:chgData name="Raghavan Komondoor V" userId="S::raghavan@iisc.ac.in::cd42250e-1d66-4966-a431-6a8d7d5235ba" providerId="AD" clId="Web-{3FDC67B5-662D-3270-3665-70998473F28B}" dt="2022-12-11T10:59:14.209" v="327"/>
          <ac:grpSpMkLst>
            <pc:docMk/>
            <pc:sldMk cId="0" sldId="309"/>
            <ac:grpSpMk id="9" creationId="{00000000-0000-0000-0000-000000000000}"/>
          </ac:grpSpMkLst>
        </pc:grpChg>
        <pc:grpChg chg="topLvl">
          <ac:chgData name="Raghavan Komondoor V" userId="S::raghavan@iisc.ac.in::cd42250e-1d66-4966-a431-6a8d7d5235ba" providerId="AD" clId="Web-{3FDC67B5-662D-3270-3665-70998473F28B}" dt="2022-12-11T10:59:14.209" v="327"/>
          <ac:grpSpMkLst>
            <pc:docMk/>
            <pc:sldMk cId="0" sldId="309"/>
            <ac:grpSpMk id="10" creationId="{00000000-0000-0000-0000-000000000000}"/>
          </ac:grpSpMkLst>
        </pc:gr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9"/>
            <ac:grpSpMk id="50" creationId="{00000000-0000-0000-0000-000000000000}"/>
          </ac:grpSpMkLst>
        </pc:gr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9"/>
            <ac:grpSpMk id="51" creationId="{00000000-0000-0000-0000-000000000000}"/>
          </ac:grpSpMkLst>
        </pc:grpChg>
        <pc:grpChg chg="mod">
          <ac:chgData name="Raghavan Komondoor V" userId="S::raghavan@iisc.ac.in::cd42250e-1d66-4966-a431-6a8d7d5235ba" providerId="AD" clId="Web-{3FDC67B5-662D-3270-3665-70998473F28B}" dt="2022-12-10T13:48:31.800" v="0"/>
          <ac:grpSpMkLst>
            <pc:docMk/>
            <pc:sldMk cId="0" sldId="309"/>
            <ac:grpSpMk id="55" creationId="{00000000-0000-0000-0000-000000000000}"/>
          </ac:grpSpMkLst>
        </pc:grp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14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18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26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27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30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33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36" creationId="{00000000-0000-0000-0000-000000000000}"/>
          </ac:cxnSpMkLst>
        </pc:cxnChg>
        <pc:cxnChg chg="topLvl">
          <ac:chgData name="Raghavan Komondoor V" userId="S::raghavan@iisc.ac.in::cd42250e-1d66-4966-a431-6a8d7d5235ba" providerId="AD" clId="Web-{3FDC67B5-662D-3270-3665-70998473F28B}" dt="2022-12-11T10:59:14.209" v="327"/>
          <ac:cxnSpMkLst>
            <pc:docMk/>
            <pc:sldMk cId="0" sldId="309"/>
            <ac:cxnSpMk id="39" creationId="{00000000-0000-0000-0000-000000000000}"/>
          </ac:cxnSpMkLst>
        </pc:cxn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0" sldId="311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1"/>
            <ac:spMk id="3" creationId="{00000000-0000-0000-0000-000000000000}"/>
          </ac:spMkLst>
        </pc:spChg>
      </pc:sldChg>
      <pc:sldChg chg="modSp del">
        <pc:chgData name="Raghavan Komondoor V" userId="S::raghavan@iisc.ac.in::cd42250e-1d66-4966-a431-6a8d7d5235ba" providerId="AD" clId="Web-{3FDC67B5-662D-3270-3665-70998473F28B}" dt="2022-12-11T06:14:56.891" v="278"/>
        <pc:sldMkLst>
          <pc:docMk/>
          <pc:sldMk cId="0" sldId="312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2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0" sldId="313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3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3"/>
            <ac:spMk id="7" creationId="{AC8B3928-34A1-4D60-9EF2-48DE6A0057FB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3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3"/>
            <ac:spMk id="9" creationId="{A093853C-0EAB-471D-A308-C4A57E3A4327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0" sldId="315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5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5"/>
            <ac:spMk id="8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5"/>
            <ac:spMk id="10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0" sldId="318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8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18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0" sldId="320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20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0" sldId="320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1464586998" sldId="335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1464586998" sldId="335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1T04:07:03.683" v="140" actId="20577"/>
        <pc:sldMkLst>
          <pc:docMk/>
          <pc:sldMk cId="1696204303" sldId="346"/>
        </pc:sldMkLst>
        <pc:spChg chg="mod">
          <ac:chgData name="Raghavan Komondoor V" userId="S::raghavan@iisc.ac.in::cd42250e-1d66-4966-a431-6a8d7d5235ba" providerId="AD" clId="Web-{3FDC67B5-662D-3270-3665-70998473F28B}" dt="2022-12-11T04:07:03.683" v="140" actId="20577"/>
          <ac:spMkLst>
            <pc:docMk/>
            <pc:sldMk cId="1696204303" sldId="346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3582957004" sldId="349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3582957004" sldId="349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3582957004" sldId="349"/>
            <ac:spMk id="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3582957004" sldId="349"/>
            <ac:spMk id="5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721408413" sldId="362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721408413" sldId="362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3045582480" sldId="363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3045582480" sldId="363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1379320246" sldId="364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1379320246" sldId="364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2546212753" sldId="365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2546212753" sldId="365"/>
            <ac:spMk id="4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1609286464" sldId="366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1609286464" sldId="366"/>
            <ac:spMk id="3" creationId="{00000000-0000-0000-0000-000000000000}"/>
          </ac:spMkLst>
        </pc:spChg>
      </pc:sldChg>
      <pc:sldChg chg="modSp">
        <pc:chgData name="Raghavan Komondoor V" userId="S::raghavan@iisc.ac.in::cd42250e-1d66-4966-a431-6a8d7d5235ba" providerId="AD" clId="Web-{3FDC67B5-662D-3270-3665-70998473F28B}" dt="2022-12-10T13:48:31.800" v="0"/>
        <pc:sldMkLst>
          <pc:docMk/>
          <pc:sldMk cId="3717674007" sldId="367"/>
        </pc:sld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k cId="3717674007" sldId="367"/>
            <ac:spMk id="3" creationId="{00000000-0000-0000-0000-000000000000}"/>
          </ac:spMkLst>
        </pc:spChg>
      </pc:sldChg>
      <pc:sldChg chg="add">
        <pc:chgData name="Raghavan Komondoor V" userId="S::raghavan@iisc.ac.in::cd42250e-1d66-4966-a431-6a8d7d5235ba" providerId="AD" clId="Web-{3FDC67B5-662D-3270-3665-70998473F28B}" dt="2022-12-11T11:10:37.156" v="406"/>
        <pc:sldMkLst>
          <pc:docMk/>
          <pc:sldMk cId="131016715" sldId="368"/>
        </pc:sldMkLst>
      </pc:sldChg>
      <pc:sldChg chg="add">
        <pc:chgData name="Raghavan Komondoor V" userId="S::raghavan@iisc.ac.in::cd42250e-1d66-4966-a431-6a8d7d5235ba" providerId="AD" clId="Web-{3FDC67B5-662D-3270-3665-70998473F28B}" dt="2022-12-11T11:10:37.703" v="407"/>
        <pc:sldMkLst>
          <pc:docMk/>
          <pc:sldMk cId="3712598683" sldId="369"/>
        </pc:sldMkLst>
      </pc:sldChg>
      <pc:sldChg chg="add">
        <pc:chgData name="Raghavan Komondoor V" userId="S::raghavan@iisc.ac.in::cd42250e-1d66-4966-a431-6a8d7d5235ba" providerId="AD" clId="Web-{3FDC67B5-662D-3270-3665-70998473F28B}" dt="2022-12-11T11:10:37.718" v="408"/>
        <pc:sldMkLst>
          <pc:docMk/>
          <pc:sldMk cId="4253610769" sldId="370"/>
        </pc:sldMkLst>
      </pc:sldChg>
      <pc:sldMasterChg chg="modSp modSldLayout">
        <pc:chgData name="Raghavan Komondoor V" userId="S::raghavan@iisc.ac.in::cd42250e-1d66-4966-a431-6a8d7d5235ba" providerId="AD" clId="Web-{3FDC67B5-662D-3270-3665-70998473F28B}" dt="2022-12-10T13:48:31.800" v="0"/>
        <pc:sldMasterMkLst>
          <pc:docMk/>
          <pc:sldMasterMk cId="0" sldId="2147483648"/>
        </pc:sldMaster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0" sldId="2147483648"/>
            <ac:spMk id="6" creationId="{00000000-0000-0000-0000-000000000000}"/>
          </ac:spMkLst>
        </pc:sp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49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51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52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53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56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57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0" sldId="2147483648"/>
            <pc:sldLayoutMk cId="0" sldId="2147483659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Raghavan Komondoor V" userId="S::raghavan@iisc.ac.in::cd42250e-1d66-4966-a431-6a8d7d5235ba" providerId="AD" clId="Web-{3FDC67B5-662D-3270-3665-70998473F28B}" dt="2022-12-10T13:48:31.800" v="0"/>
        <pc:sldMasterMkLst>
          <pc:docMk/>
          <pc:sldMasterMk cId="2694309283" sldId="2147483660"/>
        </pc:sldMasterMkLst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2694309283" sldId="2147483660"/>
            <ac:spMk id="2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2694309283" sldId="2147483660"/>
            <ac:spMk id="3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2694309283" sldId="2147483660"/>
            <ac:spMk id="4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2694309283" sldId="2147483660"/>
            <ac:spMk id="5" creationId="{00000000-0000-0000-0000-000000000000}"/>
          </ac:spMkLst>
        </pc:spChg>
        <pc:spChg chg="mod">
          <ac:chgData name="Raghavan Komondoor V" userId="S::raghavan@iisc.ac.in::cd42250e-1d66-4966-a431-6a8d7d5235ba" providerId="AD" clId="Web-{3FDC67B5-662D-3270-3665-70998473F28B}" dt="2022-12-10T13:48:31.800" v="0"/>
          <ac:spMkLst>
            <pc:docMk/>
            <pc:sldMasterMk cId="2694309283" sldId="2147483660"/>
            <ac:spMk id="6" creationId="{00000000-0000-0000-0000-000000000000}"/>
          </ac:spMkLst>
        </pc:sp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3031381311" sldId="2147483661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031381311" sldId="2147483661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031381311" sldId="2147483661"/>
              <ac:spMk id="3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3929816602" sldId="2147483663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929816602" sldId="2147483663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929816602" sldId="2147483663"/>
              <ac:spMk id="3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574519599" sldId="2147483664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574519599" sldId="2147483664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574519599" sldId="2147483664"/>
              <ac:spMk id="4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1208462266" sldId="2147483665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1208462266" sldId="2147483665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1208462266" sldId="2147483665"/>
              <ac:spMk id="4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1208462266" sldId="2147483665"/>
              <ac:spMk id="5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1208462266" sldId="2147483665"/>
              <ac:spMk id="6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416311033" sldId="2147483668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416311033" sldId="2147483668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416311033" sldId="2147483668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416311033" sldId="2147483668"/>
              <ac:spMk id="4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3154959807" sldId="2147483669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154959807" sldId="2147483669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154959807" sldId="2147483669"/>
              <ac:spMk id="3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3154959807" sldId="2147483669"/>
              <ac:spMk id="4" creationId="{00000000-0000-0000-0000-000000000000}"/>
            </ac:spMkLst>
          </pc:spChg>
        </pc:sldLayoutChg>
        <pc:sldLayoutChg chg="modSp">
          <pc:chgData name="Raghavan Komondoor V" userId="S::raghavan@iisc.ac.in::cd42250e-1d66-4966-a431-6a8d7d5235ba" providerId="AD" clId="Web-{3FDC67B5-662D-3270-3665-70998473F28B}" dt="2022-12-10T13:48:31.800" v="0"/>
          <pc:sldLayoutMkLst>
            <pc:docMk/>
            <pc:sldMasterMk cId="2694309283" sldId="2147483660"/>
            <pc:sldLayoutMk cId="2060603457" sldId="2147483671"/>
          </pc:sldLayoutMkLst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2060603457" sldId="2147483671"/>
              <ac:spMk id="2" creationId="{00000000-0000-0000-0000-000000000000}"/>
            </ac:spMkLst>
          </pc:spChg>
          <pc:spChg chg="mod">
            <ac:chgData name="Raghavan Komondoor V" userId="S::raghavan@iisc.ac.in::cd42250e-1d66-4966-a431-6a8d7d5235ba" providerId="AD" clId="Web-{3FDC67B5-662D-3270-3665-70998473F28B}" dt="2022-12-10T13:48:31.800" v="0"/>
            <ac:spMkLst>
              <pc:docMk/>
              <pc:sldMasterMk cId="2694309283" sldId="2147483660"/>
              <pc:sldLayoutMk cId="2060603457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A5465-E683-4B61-BB0D-30D802EFFFEB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06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A54F0-3D85-4509-8861-14CA32CC1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40:38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0 208 24575,'5'6'0,"0"0"0,-1 1 0,0 0 0,0 0 0,-1 0 0,5 12 0,9 19 0,37 42 0,-51-76 0,0-1 0,1 0 0,-1 1 0,1-1 0,-1-1 0,1 1 0,0 0 0,0-1 0,0 0 0,0 0 0,0 0 0,0-1 0,1 1 0,-1-1 0,1 0 0,-1 0 0,1 0 0,-1-1 0,1 0 0,0 0 0,-1 0 0,6-1 0,11-1 0,0-2 0,0-1 0,30-10 0,-29 9 0,16-8 0,0-1 0,0-2 0,68-41 0,-81 40 0,0-1 0,36-37 0,21-17 0,7 17 130,-10 7-1625,-57 33-5331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11773 7674 16383 0 0,'-5'0'0'0'0,"-3"-5"0"0"0,7 3 0 0 0,2 8 0 0 0,2 14 0 0 0,6 14 0 0 0,1 19 0 0 0,-1 5 0 0 0,4 10 0 0 0,-1 4 0 0 0,-2 1 0 0 0,2 4 0 0 0,0-4 0 0 0,-3 1 0 0 0,-2-6 0 0 0,-3-10 0 0 0,4-3 0 0 0,0-5 0 0 0,-1-6 0 0 0,-2-5 0 0 0,-1-3 0 0 0,-2-8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22992 8235 16383 0 0,'0'-6'0'0'0,"6"-1"0"0"0,7 0 0 0 0,7 1 0 0 0,11 2 0 0 0,6 2 0 0 0,2 0 0 0 0,0 2 0 0 0,-1 0 0 0 0,-2 6 0 0 0,0 1 0 0 0,-3 6 0 0 0,1 6 0 0 0,-7 5 0 0 0,-13-1 0 0 0,-15 0 0 0 0,-7 9 0 0 0,-7 3 0 0 0,-2 2 0 0 0,-3-1 0 0 0,2 0 0 0 0,-2-6 0 0 0,8-3 0 0 0,12-6 0 0 0,17-7 0 0 0,11 1 0 0 0,6-4 0 0 0,-2 3 0 0 0,-13 5 0 0 0,-9 4 0 0 0,-12-2 0 0 0,-6 1 0 0 0,-1 3 0 0 0,-5-4 0 0 0,1 1 0 0 0,7-3 0 0 0,4 0 0 0 0,10 3 0 0 0,2 2 0 0 0,5-2 0 0 0,0 1 0 0 0,4-4 0 0 0,-3 1 0 0 0,3-4 0 0 0,-3 2 0 0 0,2 2 0 0 0,3 5 0 0 0,-1 2 0 0 0,-5 3 0 0 0,-10-4 0 0 0,-12 0 0 0 0,-10 0 0 0 0,-2 1 0 0 0,-3 3 0 0 0,-4 0 0 0 0,-3-4 0 0 0,-2-6 0 0 0,-1-8 0 0 0,5-4 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21803 10591 16383 0 0,'0'-5'0'0'0,"0"-8"0"0"0,0 4 0 0 0,-5 4 0 0 0,3 2 0 0 0,2-3 0 0 0,1 4 0 0 0,7 3 0 0 0,6 7 0 0 0,2 7 0 0 0,3 7 0 0 0,4 5 0 0 0,-2 4 0 0 0,1 2 0 0 0,-3 0 0 0 0,-5 1 0 0 0,-5 0 0 0 0,-9 0 0 0 0,-5-1 0 0 0,-2 0 0 0 0,-4 0 0 0 0,-7-6 0 0 0,0-1 0 0 0,-2-7 0 0 0,1 1 0 0 0,5-4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21812 10620 16383 0 0,'0'5'0'0'0,"-5"3"0"0"0,-2 4 0 0 0,-6 1 0 0 0,0 4 0 0 0,2 4 0 0 0,3 4 0 0 0,8-2 0 0 0,10-5 0 0 0,3 0 0 0 0,-1-8 0 0 0,4-7 0 0 0,-2-8 0 0 0,3-10 0 0 0,-7-2 0 0 0,-11 2 0 0 0,-5-2 0 0 0,-7 2 0 0 0,4-2 0 0 0,3-4 0 0 0,9 2 0 0 0,4-2 0 0 0,-6 4 0 0 0,-2-2 0 0 0,5 2 0 0 0,1 5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11775 7674 16383 0 0,'-6'0'0'0'0,"-1"-5"0"0"0,5 3 0 0 0,4 8 0 0 0,1 14 0 0 0,6 14 0 0 0,1 19 0 0 0,-1 5 0 0 0,3 10 0 0 0,1 4 0 0 0,-4 1 0 0 0,4 4 0 0 0,-1-4 0 0 0,-3 1 0 0 0,-2-6 0 0 0,-3-10 0 0 0,4-3 0 0 0,0-5 0 0 0,-1-6 0 0 0,-2-5 0 0 0,-1-3 0 0 0,-2-8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11851 8075 16383 0 0,'0'-6'0'0'0,"0"-7"0"0"0,0-7 0 0 0,6 0 0 0 0,7-2 0 0 0,7 2 0 0 0,11 0 0 0 0,6 3 0 0 0,2 4 0 0 0,0 4 0 0 0,4 4 0 0 0,1 3 0 0 0,-2 7 0 0 0,-2 3 0 0 0,-3 0 0 0 0,-2-2 0 0 0,-6 5 0 0 0,-10 5 0 0 0,-6 5 0 0 0,-12 6 0 0 0,-12 2 0 0 0,-9 3 0 0 0,-6 1 0 0 0,0 1 0 0 0,0-6 0 0 0,-7-2 0 0 0,-4-5 0 0 0,-1-6 0 0 0,1-7 0 0 0,1-3 0 0 0,6 2 0 0 0,9-5 0 0 0,2-3 0 0 0,5-2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12328 8072 16383 0 0,'0'-6'0'0'0,"5"-1"0"0"0,8 0 0 0 0,7 1 0 0 0,6 2 0 0 0,9 2 0 0 0,10 1 0 0 0,2 0 0 0 0,6 1 0 0 0,3 0 0 0 0,-1 1 0 0 0,-5-1 0 0 0,0 0 0 0 0,-3 0 0 0 0,2 0 0 0 0,4-5 0 0 0,-2-2 0 0 0,1 0 0 0 0,3-5 0 0 0,-2 1 0 0 0,-4-4 0 0 0,-6 1 0 0 0,-4 2 0 0 0,-3 4 0 0 0,-8-3 0 0 0,-3 1 0 0 0,-6 2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12779 7779 16383 0 0,'-6'0'0'0'0,"4"0"0"0"0,8 0 0 0 0,14 0 0 0 0,14 5 0 0 0,8 3 0 0 0,12-1 0 0 0,9 4 0 0 0,-1 0 0 0 0,0 4 0 0 0,1 0 0 0 0,-11 2 0 0 0,-8-2 0 0 0,-7-3 0 0 0,-9 2 0 0 0,-4-1 0 0 0,0-4 0 0 0,1-2 0 0 0,-4 2 0 0 0,-5 6 0 0 0,-11 6 0 0 0,-12 4 0 0 0,-16 4 0 0 0,-9-3 0 0 0,-6-6 0 0 0,0-6 0 0 0,-1-1 0 0 0,2-1 0 0 0,1 2 0 0 0,7 4 0 0 0,2 5 0 0 0,1 3 0 0 0,-1-1 0 0 0,-1-6 0 0 0,4-1 0 0 0,6-3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13850 7639 16383 0 0,'0'-5'0'0'0,"0"-8"0"0"0,0-7 0 0 0,0-6 0 0 0,-6 2 0 0 0,-6 10 0 0 0,-8 14 0 0 0,0 11 0 0 0,-3 11 0 0 0,-2 6 0 0 0,-3-2 0 0 0,-2 1 0 0 0,5 1 0 0 0,5 2 0 0 0,13-5 0 0 0,6-1 0 0 0,10-5 0 0 0,9 1 0 0 0,7-4 0 0 0,4-4 0 0 0,3-5 0 0 0,2-3 0 0 0,0 4 0 0 0,-5 5 0 0 0,-8 6 0 0 0,-7 6 0 0 0,-12 4 0 0 0,-12-3 0 0 0,-3-1 0 0 0,-7-4 0 0 0,-4 0 0 0 0,2 2 0 0 0,4 2 0 0 0,11-3 0 0 0,13 1 0 0 0,9-4 0 0 0,10-6 0 0 0,4-4 0 0 0,-1 2 0 0 0,-7 4 0 0 0,-6 5 0 0 0,-6 5 0 0 0,-9 4 0 0 0,-12-4 0 0 0,-2 1 0 0 0,-5 0 0 0 0,-5 7 0 0 0,-4 4 0 0 0,3 1 0 0 0,6 0 0 0 0,6-2 0 0 0,5-1 0 0 0,4-1 0 0 0,8-6 0 0 0,15-8 0 0 0,9-2 0 0 0,6-4 0 0 0,-3 2 0 0 0,-7-3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14047 7963 16383 0 0,'6'0'0'0'0,"7"0"0"0"0,7 0 0 0 0,0 5 0 0 0,8 8 0 0 0,4 7 0 0 0,8 6 0 0 0,3 3 0 0 0,0-2 0 0 0,3-1 0 0 0,0 1 0 0 0,-9 1 0 0 0,-4 2 0 0 0,-3-5 0 0 0,-6 0 0 0 0,-7-11 0 0 0,-13-7 0 0 0,-6-11 0 0 0,-3-10 0 0 0,-6-13 0 0 0,-2-9 0 0 0,2-14 0 0 0,3-4 0 0 0,2-4 0 0 0,9-3 0 0 0,3 3 0 0 0,6 6 0 0 0,6 6 0 0 0,7 6 0 0 0,4 9 0 0 0,-4 4 0 0 0,-5 8 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14735 8082 16383 0 0,'0'-6'0'0'0,"6"-1"0"0"0,7 0 0 0 0,1-4 0 0 0,4-1 0 0 0,5 3 0 0 0,3 2 0 0 0,4 2 0 0 0,-4 8 0 0 0,-1 3 0 0 0,-10 1 0 0 0,-7 5 0 0 0,-12 0 0 0 0,-9 3 0 0 0,-9 5 0 0 0,-6 5 0 0 0,2 4 0 0 0,0-4 0 0 0,4 0 0 0 0,0-5 0 0 0,10-5 0 0 0,12-5 0 0 0,12-5 0 0 0,14-3 0 0 0,15-1 0 0 0,5-2 0 0 0,1 0 0 0 0,-2 0 0 0 0,2 0 0 0 0,-2-5 0 0 0,-2-2 0 0 0,-9 6 0 0 0,-10 4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11847 8075 16383 0 0,'0'-6'0'0'0,"0"-7"0"0"0,0-7 0 0 0,6 0 0 0 0,7-2 0 0 0,7 2 0 0 0,11 0 0 0 0,6 3 0 0 0,2 4 0 0 0,0 4 0 0 0,5 4 0 0 0,-1 3 0 0 0,-1 7 0 0 0,-2 3 0 0 0,-3 0 0 0 0,-2-2 0 0 0,-6 5 0 0 0,-10 5 0 0 0,-6 5 0 0 0,-12 6 0 0 0,-12 2 0 0 0,-8 3 0 0 0,-8 1 0 0 0,1 1 0 0 0,0-6 0 0 0,-7-2 0 0 0,-4-5 0 0 0,-1-6 0 0 0,1-7 0 0 0,1-3 0 0 0,6 2 0 0 0,9-5 0 0 0,2-3 0 0 0,5-2 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15674 8149 16383 0 0,'-6'0'0'0'0,"-1"6"0"0"0,-5 1 0 0 0,-2 6 0 0 0,-2 11 0 0 0,-5 7 0 0 0,-4 4 0 0 0,-4-4 0 0 0,-2-7 0 0 0,4-2 0 0 0,7-6 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15714 7818 16383 0 0,'6'0'0'0'0,"7"0"0"0"0,7 5 0 0 0,11 8 0 0 0,6 7 0 0 0,7 6 0 0 0,8 3 0 0 0,6 4 0 0 0,-1 0 0 0 0,-5-5 0 0 0,-6-1 0 0 0,-5 0 0 0 0,-4 1 0 0 0,-3-5 0 0 0,-7-11 0 0 0,-14-19 0 0 0,-9-14 0 0 0,-5-8 0 0 0,3-12 0 0 0,2-8 0 0 0,4-14 0 0 0,8-6 0 0 0,0 2 0 0 0,4 13 0 0 0,-2 10 0 0 0,1 13 0 0 0,-2 6 0 0 0,-4 12 0 0 0,-5 15 0 0 0,-3 6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16508 7990 16383 0 0,'0'6'0'0'0,"6"7"0"0"0,7 7 0 0 0,1 11 0 0 0,4 0 0 0 0,-1 1 0 0 0,-3 0 0 0 0,1-5 0 0 0,-2-2 0 0 0,-3 1 0 0 0,-3-5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16482 7415 16383 0 0,'0'-6'0'0'0,"5"-1"0"0"0,14 0 0 0 0,8 1 0 0 0,11 2 0 0 0,5 2 0 0 0,0 0 0 0 0,4 2 0 0 0,0 0 0 0 0,-3 5 0 0 0,-4 3 0 0 0,-2 0 0 0 0,-3 3 0 0 0,-1 1 0 0 0,-7 3 0 0 0,-8 5 0 0 0,-7 4 0 0 0,-5 4 0 0 0,-5 3 0 0 0,-7-4 0 0 0,-9-2 0 0 0,-8 2 0 0 0,1 1 0 0 0,-3-4 0 0 0,-2-7 0 0 0,4 0 0 0 0,4 3 0 0 0,7 3 0 0 0,9-2 0 0 0,12 0 0 0 0,15-2 0 0 0,8-6 0 0 0,10 2 0 0 0,3-3 0 0 0,5-2 0 0 0,0-4 0 0 0,-5-3 0 0 0,-3-1 0 0 0,-15-2 0 0 0,-18 6 0 0 0,-16 0 0 0 0,-7 6 0 0 0,-7 6 0 0 0,-5 0 0 0 0,-4 3 0 0 0,2 3 0 0 0,7 3 0 0 0,6 2 0 0 0,11 2 0 0 0,12 2 0 0 0,9 0 0 0 0,8 0 0 0 0,-1 0 0 0 0,1-6 0 0 0,-4-1 0 0 0,-5 0 0 0 0,-7 1 0 0 0,-4 7 0 0 0,-3 3 0 0 0,3 2 0 0 0,1-2 0 0 0,-1 0 0 0 0,-2-2 0 0 0,-6-6 0 0 0,-9-3 0 0 0,-8-6 0 0 0,-12-6 0 0 0,-6-5 0 0 0,-3-5 0 0 0,1 3 0 0 0,6 0 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17518 7796 16383 0 0,'0'-6'0'0'0,"-5"-1"0"0"0,-3-6 0 0 0,7 0 0 0 0,2-3 0 0 0,8 0 0 0 0,7 4 0 0 0,7 3 0 0 0,4 9 0 0 0,-1 11 0 0 0,-6 7 0 0 0,-1 2 0 0 0,2 3 0 0 0,4 3 0 0 0,-4 3 0 0 0,-4 1 0 0 0,-12 2 0 0 0,-11-5 0 0 0,-5-1 0 0 0,-12 5 0 0 0,-1 4 0 0 0,-4 1 0 0 0,5-5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18239 7330 16383 0 0,'-5'0'0'0'0,"-3"-5"0"0"0,1 3 0 0 0,-4 2 0 0 0,-6 7 0 0 0,0 8 0 0 0,-2 6 0 0 0,1 6 0 0 0,-1 9 0 0 0,2 4 0 0 0,-1-5 0 0 0,3-3 0 0 0,3-1 0 0 0,4 0 0 0 0,9-6 0 0 0,4-1 0 0 0,7-5 0 0 0,7 0 0 0 0,5-4 0 0 0,11-3 0 0 0,4-5 0 0 0,1-3 0 0 0,5-2 0 0 0,0-2 0 0 0,-1-1 0 0 0,-10 6 0 0 0,-9 2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18494 7545 16383 0 0,'6'0'0'0'0,"12"0"0"0"0,15 0 0 0 0,13 0 0 0 0,9-5 0 0 0,1-3 0 0 0,8 1 0 0 0,4-4 0 0 0,1 0 0 0 0,6-4 0 0 0,-5 0 0 0 0,-2 4 0 0 0,-3-3 0 0 0,-6 1 0 0 0,-2 4 0 0 0,0-4 0 0 0,1 2 0 0 0,-3 2 0 0 0,-6 3 0 0 0,-5 2 0 0 0,-5 2 0 0 0,-9 1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19002 7282 16383 0 0,'-5'0'0'0'0,"-8"-5"0"0"0,4-2 0 0 0,9-1 0 0 0,10 3 0 0 0,9 1 0 0 0,7 1 0 0 0,10 2 0 0 0,4 0 0 0 0,1 1 0 0 0,0 6 0 0 0,-3 2 0 0 0,-1 5 0 0 0,-3 0 0 0 0,-5 4 0 0 0,2-2 0 0 0,1 3 0 0 0,8-2 0 0 0,1 2 0 0 0,0-2 0 0 0,-13 2 0 0 0,-11 3 0 0 0,-14 4 0 0 0,-8 2 0 0 0,-2 4 0 0 0,-7-5 0 0 0,-5 5 0 0 0,-6 8 0 0 0,-4 3 0 0 0,-2-6 0 0 0,4-3 0 0 0,0-2 0 0 0,6 0 0 0 0,6-1 0 0 0,6-4 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20011 6879 16383 0 0,'-6'0'0'0'0,"-7"0"0"0"0,-7 6 0 0 0,-5 7 0 0 0,-5 7 0 0 0,-2 5 0 0 0,-2-1 0 0 0,0 1 0 0 0,0 1 0 0 0,6 3 0 0 0,2 1 0 0 0,6 1 0 0 0,5 1 0 0 0,7 1 0 0 0,9-6 0 0 0,10-2 0 0 0,9-4 0 0 0,6-1 0 0 0,5-4 0 0 0,-3 1 0 0 0,-1-2 0 0 0,1-4 0 0 0,-5 1 0 0 0,-6 6 0 0 0,-6 3 0 0 0,-10 5 0 0 0,-12 4 0 0 0,-3 1 0 0 0,-4 2 0 0 0,5-5 0 0 0,6-2 0 0 0,9-5 0 0 0,4-1 0 0 0,7-4 0 0 0,7 2 0 0 0,-1 2 0 0 0,-2 4 0 0 0,-6 9 0 0 0,-8 4 0 0 0,-7 1 0 0 0,-6 0 0 0 0,-9-1 0 0 0,0-1 0 0 0,3-1 0 0 0,4-2 0 0 0,5 0 0 0 0,2 0 0 0 0,9-1 0 0 0,8-5 0 0 0,9-7 0 0 0,11-8 0 0 0,5-5 0 0 0,3-10 0 0 0,0-4 0 0 0,-2-1 0 0 0,-1 1 0 0 0,-7 2 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21775 7178 16383 0 0,'0'5'0'0'0,"6"8"0"0"0,1 7 0 0 0,6 6 0 0 0,11-2 0 0 0,7 0 0 0 0,4 3 0 0 0,-4 1 0 0 0,-1 2 0 0 0,-2 1 0 0 0,2-4 0 0 0,0-2 0 0 0,1 1 0 0 0,-5-10 0 0 0,-7-13 0 0 0,-6-12 0 0 0,-6-16 0 0 0,-4-10 0 0 0,-2-4 0 0 0,-2 0 0 0 0,0-6 0 0 0,-1-5 0 0 0,7 5 0 0 0,7-1 0 0 0,1 3 0 0 0,5 2 0 0 0,-1 3 0 0 0,2 8 0 0 0,-2 14 0 0 0,-4 11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12320 8072 16383 0 0,'0'-6'0'0'0,"6"-1"0"0"0,7 0 0 0 0,7 1 0 0 0,5 2 0 0 0,10 2 0 0 0,10 1 0 0 0,3 0 0 0 0,4 1 0 0 0,5 0 0 0 0,-2 1 0 0 0,-5-1 0 0 0,0 0 0 0 0,-3 0 0 0 0,2 0 0 0 0,3-5 0 0 0,-1-2 0 0 0,2 0 0 0 0,2-5 0 0 0,-2 1 0 0 0,-4-4 0 0 0,-6 1 0 0 0,-4 2 0 0 0,-3 4 0 0 0,-8-3 0 0 0,-4 1 0 0 0,-4 2 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22304 7366 16383 0 0,'0'-5'0'0'0,"6"-3"0"0"0,1-4 0 0 0,6-1 0 0 0,11 2 0 0 0,7 3 0 0 0,4 8 0 0 0,2 10 0 0 0,-6 8 0 0 0,-8 7 0 0 0,-13 11 0 0 0,-9 4 0 0 0,-4 1 0 0 0,-8-1 0 0 0,-6-2 0 0 0,4-7 0 0 0,10-9 0 0 0,12-8 0 0 0,9-12 0 0 0,12-7 0 0 0,8-1 0 0 0,2-7 0 0 0,0 0 0 0 0,-1 2 0 0 0,-2 2 0 0 0,-2 4 0 0 0,-6 7 0 0 0,-9 4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22516 6786 16383 0 0,'0'-5'0'0'0,"0"-8"0"0"0,6-2 0 0 0,6 3 0 0 0,8 2 0 0 0,6 3 0 0 0,9 4 0 0 0,5 1 0 0 0,0 1 0 0 0,0 1 0 0 0,-2 1 0 0 0,-2 5 0 0 0,-1 2 0 0 0,-7 5 0 0 0,-3 0 0 0 0,-5 4 0 0 0,-6 4 0 0 0,-6 4 0 0 0,2-1 0 0 0,4-1 0 0 0,0 2 0 0 0,4-3 0 0 0,-3 0 0 0 0,3 2 0 0 0,-2 3 0 0 0,-9 1 0 0 0,-6 2 0 0 0,-8 2 0 0 0,-4 1 0 0 0,-5-6 0 0 0,0-1 0 0 0,-2-6 0 0 0,1 0 0 0 0,4 2 0 0 0,4 2 0 0 0,9 4 0 0 0,10 1 0 0 0,9-3 0 0 0,7-7 0 0 0,4-6 0 0 0,3 0 0 0 0,-4 4 0 0 0,-13 3 0 0 0,-9 5 0 0 0,-6 4 0 0 0,-2 2 0 0 0,-2 1 0 0 0,0 1 0 0 0,0 1 0 0 0,7-7 0 0 0,2-1 0 0 0,5-5 0 0 0,2-1 0 0 0,4 1 0 0 0,4 4 0 0 0,-1 2 0 0 0,1 3 0 0 0,-2 1 0 0 0,-6 1 0 0 0,-3 1 0 0 0,-5 0 0 0 0,-2 0 0 0 0,-8-5 0 0 0,-9-8 0 0 0,-6-2 0 0 0,-7 2 0 0 0,-3 3 0 0 0,3 3 0 0 0,0-3 0 0 0,0-5 0 0 0,-2 0 0 0 0,0-4 0 0 0,3-3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11906 8536 16383 0 0,'0'5'0'0'0,"6"8"0"0"0,7 1 0 0 0,7 10 0 0 0,5 6 0 0 0,10 4 0 0 0,5 1 0 0 0,6-5 0 0 0,1-3 0 0 0,-2 1 0 0 0,-3 0 0 0 0,-3 2 0 0 0,-9 0 0 0 0,-3-4 0 0 0,-7-1 0 0 0,-6-11 0 0 0,0-7 0 0 0,-3-11 0 0 0,-3-15 0 0 0,-3-16 0 0 0,-2-8 0 0 0,-2-7 0 0 0,5-6 0 0 0,1 0 0 0 0,5 5 0 0 0,0 5 0 0 0,4 5 0 0 0,0 4 0 0 0,1 9 0 0 0,-1 8 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12570 8890 16383 0 0,'-5'0'0'0'0,"-3"6"0"0"0,12 18 0 0 0,5 16 0 0 0,7 12 0 0 0,0 4 0 0 0,-2-4 0 0 0,-4-3 0 0 0,-3-12 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12812 8758 16383 0 0,'0'5'0'0'0,"0"8"0"0"0,5 2 0 0 0,-3-3 0 0 0,-8-2 0 0 0,-2 2 0 0 0,4-1 0 0 0,5-7 0 0 0,6-6 0 0 0,8-6 0 0 0,7-3 0 0 0,-5 0 0 0 0,-12 3 0 0 0,-12 8 0 0 0,-11 4 0 0 0,-1 6 0 0 0,-4 3 0 0 0,2-2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13126 9260 16383 0 0,'0'6'0'0'0,"-6"1"0"0"0,-1 0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8387 16383 0 0,'0'6'0'0'0,"6"1"0"0"0,7 6 0 0 0,6 0 0 0 0,7 3 0 0 0,4 5 0 0 0,-4 5 0 0 0,-5 8 0 0 0,-7 4 0 0 0,-6 7 0 0 0,-4 7 0 0 0,3 5 0 0 0,0 5 0 0 0,-1-4 0 0 0,4 1 0 0 0,0 6 0 0 0,-1 3 0 0 0,-3 1 0 0 0,-1 0 0 0 0,2 0 0 0 0,2-2 0 0 0,-8-6 0 0 0,-2-8 0 0 0,-3-7 0 0 0,1-7 0 0 0,-6-9 0 0 0,-1-15 0 0 0,-4-11 0 0 0,0-6 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8744 16383 0 0,'6'-6'0'0'0,"7"-1"0"0"0,12 0 0 0 0,8 1 0 0 0,9-3 0 0 0,9-1 0 0 0,1 1 0 0 0,2 3 0 0 0,-1 2 0 0 0,0 2 0 0 0,-3 1 0 0 0,-9 6 0 0 0,-7 3 0 0 0,-9 5 0 0 0,-15 6 0 0 0,-8 5 0 0 0,-11 4 0 0 0,-3 4 0 0 0,-5-5 0 0 0,-6-1 0 0 0,-4-5 0 0 0,-3 0 0 0 0,-2-4 0 0 0,4 0 0 0 0,2 4 0 0 0,-1-3 0 0 0,5 2 0 0 0,0-3 0 0 0,-1-4 0 0 0,3-4 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13494 8873 16383 0 0,'5'0'0'0'0,"8"0"0"0"0,13 0 0 0 0,7 0 0 0 0,9 0 0 0 0,8 0 0 0 0,8-5 0 0 0,9-3 0 0 0,6 1 0 0 0,6-4 0 0 0,12 0 0 0 0,7-4 0 0 0,3-5 0 0 0,2-5 0 0 0,0 3 0 0 0,-7 4 0 0 0,-9 0 0 0 0,-13 3 0 0 0,-14 4 0 0 0,-12 4 0 0 0,-13 9 0 0 0,-14 4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14076 8629 16383 0 0,'0'-5'0'0'0,"5"-3"0"0"0,8 1 0 0 0,13 7 0 0 0,12 3 0 0 0,6 8 0 0 0,7 0 0 0 0,-1 5 0 0 0,3 5 0 0 0,-2-1 0 0 0,1-4 0 0 0,3-4 0 0 0,-8 0 0 0 0,-6-1 0 0 0,-5-2 0 0 0,-3 2 0 0 0,-1 5 0 0 0,-7 6 0 0 0,-12-2 0 0 0,-9 2 0 0 0,-11-3 0 0 0,-9-4 0 0 0,-8 0 0 0 0,-5 3 0 0 0,-3-1 0 0 0,3 2 0 0 0,2 3 0 0 0,-1-2 0 0 0,5 1 0 0 0,7-3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12773 7779 16383 0 0,'-5'0'0'0'0,"3"0"0"0"0,8 0 0 0 0,14 0 0 0 0,14 5 0 0 0,8 3 0 0 0,12-1 0 0 0,9 4 0 0 0,-1 0 0 0 0,0 4 0 0 0,0 0 0 0 0,-9 2 0 0 0,-10-2 0 0 0,-5-3 0 0 0,-10 2 0 0 0,-4-1 0 0 0,0-4 0 0 0,0-2 0 0 0,-2 2 0 0 0,-7 6 0 0 0,-10 6 0 0 0,-12 4 0 0 0,-15 4 0 0 0,-11-3 0 0 0,-4-6 0 0 0,-2-6 0 0 0,1-1 0 0 0,0-1 0 0 0,2 2 0 0 0,7 4 0 0 0,3 5 0 0 0,0 3 0 0 0,-1-1 0 0 0,-1-6 0 0 0,3-1 0 0 0,7-3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15269 8232 16383 0 0,'0'-5'0'0'0,"-5"-3"0"0"0,-8 1 0 0 0,-1 7 0 0 0,1 9 0 0 0,-2 9 0 0 0,-5 6 0 0 0,-4-1 0 0 0,3 2 0 0 0,3 2 0 0 0,6 1 0 0 0,11 3 0 0 0,10-5 0 0 0,9-2 0 0 0,14 2 0 0 0,5 1 0 0 0,4-3 0 0 0,-1-1 0 0 0,-7 1 0 0 0,-9 3 0 0 0,-9 2 0 0 0,-12 1 0 0 0,-12 1 0 0 0,-16 2 0 0 0,-9 0 0 0 0,-4-6 0 0 0,-2-7 0 0 0,7-1 0 0 0,8 1 0 0 0,15 3 0 0 0,14-3 0 0 0,11 2 0 0 0,16 2 0 0 0,12-4 0 0 0,5-4 0 0 0,0 0 0 0 0,3 4 0 0 0,-8 2 0 0 0,-10 10 0 0 0,-17 5 0 0 0,-17 7 0 0 0,-13 7 0 0 0,-11 0 0 0 0,0 3 0 0 0,4-2 0 0 0,0-5 0 0 0,3-4 0 0 0,0-5 0 0 0,2-2 0 0 0,10-3 0 0 0,11-1 0 0 0,11-6 0 0 0,8-7 0 0 0,10-7 0 0 0,6-6 0 0 0,-4-3 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15827 8793 16383 0 0,'0'5'0'0'0,"0"14"0"0"0,5 8 0 0 0,3 11 0 0 0,4 5 0 0 0,1 5 0 0 0,4 1 0 0 0,-1-2 0 0 0,-4-5 0 0 0,-9-14 0 0 0,-10-17 0 0 0,-5-17 0 0 0,0-18 0 0 0,-3-16 0 0 0,-5-6 0 0 0,1-8 0 0 0,4 1 0 0 0,4-2 0 0 0,10 9 0 0 0,5 6 0 0 0,7 10 0 0 0,8 10 0 0 0,5 14 0 0 0,11 8 0 0 0,4 10 0 0 0,-4 7 0 0 0,2 7 0 0 0,2 4 0 0 0,-2 3 0 0 0,0 1 0 0 0,-2 0 0 0 0,5 6 0 0 0,0 1 0 0 0,0-6 0 0 0,-2-9 0 0 0,-1-3 0 0 0,-2-6 0 0 0,-7-1 0 0 0,-3-2 0 0 0,1-4 0 0 0,-11-9 0 0 0,-7-10 0 0 0,-5-9 0 0 0,-3-19 0 0 0,-2-8 0 0 0,0-13 0 0 0,0-7 0 0 0,6-10 0 0 0,2-4 0 0 0,0 2 0 0 0,5 2 0 0 0,0 9 0 0 0,-1 20 0 0 0,-3 25 0 0 0,-2 15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16592 8341 16383 0 0,'-5'0'0'0'0,"-3"-6"0"0"0,7-1 0 0 0,8 0 0 0 0,9 1 0 0 0,7 2 0 0 0,5 2 0 0 0,9 0 0 0 0,4 2 0 0 0,0 0 0 0 0,-1 0 0 0 0,-2 0 0 0 0,-1 1 0 0 0,-3-1 0 0 0,-6 6 0 0 0,-8 7 0 0 0,-8 7 0 0 0,-10 11 0 0 0,-13 0 0 0 0,-9 1 0 0 0,-1 0 0 0 0,-2 0 0 0 0,-4 1 0 0 0,3-1 0 0 0,6 1 0 0 0,6 0 0 0 0,5-1 0 0 0,9 1 0 0 0,10-6 0 0 0,9-7 0 0 0,0-2 0 0 0,2-4 0 0 0,-8-4 0 0 0,-12 2 0 0 0,-13 4 0 0 0,-3 5 0 0 0,-1 4 0 0 0,8-1 0 0 0,5 0 0 0 0,9-4 0 0 0,7-6 0 0 0,8 2 0 0 0,-1 2 0 0 0,-3 4 0 0 0,0-1 0 0 0,-4 0 0 0 0,-3 3 0 0 0,1-2 0 0 0,-1-1 0 0 0,-3 3 0 0 0,-9-3 0 0 0,-9-5 0 0 0,-9-6 0 0 0,-13 2 0 0 0,-6-2 0 0 0,-3-2 0 0 0,6 3 0 0 0,14-1 0 0 0,10-1 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17386 8996 16383 0 0,'0'5'0'0'0,"-6"8"0"0"0,-7 13 0 0 0,-1 7 0 0 0,-4 9 0 0 0,-5 9 0 0 0,-3 0 0 0 0,-4 4 0 0 0,4-8 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17701 8599 16383 0 0,'5'5'0'0'0,"8"3"0"0"0,7 4 0 0 0,11 7 0 0 0,1 5 0 0 0,5 4 0 0 0,2-3 0 0 0,6 0 0 0 0,-5 7 0 0 0,-4 4 0 0 0,-2 1 0 0 0,-2-6 0 0 0,0-8 0 0 0,-6-14 0 0 0,-7-19 0 0 0,-7-19 0 0 0,-6-10 0 0 0,-3-15 0 0 0,2-4 0 0 0,2-3 0 0 0,-2-3 0 0 0,0 5 0 0 0,3 12 0 0 0,1 14 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18256 8767 16383 0 0,'6'0'0'0'0,"1"-5"0"0"0,6-2 0 0 0,5-6 0 0 0,6 0 0 0 0,4 2 0 0 0,3 8 0 0 0,2 5 0 0 0,0 2 0 0 0,1 6 0 0 0,-6 7 0 0 0,-7 6 0 0 0,-8 4 0 0 0,-11-2 0 0 0,-17 6 0 0 0,-12 3 0 0 0,-1 1 0 0 0,-1 1 0 0 0,-2-1 0 0 0,-1-1 0 0 0,0 0 0 0 0,11-6 0 0 0,14-8 0 0 0,14-13 0 0 0,11-13 0 0 0,9-6 0 0 0,10 0 0 0 0,4 1 0 0 0,2 3 0 0 0,-2 3 0 0 0,-2 2 0 0 0,-3 1 0 0 0,-6 2 0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18894 8705 16383 0 0,'-6'5'0'0'0,"-1"8"0"0"0,6 2 0 0 0,2 3 0 0 0,2-1 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19129 8499 16383 0 0,'0'-5'0'0'0,"0"-8"0"0"0,0 4 0 0 0,6 4 0 0 0,1 8 0 0 0,0 14 0 0 0,-1 11 0 0 0,4 16 0 0 0,-1 12 0 0 0,0 8 0 0 0,-3 9 0 0 0,-2-2 0 0 0,-2-2 0 0 0,-1-1 0 0 0,-6-8 0 0 0,-3-2 0 0 0,1-5 0 0 0,1-7 0 0 0,1-5 0 0 0,3-10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19050 8571 16383 0 0,'6'-6'0'0'0,"6"-6"0"0"0,14-3 0 0 0,1-3 0 0 0,14-5 0 0 0,10 2 0 0 0,2 5 0 0 0,3 4 0 0 0,-2 5 0 0 0,-5 4 0 0 0,-11 7 0 0 0,-11 9 0 0 0,-11 8 0 0 0,-8 11 0 0 0,-11 0 0 0 0,-11 6 0 0 0,-7 2 0 0 0,-2 0 0 0 0,-1-2 0 0 0,-3-7 0 0 0,4-3 0 0 0,-1-7 0 0 0,0-1 0 0 0,-3-4 0 0 0,3 1 0 0 0,1-2 0 0 0,4-5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19607 8645 16383 0 0,'-6'-6'0'0'0,"5"-1"0"0"0,1-5 0 0 0,7-1 0 0 0,13 1 0 0 0,9 4 0 0 0,10 3 0 0 0,10 2 0 0 0,2 2 0 0 0,31 0 0 0 0,13 2 0 0 0,1-6 0 0 0,-5-2 0 0 0,-11 0 0 0 0,-15 2 0 0 0,-13-4 0 0 0,-9 4 0 0 0,-12 10 0 0 0,-6 3 0 0 0,-7 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13847 7639 16383 0 0,'0'-5'0'0'0,"0"-8"0"0"0,0-7 0 0 0,0-6 0 0 0,-5 2 0 0 0,-8 10 0 0 0,-7 14 0 0 0,0 11 0 0 0,-2 11 0 0 0,-3 6 0 0 0,-3-2 0 0 0,-2 1 0 0 0,4 1 0 0 0,6 2 0 0 0,13-5 0 0 0,7-1 0 0 0,9-5 0 0 0,9 1 0 0 0,6-4 0 0 0,5-4 0 0 0,4-5 0 0 0,0-3 0 0 0,2 4 0 0 0,-7 5 0 0 0,-6 6 0 0 0,-9 6 0 0 0,-11 4 0 0 0,-11-3 0 0 0,-5-1 0 0 0,-5-4 0 0 0,-5 0 0 0 0,1 2 0 0 0,6 2 0 0 0,10-3 0 0 0,12 1 0 0 0,11-4 0 0 0,8-6 0 0 0,6-4 0 0 0,-3 2 0 0 0,-5 4 0 0 0,-7 5 0 0 0,-6 5 0 0 0,-10 4 0 0 0,-10-4 0 0 0,-4 1 0 0 0,-4 0 0 0 0,-5 7 0 0 0,-3 4 0 0 0,2 1 0 0 0,5 0 0 0 0,7-2 0 0 0,5-1 0 0 0,5-1 0 0 0,7-6 0 0 0,15-8 0 0 0,9-2 0 0 0,6-4 0 0 0,-3 2 0 0 0,-7-3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19899 8336 16383 0 0,'-5'0'0'0'0,"-3"-6"0"0"0,7 4 0 0 0,8 3 0 0 0,9 6 0 0 0,7 7 0 0 0,11 2 0 0 0,10 3 0 0 0,4 5 0 0 0,-1-3 0 0 0,3-4 0 0 0,-2 0 0 0 0,-9 3 0 0 0,-6-2 0 0 0,-8 2 0 0 0,-3-4 0 0 0,-11 3 0 0 0,-7 2 0 0 0,-9 4 0 0 0,-5 3 0 0 0,-6 2 0 0 0,-5 2 0 0 0,-6 1 0 0 0,-2-6 0 0 0,-3-1 0 0 0,4 0 0 0 0,2 2 0 0 0,5 0 0 0 0,6-3 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20842 8178 16383 0 0,'-5'0'0'0'0,"-3"-5"0"0"0,-4-3 0 0 0,-7 7 0 0 0,-5 3 0 0 0,-4 12 0 0 0,-3 9 0 0 0,-2 7 0 0 0,6 3 0 0 0,0-4 0 0 0,6-1 0 0 0,12 0 0 0 0,12-4 0 0 0,18-7 0 0 0,16-1 0 0 0,12-2 0 0 0,4 1 0 0 0,-7 4 0 0 0,-6-1 0 0 0,-10 1 0 0 0,-15 4 0 0 0,-11 3 0 0 0,-11 8 0 0 0,-10-1 0 0 0,-8-2 0 0 0,-4 1 0 0 0,1-1 0 0 0,1-5 0 0 0,10-7 0 0 0,14-6 0 0 0,7-1 0 0 0,9 4 0 0 0,7-1 0 0 0,6 2 0 0 0,-1 4 0 0 0,-11 4 0 0 0,-7 4 0 0 0,-17 1 0 0 0,-5 2 0 0 0,-7 1 0 0 0,-5 0 0 0 0,-3 6 0 0 0,-2-4 0 0 0,4-2 0 0 0,7 4 0 0 0,12 7 0 0 0,14-4 0 0 0,12-3 0 0 0,7-3 0 0 0,6-6 0 0 0,4-4 0 0 0,1-4 0 0 0,-6-7 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21241 8456 16383 0 0,'-6'0'0'0'0,"-1"6"0"0"0,0 7 0 0 0,1 12 0 0 0,-3 8 0 0 0,4 9 0 0 0,4 9 0 0 0,2 1 0 0 0,1 3 0 0 0,5-3 0 0 0,2-4 0 0 0,-1-5 0 0 0,-7-10 0 0 0,-9-10 0 0 0,-10-10 0 0 0,0-17 0 0 0,1-14 0 0 0,0-15 0 0 0,1-8 0 0 0,10-7 0 0 0,5-7 0 0 0,4 0 0 0 0,6 5 0 0 0,2 4 0 0 0,4 5 0 0 0,6 10 0 0 0,4 9 0 0 0,-2 15 0 0 0,1 13 0 0 0,-4 12 0 0 0,6 8 0 0 0,4 6 0 0 0,2 7 0 0 0,2 4 0 0 0,-6-1 0 0 0,-1-1 0 0 0,0-3 0 0 0,-5-1 0 0 0,0-3 0 0 0,1-6 0 0 0,3-14 0 0 0,-4-14 0 0 0,-5-14 0 0 0,-5-9 0 0 0,-5-12 0 0 0,-4-11 0 0 0,-2-3 0 0 0,-2-5 0 0 0,0-4 0 0 0,6 3 0 0 0,1 4 0 0 0,6 6 0 0 0,6 5 0 0 0,6 9 0 0 0,-2 10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22331 8456 16383 0 0,'5'0'0'0'0,"8"6"0"0"0,7 6 0 0 0,11 14 0 0 0,1 7 0 0 0,0-2 0 0 0,0-1 0 0 0,-6 1 0 0 0,-1 0 0 0 0,1-6 0 0 0,-5 0 0 0 0,1-6 0 0 0,-5 1 0 0 0,2-10 0 0 0,2-17 0 0 0,-3-13 0 0 0,3-8 0 0 0,-4-11 0 0 0,-4-10 0 0 0,1-2 0 0 0,4 2 0 0 0,-2 4 0 0 0,-2 4 0 0 0,0 9 0 0 0,0 10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22913 8573 16383 0 0,'5'5'0'0'0,"3"13"0"0"0,4 10 0 0 0,1 4 0 0 0,-2 4 0 0 0,-2 0 0 0 0,-4 0 0 0 0,-2-1 0 0 0,-2 0 0 0 0,0-2 0 0 0,-2-5 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25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22992 8235 16383 0 0,'0'-6'0'0'0,"6"-1"0"0"0,7 0 0 0 0,7 1 0 0 0,11 2 0 0 0,6 2 0 0 0,2 0 0 0 0,0 2 0 0 0,-1 0 0 0 0,-2 6 0 0 0,0 1 0 0 0,-3 6 0 0 0,1 6 0 0 0,-7 5 0 0 0,-13-1 0 0 0,-15 0 0 0 0,-7 9 0 0 0,-7 3 0 0 0,-2 2 0 0 0,-3-1 0 0 0,2 0 0 0 0,-2-6 0 0 0,8-3 0 0 0,12-6 0 0 0,17-7 0 0 0,11 1 0 0 0,6-4 0 0 0,-2 3 0 0 0,-13 5 0 0 0,-9 4 0 0 0,-12-2 0 0 0,-6 1 0 0 0,-1 3 0 0 0,-5-4 0 0 0,1 1 0 0 0,7-3 0 0 0,4 0 0 0 0,10 3 0 0 0,2 2 0 0 0,5-2 0 0 0,0 1 0 0 0,4-4 0 0 0,-3 1 0 0 0,3-4 0 0 0,-3 2 0 0 0,2 2 0 0 0,3 5 0 0 0,-1 2 0 0 0,-5 3 0 0 0,-10-4 0 0 0,-12 0 0 0 0,-10 0 0 0 0,-2 1 0 0 0,-3 3 0 0 0,-4 0 0 0 0,-3-4 0 0 0,-2-6 0 0 0,-1-8 0 0 0,5-4 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21706 13072 16383 0 0,'-6'-6'0'0'0,"-1"4"0"0"0,-6 3 0 0 0,6 0 0 0 0,9 1 0 0 0,-2-1 0 0 0,6 0 0 0 0,-5 0 0 0 0,-2 5 0 0 0,0 7 0 0 0,-7 2 0 0 0,-1 3 0 0 0,0-6 0 0 0,8-12 0 0 0,10-5 0 0 0,8 4 0 0 0,7 2 0 0 0,5 0 0 0 0,-2 6 0 0 0,-6 8 0 0 0,-7 6 0 0 0,-11 5 0 0 0,-5 5 0 0 0,-10-5 0 0 0,-1 0 0 0 0,-4 1 0 0 0,0 2 0 0 0,3-11 0 0 0,5-7 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22942 13106 16383 0 0,'0'-5'0'0'0,"5"-2"0"0"0,-3 0 0 0 0,-2 6 0 0 0,-7 5 0 0 0,4 0 0 0 0,7-5 0 0 0,9-3 0 0 0,2-6 0 0 0,4-1 0 0 0,-6 0 0 0 0,-12 9 0 0 0,0 10 0 0 0,0 9 0 0 0,5 7 0 0 0,2 5 0 0 0,-1 3 0 0 0,-7 2 0 0 0,-3 0 0 0 0,-2 1 0 0 0,-5-1 0 0 0,0-1 0 0 0,-6 1 0 0 0,-4-1 0 0 0,1-1 0 0 0,4-5 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23125 12674 16383 0 0,'5'5'0'0'0,"2"8"0"0"0,6 7 0 0 0,0 5 0 0 0,4 5 0 0 0,4 2 0 0 0,-2 2 0 0 0,3 0 0 0 0,-4 0 0 0 0,-4-1 0 0 0,1-5 0 0 0,3-8 0 0 0,-1-1 0 0 0,2-5 0 0 0,-3-9 0 0 0,3-6 0 0 0,-9-9 0 0 0,-5-7 0 0 0,-4-7 0 0 0,-2-5 0 0 0,-7-3 0 0 0,-1-1 0 0 0,1-2 0 0 0,1 1 0 0 0,7 0 0 0 0,5 1 0 0 0,6 5 0 0 0,1 13 0 0 0,-1 16 0 0 0,-2 11 0 0 0,-3 6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23521 13052 16383 0 0,'0'-5'0'0'0,"6"-3"0"0"0,1-4 0 0 0,6-1 0 0 0,0 7 0 0 0,4 6 0 0 0,4 1 0 0 0,4 7 0 0 0,-2 8 0 0 0,-11 6 0 0 0,-6 5 0 0 0,-11 4 0 0 0,-5 2 0 0 0,-5-5 0 0 0,-1-2 0 0 0,-2-4 0 0 0,0-2 0 0 0,0-3 0 0 0,1-10 0 0 0,4-2 0 0 0,10 0 0 0 0,11 3 0 0 0,10 1 0 0 0,1-6 0 0 0,9-5 0 0 0,0-6 0 0 0,0-3 0 0 0,7 1 0 0 0,3-4 0 0 0,0 2 0 0 0,-6-4 0 0 0,-3 1 0 0 0,-1-2 0 0 0,1 7 0 0 0,-6 11 0 0 0,-5 10 0 0 0,-7 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14043 7963 16383 0 0,'6'0'0'0'0,"6"0"0"0"0,8 0 0 0 0,0 5 0 0 0,8 8 0 0 0,5 7 0 0 0,7 6 0 0 0,3 3 0 0 0,-1-2 0 0 0,5-1 0 0 0,-2 1 0 0 0,-7 1 0 0 0,-5 2 0 0 0,-3-5 0 0 0,-6 0 0 0 0,-8-11 0 0 0,-11-7 0 0 0,-7-11 0 0 0,-3-10 0 0 0,-7-13 0 0 0,0-9 0 0 0,1-14 0 0 0,3-4 0 0 0,2-4 0 0 0,8-3 0 0 0,4 3 0 0 0,6 6 0 0 0,7 6 0 0 0,6 6 0 0 0,3 9 0 0 0,-2 4 0 0 0,-6 8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11775 7674 16383 0 0,'-6'0'0'0'0,"-1"-5"0"0"0,5 3 0 0 0,4 8 0 0 0,1 14 0 0 0,6 14 0 0 0,1 19 0 0 0,-1 5 0 0 0,3 10 0 0 0,1 4 0 0 0,-4 1 0 0 0,4 4 0 0 0,-1-4 0 0 0,-3 1 0 0 0,-2-6 0 0 0,-3-10 0 0 0,4-3 0 0 0,0-5 0 0 0,-1-6 0 0 0,-2-5 0 0 0,-1-3 0 0 0,-2-8 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11851 8075 16383 0 0,'0'-6'0'0'0,"0"-7"0"0"0,0-7 0 0 0,6 0 0 0 0,7-2 0 0 0,7 2 0 0 0,11 0 0 0 0,6 3 0 0 0,2 4 0 0 0,0 4 0 0 0,4 4 0 0 0,1 3 0 0 0,-2 7 0 0 0,-2 3 0 0 0,-3 0 0 0 0,-2-2 0 0 0,-6 5 0 0 0,-10 5 0 0 0,-6 5 0 0 0,-12 6 0 0 0,-12 2 0 0 0,-9 3 0 0 0,-6 1 0 0 0,0 1 0 0 0,0-6 0 0 0,-7-2 0 0 0,-4-5 0 0 0,-1-6 0 0 0,1-7 0 0 0,1-3 0 0 0,6 2 0 0 0,9-5 0 0 0,2-3 0 0 0,5-2 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12328 8072 16383 0 0,'0'-6'0'0'0,"5"-1"0"0"0,8 0 0 0 0,7 1 0 0 0,6 2 0 0 0,9 2 0 0 0,10 1 0 0 0,2 0 0 0 0,6 1 0 0 0,3 0 0 0 0,-1 1 0 0 0,-5-1 0 0 0,0 0 0 0 0,-3 0 0 0 0,2 0 0 0 0,4-5 0 0 0,-2-2 0 0 0,1 0 0 0 0,3-5 0 0 0,-2 1 0 0 0,-4-4 0 0 0,-6 1 0 0 0,-4 2 0 0 0,-3 4 0 0 0,-8-3 0 0 0,-3 1 0 0 0,-6 2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12779 7779 16383 0 0,'-6'0'0'0'0,"4"0"0"0"0,8 0 0 0 0,14 0 0 0 0,14 5 0 0 0,8 3 0 0 0,12-1 0 0 0,9 4 0 0 0,-1 0 0 0 0,0 4 0 0 0,1 0 0 0 0,-11 2 0 0 0,-8-2 0 0 0,-7-3 0 0 0,-9 2 0 0 0,-4-1 0 0 0,0-4 0 0 0,1-2 0 0 0,-4 2 0 0 0,-5 6 0 0 0,-11 6 0 0 0,-12 4 0 0 0,-16 4 0 0 0,-9-3 0 0 0,-6-6 0 0 0,0-6 0 0 0,-1-1 0 0 0,2-1 0 0 0,1 2 0 0 0,7 4 0 0 0,2 5 0 0 0,1 3 0 0 0,-1-1 0 0 0,-1-6 0 0 0,4-1 0 0 0,6-3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13850 7639 16383 0 0,'0'-5'0'0'0,"0"-8"0"0"0,0-7 0 0 0,0-6 0 0 0,-6 2 0 0 0,-6 10 0 0 0,-8 14 0 0 0,0 11 0 0 0,-3 11 0 0 0,-2 6 0 0 0,-3-2 0 0 0,-2 1 0 0 0,5 1 0 0 0,5 2 0 0 0,13-5 0 0 0,6-1 0 0 0,10-5 0 0 0,9 1 0 0 0,7-4 0 0 0,4-4 0 0 0,3-5 0 0 0,2-3 0 0 0,0 4 0 0 0,-5 5 0 0 0,-8 6 0 0 0,-7 6 0 0 0,-12 4 0 0 0,-12-3 0 0 0,-3-1 0 0 0,-7-4 0 0 0,-4 0 0 0 0,2 2 0 0 0,4 2 0 0 0,11-3 0 0 0,13 1 0 0 0,9-4 0 0 0,10-6 0 0 0,4-4 0 0 0,-1 2 0 0 0,-7 4 0 0 0,-6 5 0 0 0,-6 5 0 0 0,-9 4 0 0 0,-12-4 0 0 0,-2 1 0 0 0,-5 0 0 0 0,-5 7 0 0 0,-4 4 0 0 0,3 1 0 0 0,6 0 0 0 0,6-2 0 0 0,5-1 0 0 0,4-1 0 0 0,8-6 0 0 0,15-8 0 0 0,9-2 0 0 0,6-4 0 0 0,-3 2 0 0 0,-7-3 0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14047 7963 16383 0 0,'6'0'0'0'0,"7"0"0"0"0,7 0 0 0 0,0 5 0 0 0,8 8 0 0 0,4 7 0 0 0,8 6 0 0 0,3 3 0 0 0,0-2 0 0 0,3-1 0 0 0,0 1 0 0 0,-9 1 0 0 0,-4 2 0 0 0,-3-5 0 0 0,-6 0 0 0 0,-7-11 0 0 0,-13-7 0 0 0,-6-11 0 0 0,-3-10 0 0 0,-6-13 0 0 0,-2-9 0 0 0,2-14 0 0 0,3-4 0 0 0,2-4 0 0 0,9-3 0 0 0,3 3 0 0 0,6 6 0 0 0,6 6 0 0 0,7 6 0 0 0,4 9 0 0 0,-4 4 0 0 0,-5 8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14735 8082 16383 0 0,'0'-6'0'0'0,"6"-1"0"0"0,7 0 0 0 0,1-4 0 0 0,4-1 0 0 0,5 3 0 0 0,3 2 0 0 0,4 2 0 0 0,-4 8 0 0 0,-1 3 0 0 0,-10 1 0 0 0,-7 5 0 0 0,-12 0 0 0 0,-9 3 0 0 0,-9 5 0 0 0,-6 5 0 0 0,2 4 0 0 0,0-4 0 0 0,4 0 0 0 0,0-5 0 0 0,10-5 0 0 0,12-5 0 0 0,12-5 0 0 0,14-3 0 0 0,15-1 0 0 0,5-2 0 0 0,1 0 0 0 0,-2 0 0 0 0,2 0 0 0 0,-2-5 0 0 0,-2-2 0 0 0,-9 6 0 0 0,-10 4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16482 7415 16383 0 0,'0'-6'0'0'0,"5"-1"0"0"0,14 0 0 0 0,8 1 0 0 0,11 2 0 0 0,5 2 0 0 0,0 0 0 0 0,4 2 0 0 0,0 0 0 0 0,-3 5 0 0 0,-4 3 0 0 0,-2 0 0 0 0,-3 3 0 0 0,-1 1 0 0 0,-7 3 0 0 0,-8 5 0 0 0,-7 4 0 0 0,-5 4 0 0 0,-5 3 0 0 0,-7-4 0 0 0,-9-2 0 0 0,-8 2 0 0 0,1 1 0 0 0,-3-4 0 0 0,-2-7 0 0 0,4 0 0 0 0,4 3 0 0 0,7 3 0 0 0,9-2 0 0 0,12 0 0 0 0,15-2 0 0 0,8-6 0 0 0,10 2 0 0 0,3-3 0 0 0,5-2 0 0 0,0-4 0 0 0,-5-3 0 0 0,-3-1 0 0 0,-15-2 0 0 0,-18 6 0 0 0,-16 0 0 0 0,-7 6 0 0 0,-7 6 0 0 0,-5 0 0 0 0,-4 3 0 0 0,2 3 0 0 0,7 3 0 0 0,6 2 0 0 0,11 2 0 0 0,12 2 0 0 0,9 0 0 0 0,8 0 0 0 0,-1 0 0 0 0,1-6 0 0 0,-4-1 0 0 0,-5 0 0 0 0,-7 1 0 0 0,-4 7 0 0 0,-3 3 0 0 0,3 2 0 0 0,1-2 0 0 0,-1 0 0 0 0,-2-2 0 0 0,-6-6 0 0 0,-9-3 0 0 0,-8-6 0 0 0,-12-6 0 0 0,-6-5 0 0 0,-3-5 0 0 0,1 3 0 0 0,6 0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17518 7796 16383 0 0,'0'-6'0'0'0,"-5"-1"0"0"0,-3-6 0 0 0,7 0 0 0 0,2-3 0 0 0,8 0 0 0 0,7 4 0 0 0,7 3 0 0 0,4 9 0 0 0,-1 11 0 0 0,-6 7 0 0 0,-1 2 0 0 0,2 3 0 0 0,4 3 0 0 0,-4 3 0 0 0,-4 1 0 0 0,-12 2 0 0 0,-11-5 0 0 0,-5-1 0 0 0,-12 5 0 0 0,-1 4 0 0 0,-4 1 0 0 0,5-5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18239 7330 16383 0 0,'-5'0'0'0'0,"-3"-5"0"0"0,1 3 0 0 0,-4 2 0 0 0,-6 7 0 0 0,0 8 0 0 0,-2 6 0 0 0,1 6 0 0 0,-1 9 0 0 0,2 4 0 0 0,-1-5 0 0 0,3-3 0 0 0,3-1 0 0 0,4 0 0 0 0,9-6 0 0 0,4-1 0 0 0,7-5 0 0 0,7 0 0 0 0,5-4 0 0 0,11-3 0 0 0,4-5 0 0 0,1-3 0 0 0,5-2 0 0 0,0-2 0 0 0,-1-1 0 0 0,-10 6 0 0 0,-9 2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14731 8082 16383 0 0,'0'-6'0'0'0,"6"-1"0"0"0,7 0 0 0 0,1-4 0 0 0,4-1 0 0 0,5 3 0 0 0,3 2 0 0 0,4 2 0 0 0,-4 8 0 0 0,-1 3 0 0 0,-10 1 0 0 0,-7 5 0 0 0,-11 0 0 0 0,-11 3 0 0 0,-8 5 0 0 0,-6 5 0 0 0,2 4 0 0 0,0-4 0 0 0,4 0 0 0 0,0-5 0 0 0,10-5 0 0 0,12-5 0 0 0,12-5 0 0 0,15-3 0 0 0,13-1 0 0 0,7-2 0 0 0,-1 0 0 0 0,-1 0 0 0 0,2 0 0 0 0,-1-5 0 0 0,-3-2 0 0 0,-9 6 0 0 0,-10 4 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18494 7545 16383 0 0,'6'0'0'0'0,"12"0"0"0"0,15 0 0 0 0,13 0 0 0 0,9-5 0 0 0,1-3 0 0 0,8 1 0 0 0,4-4 0 0 0,1 0 0 0 0,6-4 0 0 0,-5 0 0 0 0,-2 4 0 0 0,-3-3 0 0 0,-6 1 0 0 0,-2 4 0 0 0,0-4 0 0 0,1 2 0 0 0,-3 2 0 0 0,-6 3 0 0 0,-5 2 0 0 0,-5 2 0 0 0,-9 1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19002 7282 16383 0 0,'-5'0'0'0'0,"-8"-5"0"0"0,4-2 0 0 0,9-1 0 0 0,10 3 0 0 0,9 1 0 0 0,7 1 0 0 0,10 2 0 0 0,4 0 0 0 0,1 1 0 0 0,0 6 0 0 0,-3 2 0 0 0,-1 5 0 0 0,-3 0 0 0 0,-5 4 0 0 0,2-2 0 0 0,1 3 0 0 0,8-2 0 0 0,1 2 0 0 0,0-2 0 0 0,-13 2 0 0 0,-11 3 0 0 0,-14 4 0 0 0,-8 2 0 0 0,-2 4 0 0 0,-7-5 0 0 0,-5 5 0 0 0,-6 8 0 0 0,-4 3 0 0 0,-2-6 0 0 0,4-3 0 0 0,0-2 0 0 0,6 0 0 0 0,6-1 0 0 0,6-4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20011 6879 16383 0 0,'-6'0'0'0'0,"-7"0"0"0"0,-7 6 0 0 0,-5 7 0 0 0,-5 7 0 0 0,-2 5 0 0 0,-2-1 0 0 0,0 1 0 0 0,0 1 0 0 0,6 3 0 0 0,2 1 0 0 0,6 1 0 0 0,5 1 0 0 0,7 1 0 0 0,9-6 0 0 0,10-2 0 0 0,9-4 0 0 0,6-1 0 0 0,5-4 0 0 0,-3 1 0 0 0,-1-2 0 0 0,1-4 0 0 0,-5 1 0 0 0,-6 6 0 0 0,-6 3 0 0 0,-10 5 0 0 0,-12 4 0 0 0,-3 1 0 0 0,-4 2 0 0 0,5-5 0 0 0,6-2 0 0 0,9-5 0 0 0,4-1 0 0 0,7-4 0 0 0,7 2 0 0 0,-1 2 0 0 0,-2 4 0 0 0,-6 9 0 0 0,-8 4 0 0 0,-7 1 0 0 0,-6 0 0 0 0,-9-1 0 0 0,0-1 0 0 0,3-1 0 0 0,4-2 0 0 0,5 0 0 0 0,2 0 0 0 0,9-1 0 0 0,8-5 0 0 0,9-7 0 0 0,11-8 0 0 0,5-5 0 0 0,3-10 0 0 0,0-4 0 0 0,-2-1 0 0 0,-1 1 0 0 0,-7 2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21775 7178 16383 0 0,'0'5'0'0'0,"6"8"0"0"0,1 7 0 0 0,6 6 0 0 0,11-2 0 0 0,7 0 0 0 0,4 3 0 0 0,-4 1 0 0 0,-1 2 0 0 0,-2 1 0 0 0,2-4 0 0 0,0-2 0 0 0,1 1 0 0 0,-5-10 0 0 0,-7-13 0 0 0,-6-12 0 0 0,-6-16 0 0 0,-4-10 0 0 0,-2-4 0 0 0,-2 0 0 0 0,0-6 0 0 0,-1-5 0 0 0,7 5 0 0 0,7-1 0 0 0,1 3 0 0 0,5 2 0 0 0,-1 3 0 0 0,2 8 0 0 0,-2 14 0 0 0,-4 11 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22304 7366 16383 0 0,'0'-5'0'0'0,"6"-3"0"0"0,1-4 0 0 0,6-1 0 0 0,11 2 0 0 0,7 3 0 0 0,4 8 0 0 0,2 10 0 0 0,-6 8 0 0 0,-8 7 0 0 0,-13 11 0 0 0,-9 4 0 0 0,-4 1 0 0 0,-8-1 0 0 0,-6-2 0 0 0,4-7 0 0 0,10-9 0 0 0,12-8 0 0 0,9-12 0 0 0,12-7 0 0 0,8-1 0 0 0,2-7 0 0 0,0 0 0 0 0,-1 2 0 0 0,-2 2 0 0 0,-2 4 0 0 0,-6 7 0 0 0,-9 4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11906 8536 16383 0 0,'0'5'0'0'0,"6"8"0"0"0,7 1 0 0 0,7 10 0 0 0,5 6 0 0 0,10 4 0 0 0,5 1 0 0 0,6-5 0 0 0,1-3 0 0 0,-2 1 0 0 0,-3 0 0 0 0,-3 2 0 0 0,-9 0 0 0 0,-3-4 0 0 0,-7-1 0 0 0,-6-11 0 0 0,0-7 0 0 0,-3-11 0 0 0,-3-15 0 0 0,-3-16 0 0 0,-2-8 0 0 0,-2-7 0 0 0,5-6 0 0 0,1 0 0 0 0,5 5 0 0 0,0 5 0 0 0,4 5 0 0 0,0 4 0 0 0,1 9 0 0 0,-1 8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12570 8890 16383 0 0,'-5'0'0'0'0,"-3"6"0"0"0,12 18 0 0 0,5 16 0 0 0,7 12 0 0 0,0 4 0 0 0,-2-4 0 0 0,-4-3 0 0 0,-3-12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12812 8758 16383 0 0,'0'5'0'0'0,"0"8"0"0"0,5 2 0 0 0,-3-3 0 0 0,-8-2 0 0 0,-2 2 0 0 0,4-1 0 0 0,5-7 0 0 0,6-6 0 0 0,8-6 0 0 0,7-3 0 0 0,-5 0 0 0 0,-12 3 0 0 0,-12 8 0 0 0,-11 4 0 0 0,-1 6 0 0 0,-4 3 0 0 0,2-2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13126 9260 16383 0 0,'0'6'0'0'0,"-6"1"0"0"0,-1 0 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8387 16383 0 0,'0'6'0'0'0,"6"1"0"0"0,7 6 0 0 0,6 0 0 0 0,7 3 0 0 0,4 5 0 0 0,-4 5 0 0 0,-5 8 0 0 0,-7 4 0 0 0,-6 7 0 0 0,-4 7 0 0 0,3 5 0 0 0,0 5 0 0 0,-1-4 0 0 0,4 1 0 0 0,0 6 0 0 0,-1 3 0 0 0,-3 1 0 0 0,-1 0 0 0 0,2 0 0 0 0,2-2 0 0 0,-8-6 0 0 0,-2-8 0 0 0,-3-7 0 0 0,1-7 0 0 0,-6-9 0 0 0,-1-15 0 0 0,-4-11 0 0 0,0-6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15672 8149 16383 0 0,'-6'0'0'0'0,"-1"6"0"0"0,-6 1 0 0 0,0 6 0 0 0,-3 11 0 0 0,-5 7 0 0 0,-5 4 0 0 0,-2-4 0 0 0,-3-7 0 0 0,4-2 0 0 0,7-6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8744 16383 0 0,'6'-6'0'0'0,"7"-1"0"0"0,12 0 0 0 0,8 1 0 0 0,9-3 0 0 0,9-1 0 0 0,1 1 0 0 0,2 3 0 0 0,-1 2 0 0 0,0 2 0 0 0,-3 1 0 0 0,-9 6 0 0 0,-7 3 0 0 0,-9 5 0 0 0,-15 6 0 0 0,-8 5 0 0 0,-11 4 0 0 0,-3 4 0 0 0,-5-5 0 0 0,-6-1 0 0 0,-4-5 0 0 0,-3 0 0 0 0,-2-4 0 0 0,4 0 0 0 0,2 4 0 0 0,-1-3 0 0 0,5 2 0 0 0,0-3 0 0 0,-1-4 0 0 0,3-4 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13494 8873 16383 0 0,'5'0'0'0'0,"8"0"0"0"0,13 0 0 0 0,7 0 0 0 0,9 0 0 0 0,8 0 0 0 0,8-5 0 0 0,9-3 0 0 0,6 1 0 0 0,6-4 0 0 0,12 0 0 0 0,7-4 0 0 0,3-5 0 0 0,2-5 0 0 0,0 3 0 0 0,-7 4 0 0 0,-9 0 0 0 0,-13 3 0 0 0,-14 4 0 0 0,-12 4 0 0 0,-13 9 0 0 0,-14 4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14076 8629 16383 0 0,'0'-5'0'0'0,"5"-3"0"0"0,8 1 0 0 0,13 7 0 0 0,12 3 0 0 0,6 8 0 0 0,7 0 0 0 0,-1 5 0 0 0,3 5 0 0 0,-2-1 0 0 0,1-4 0 0 0,3-4 0 0 0,-8 0 0 0 0,-6-1 0 0 0,-5-2 0 0 0,-3 2 0 0 0,-1 5 0 0 0,-7 6 0 0 0,-12-2 0 0 0,-9 2 0 0 0,-11-3 0 0 0,-9-4 0 0 0,-8 0 0 0 0,-5 3 0 0 0,-3-1 0 0 0,3 2 0 0 0,2 3 0 0 0,-1-2 0 0 0,5 1 0 0 0,7-3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15269 8232 16383 0 0,'0'-5'0'0'0,"-5"-3"0"0"0,-8 1 0 0 0,-1 7 0 0 0,1 9 0 0 0,-2 9 0 0 0,-5 6 0 0 0,-4-1 0 0 0,3 2 0 0 0,3 2 0 0 0,6 1 0 0 0,11 3 0 0 0,10-5 0 0 0,9-2 0 0 0,14 2 0 0 0,5 1 0 0 0,4-3 0 0 0,-1-1 0 0 0,-7 1 0 0 0,-9 3 0 0 0,-9 2 0 0 0,-12 1 0 0 0,-12 1 0 0 0,-16 2 0 0 0,-9 0 0 0 0,-4-6 0 0 0,-2-7 0 0 0,7-1 0 0 0,8 1 0 0 0,15 3 0 0 0,14-3 0 0 0,11 2 0 0 0,16 2 0 0 0,12-4 0 0 0,5-4 0 0 0,0 0 0 0 0,3 4 0 0 0,-8 2 0 0 0,-10 10 0 0 0,-17 5 0 0 0,-17 7 0 0 0,-13 7 0 0 0,-11 0 0 0 0,0 3 0 0 0,4-2 0 0 0,0-5 0 0 0,3-4 0 0 0,0-5 0 0 0,2-2 0 0 0,10-3 0 0 0,11-1 0 0 0,11-6 0 0 0,8-7 0 0 0,10-7 0 0 0,6-6 0 0 0,-4-3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15827 8793 16383 0 0,'0'5'0'0'0,"0"14"0"0"0,5 8 0 0 0,3 11 0 0 0,4 5 0 0 0,1 5 0 0 0,4 1 0 0 0,-1-2 0 0 0,-4-5 0 0 0,-9-14 0 0 0,-10-17 0 0 0,-5-17 0 0 0,0-18 0 0 0,-3-16 0 0 0,-5-6 0 0 0,1-8 0 0 0,4 1 0 0 0,4-2 0 0 0,10 9 0 0 0,5 6 0 0 0,7 10 0 0 0,8 10 0 0 0,5 14 0 0 0,11 8 0 0 0,4 10 0 0 0,-4 7 0 0 0,2 7 0 0 0,2 4 0 0 0,-2 3 0 0 0,0 1 0 0 0,-2 0 0 0 0,5 6 0 0 0,0 1 0 0 0,0-6 0 0 0,-2-9 0 0 0,-1-3 0 0 0,-2-6 0 0 0,-7-1 0 0 0,-3-2 0 0 0,1-4 0 0 0,-11-9 0 0 0,-7-10 0 0 0,-5-9 0 0 0,-3-19 0 0 0,-2-8 0 0 0,0-13 0 0 0,0-7 0 0 0,6-10 0 0 0,2-4 0 0 0,0 2 0 0 0,5 2 0 0 0,0 9 0 0 0,-1 20 0 0 0,-3 25 0 0 0,-2 15 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16592 8341 16383 0 0,'-5'0'0'0'0,"-3"-6"0"0"0,7-1 0 0 0,8 0 0 0 0,9 1 0 0 0,7 2 0 0 0,5 2 0 0 0,9 0 0 0 0,4 2 0 0 0,0 0 0 0 0,-1 0 0 0 0,-2 0 0 0 0,-1 1 0 0 0,-3-1 0 0 0,-6 6 0 0 0,-8 7 0 0 0,-8 7 0 0 0,-10 11 0 0 0,-13 0 0 0 0,-9 1 0 0 0,-1 0 0 0 0,-2 0 0 0 0,-4 1 0 0 0,3-1 0 0 0,6 1 0 0 0,6 0 0 0 0,5-1 0 0 0,9 1 0 0 0,10-6 0 0 0,9-7 0 0 0,0-2 0 0 0,2-4 0 0 0,-8-4 0 0 0,-12 2 0 0 0,-13 4 0 0 0,-3 5 0 0 0,-1 4 0 0 0,8-1 0 0 0,5 0 0 0 0,9-4 0 0 0,7-6 0 0 0,8 2 0 0 0,-1 2 0 0 0,-3 4 0 0 0,0-1 0 0 0,-4 0 0 0 0,-3 3 0 0 0,1-2 0 0 0,-1-1 0 0 0,-3 3 0 0 0,-9-3 0 0 0,-9-5 0 0 0,-9-6 0 0 0,-13 2 0 0 0,-6-2 0 0 0,-3-2 0 0 0,6 3 0 0 0,14-1 0 0 0,10-1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17386 8996 16383 0 0,'0'5'0'0'0,"-6"8"0"0"0,-7 13 0 0 0,-1 7 0 0 0,-4 9 0 0 0,-5 9 0 0 0,-3 0 0 0 0,-4 4 0 0 0,4-8 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17701 8599 16383 0 0,'5'5'0'0'0,"8"3"0"0"0,7 4 0 0 0,11 7 0 0 0,1 5 0 0 0,5 4 0 0 0,2-3 0 0 0,6 0 0 0 0,-5 7 0 0 0,-4 4 0 0 0,-2 1 0 0 0,-2-6 0 0 0,0-8 0 0 0,-6-14 0 0 0,-7-19 0 0 0,-7-19 0 0 0,-6-10 0 0 0,-3-15 0 0 0,2-4 0 0 0,2-3 0 0 0,-2-3 0 0 0,0 5 0 0 0,3 12 0 0 0,1 14 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18256 8767 16383 0 0,'6'0'0'0'0,"1"-5"0"0"0,6-2 0 0 0,5-6 0 0 0,6 0 0 0 0,4 2 0 0 0,3 8 0 0 0,2 5 0 0 0,0 2 0 0 0,1 6 0 0 0,-6 7 0 0 0,-7 6 0 0 0,-8 4 0 0 0,-11-2 0 0 0,-17 6 0 0 0,-12 3 0 0 0,-1 1 0 0 0,-1 1 0 0 0,-2-1 0 0 0,-1-1 0 0 0,0 0 0 0 0,11-6 0 0 0,14-8 0 0 0,14-13 0 0 0,11-13 0 0 0,9-6 0 0 0,10 0 0 0 0,4 1 0 0 0,2 3 0 0 0,-2 3 0 0 0,-2 2 0 0 0,-3 1 0 0 0,-6 2 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18894 8705 16383 0 0,'-6'5'0'0'0,"-1"8"0"0"0,6 2 0 0 0,2 3 0 0 0,2-1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15708 7818 16383 0 0,'6'0'0'0'0,"7"0"0"0"0,7 5 0 0 0,11 8 0 0 0,6 7 0 0 0,8 6 0 0 0,7 3 0 0 0,5 4 0 0 0,0 0 0 0 0,-5-5 0 0 0,-6-1 0 0 0,-5 0 0 0 0,-4 1 0 0 0,-3-5 0 0 0,-7-11 0 0 0,-13-19 0 0 0,-10-14 0 0 0,-5-8 0 0 0,3-12 0 0 0,1-8 0 0 0,6-14 0 0 0,6-6 0 0 0,2 2 0 0 0,2 13 0 0 0,-1 10 0 0 0,1 13 0 0 0,-2 6 0 0 0,-4 12 0 0 0,-4 15 0 0 0,-4 6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19129 8499 16383 0 0,'0'-5'0'0'0,"0"-8"0"0"0,0 4 0 0 0,6 4 0 0 0,1 8 0 0 0,0 14 0 0 0,-1 11 0 0 0,4 16 0 0 0,-1 12 0 0 0,0 8 0 0 0,-3 9 0 0 0,-2-2 0 0 0,-2-2 0 0 0,-1-1 0 0 0,-6-8 0 0 0,-3-2 0 0 0,1-5 0 0 0,1-7 0 0 0,1-5 0 0 0,3-10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19050 8571 16383 0 0,'6'-6'0'0'0,"6"-6"0"0"0,14-3 0 0 0,1-3 0 0 0,14-5 0 0 0,10 2 0 0 0,2 5 0 0 0,3 4 0 0 0,-2 5 0 0 0,-5 4 0 0 0,-11 7 0 0 0,-11 9 0 0 0,-11 8 0 0 0,-8 11 0 0 0,-11 0 0 0 0,-11 6 0 0 0,-7 2 0 0 0,-2 0 0 0 0,-1-2 0 0 0,-3-7 0 0 0,4-3 0 0 0,-1-7 0 0 0,0-1 0 0 0,-3-4 0 0 0,3 1 0 0 0,1-2 0 0 0,4-5 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19607 8645 16383 0 0,'-6'-6'0'0'0,"5"-1"0"0"0,1-5 0 0 0,7-1 0 0 0,13 1 0 0 0,9 4 0 0 0,10 3 0 0 0,10 2 0 0 0,2 2 0 0 0,31 0 0 0 0,13 2 0 0 0,1-6 0 0 0,-5-2 0 0 0,-11 0 0 0 0,-15 2 0 0 0,-13-4 0 0 0,-9 4 0 0 0,-12 10 0 0 0,-6 3 0 0 0,-7 1 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19899 8336 16383 0 0,'-5'0'0'0'0,"-3"-6"0"0"0,7 4 0 0 0,8 3 0 0 0,9 6 0 0 0,7 7 0 0 0,11 2 0 0 0,10 3 0 0 0,4 5 0 0 0,-1-3 0 0 0,3-4 0 0 0,-2 0 0 0 0,-9 3 0 0 0,-6-2 0 0 0,-8 2 0 0 0,-3-4 0 0 0,-11 3 0 0 0,-7 2 0 0 0,-9 4 0 0 0,-5 3 0 0 0,-6 2 0 0 0,-5 2 0 0 0,-6 1 0 0 0,-2-6 0 0 0,-3-1 0 0 0,4 0 0 0 0,2 2 0 0 0,5 0 0 0 0,6-3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20842 8178 16383 0 0,'-5'0'0'0'0,"-3"-5"0"0"0,-4-3 0 0 0,-7 7 0 0 0,-5 3 0 0 0,-4 12 0 0 0,-3 9 0 0 0,-2 7 0 0 0,6 3 0 0 0,0-4 0 0 0,6-1 0 0 0,12 0 0 0 0,12-4 0 0 0,18-7 0 0 0,16-1 0 0 0,12-2 0 0 0,4 1 0 0 0,-7 4 0 0 0,-6-1 0 0 0,-10 1 0 0 0,-15 4 0 0 0,-11 3 0 0 0,-11 8 0 0 0,-10-1 0 0 0,-8-2 0 0 0,-4 1 0 0 0,1-1 0 0 0,1-5 0 0 0,10-7 0 0 0,14-6 0 0 0,7-1 0 0 0,9 4 0 0 0,7-1 0 0 0,6 2 0 0 0,-1 4 0 0 0,-11 4 0 0 0,-7 4 0 0 0,-17 1 0 0 0,-5 2 0 0 0,-7 1 0 0 0,-5 0 0 0 0,-3 6 0 0 0,-2-4 0 0 0,4-2 0 0 0,7 4 0 0 0,12 7 0 0 0,14-4 0 0 0,12-3 0 0 0,7-3 0 0 0,6-6 0 0 0,4-4 0 0 0,1-4 0 0 0,-6-7 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21241 8456 16383 0 0,'-6'0'0'0'0,"-1"6"0"0"0,0 7 0 0 0,1 12 0 0 0,-3 8 0 0 0,4 9 0 0 0,4 9 0 0 0,2 1 0 0 0,1 3 0 0 0,5-3 0 0 0,2-4 0 0 0,-1-5 0 0 0,-7-10 0 0 0,-9-10 0 0 0,-10-10 0 0 0,0-17 0 0 0,1-14 0 0 0,0-15 0 0 0,1-8 0 0 0,10-7 0 0 0,5-7 0 0 0,4 0 0 0 0,6 5 0 0 0,2 4 0 0 0,4 5 0 0 0,6 10 0 0 0,4 9 0 0 0,-2 15 0 0 0,1 13 0 0 0,-4 12 0 0 0,6 8 0 0 0,4 6 0 0 0,2 7 0 0 0,2 4 0 0 0,-6-1 0 0 0,-1-1 0 0 0,0-3 0 0 0,-5-1 0 0 0,0-3 0 0 0,1-6 0 0 0,3-14 0 0 0,-4-14 0 0 0,-5-14 0 0 0,-5-9 0 0 0,-5-12 0 0 0,-4-11 0 0 0,-2-3 0 0 0,-2-5 0 0 0,0-4 0 0 0,6 3 0 0 0,1 4 0 0 0,6 6 0 0 0,6 5 0 0 0,6 9 0 0 0,-2 10 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22331 8456 16383 0 0,'5'0'0'0'0,"8"6"0"0"0,7 6 0 0 0,11 14 0 0 0,1 7 0 0 0,0-2 0 0 0,0-1 0 0 0,-6 1 0 0 0,-1 0 0 0 0,1-6 0 0 0,-5 0 0 0 0,1-6 0 0 0,-5 1 0 0 0,2-10 0 0 0,2-17 0 0 0,-3-13 0 0 0,3-8 0 0 0,-4-11 0 0 0,-4-10 0 0 0,1-2 0 0 0,4 2 0 0 0,-2 4 0 0 0,-2 4 0 0 0,0 9 0 0 0,0 10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22913 8573 16383 0 0,'5'5'0'0'0,"3"13"0"0"0,4 10 0 0 0,1 4 0 0 0,-2 4 0 0 0,-2 0 0 0 0,-4 0 0 0 0,-2-1 0 0 0,-2 0 0 0 0,0-2 0 0 0,-2-5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21855 15665 16383 0 0,'5'0'0'0'0,"-3"0"0"0"0,3 0 0 0 0,-4 0 0 0 0,2 0 0 0 0,-4 0 0 0 0,-8 0 0 0 0,4 0 0 0 0,7 0 0 0 0,10-6 0 0 0,2 4 0 0 0,5 3 0 0 0,-1 6 0 0 0,-4 7 0 0 0,2 2 0 0 0,-3 3 0 0 0,-8-1 0 0 0,-5 7 0 0 0,-3 5 0 0 0,-1 3 0 0 0,0 2 0 0 0,2-1 0 0 0,0 1 0 0 0,0-1 0 0 0,2 0 0 0 0,-6-7 0 0 0,-1-1 0 0 0,0-6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21864 15719 16383 0 0,'0'-6'0'0'0,"-5"-1"0"0"0,-3 6 0 0 0,-4 2 0 0 0,-1 8 0 0 0,2 7 0 0 0,8 1 0 0 0,11-2 0 0 0,3-10 0 0 0,6-5 0 0 0,5-3 0 0 0,-1-6 0 0 0,2-2 0 0 0,-9 1 0 0 0,-12 2 0 0 0,-13 3 0 0 0,-9 2 0 0 0,-1 7 0 0 0,2 3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16506 7990 16383 0 0,'0'6'0'0'0,"6"7"0"0"0,7 7 0 0 0,1 11 0 0 0,4 0 0 0 0,-1 1 0 0 0,-3 0 0 0 0,1-5 0 0 0,-2-2 0 0 0,-3 1 0 0 0,-3-5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12:04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22992 8235 16383 0 0,'0'-6'0'0'0,"6"-1"0"0"0,7 0 0 0 0,7 1 0 0 0,11 2 0 0 0,6 2 0 0 0,2 0 0 0 0,0 2 0 0 0,-1 0 0 0 0,-2 6 0 0 0,0 1 0 0 0,-3 6 0 0 0,1 6 0 0 0,-7 5 0 0 0,-13-1 0 0 0,-15 0 0 0 0,-7 9 0 0 0,-7 3 0 0 0,-2 2 0 0 0,-3-1 0 0 0,2 0 0 0 0,-2-6 0 0 0,8-3 0 0 0,12-6 0 0 0,17-7 0 0 0,11 1 0 0 0,6-4 0 0 0,-2 3 0 0 0,-13 5 0 0 0,-9 4 0 0 0,-12-2 0 0 0,-6 1 0 0 0,-1 3 0 0 0,-5-4 0 0 0,1 1 0 0 0,7-3 0 0 0,4 0 0 0 0,10 3 0 0 0,2 2 0 0 0,5-2 0 0 0,0 1 0 0 0,4-4 0 0 0,-3 1 0 0 0,3-4 0 0 0,-3 2 0 0 0,2 2 0 0 0,3 5 0 0 0,-1 2 0 0 0,-5 3 0 0 0,-10-4 0 0 0,-12 0 0 0 0,-10 0 0 0 0,-2 1 0 0 0,-3 3 0 0 0,-4 0 0 0 0,-3-4 0 0 0,-2-6 0 0 0,-1-8 0 0 0,5-4 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12:04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23125 12674 16383 0 0,'5'5'0'0'0,"2"8"0"0"0,6 7 0 0 0,0 5 0 0 0,4 5 0 0 0,4 2 0 0 0,-2 2 0 0 0,3 0 0 0 0,-4 0 0 0 0,-4-1 0 0 0,1-5 0 0 0,3-8 0 0 0,-1-1 0 0 0,2-5 0 0 0,-3-9 0 0 0,3-6 0 0 0,-9-9 0 0 0,-5-7 0 0 0,-4-7 0 0 0,-2-5 0 0 0,-7-3 0 0 0,-1-1 0 0 0,1-2 0 0 0,1 1 0 0 0,7 0 0 0 0,5 1 0 0 0,6 5 0 0 0,1 13 0 0 0,-1 16 0 0 0,-2 11 0 0 0,-3 6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12:04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23521 13052 16383 0 0,'0'-5'0'0'0,"6"-3"0"0"0,1-4 0 0 0,6-1 0 0 0,0 7 0 0 0,4 6 0 0 0,4 1 0 0 0,4 7 0 0 0,-2 8 0 0 0,-11 6 0 0 0,-6 5 0 0 0,-11 4 0 0 0,-5 2 0 0 0,-5-5 0 0 0,-1-2 0 0 0,-2-4 0 0 0,0-2 0 0 0,0-3 0 0 0,1-10 0 0 0,4-2 0 0 0,10 0 0 0 0,11 3 0 0 0,10 1 0 0 0,1-6 0 0 0,9-5 0 0 0,0-6 0 0 0,0-3 0 0 0,7 1 0 0 0,3-4 0 0 0,0 2 0 0 0,-6-4 0 0 0,-3 1 0 0 0,-1-2 0 0 0,1 7 0 0 0,-6 11 0 0 0,-5 10 0 0 0,-7 4 0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23128 15637 16383 0 0,'0'5'0'0'0,"-5"3"0"0"0,-3-7 0 0 0,1 3 0 0 0,7 0 0 0 0,4-5 0 0 0,6-4 0 0 0,1 6 0 0 0,-6 2 0 0 0,-4 6 0 0 0,-2-4 0 0 0,-7-3 0 0 0,-2 4 0 0 0,7 1 0 0 0,3 5 0 0 0,8 0 0 0 0,7-2 0 0 0,2 3 0 0 0,3 0 0 0 0,-2 2 0 0 0,-3 5 0 0 0,-5 4 0 0 0,-4 4 0 0 0,-9-3 0 0 0,-8-6 0 0 0,-10-1 0 0 0,1 3 0 0 0,2 3 0 0 0,5-3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21087 13820 16383 0 0,'0'-5'0'0'0,"6"-3"0"0"0,7 1 0 0 0,7 2 0 0 0,5 1 0 0 0,-1-4 0 0 0,1-1 0 0 0,-4 7 0 0 0,0 4 0 0 0,2 1 0 0 0,2 0 0 0 0,-2 6 0 0 0,-11 6 0 0 0,-8 6 0 0 0,-4 6 0 0 0,-3 3 0 0 0,0 2 0 0 0,0 1 0 0 0,1 1 0 0 0,6-5 0 0 0,2-3 0 0 0,6-5 0 0 0,1-1 0 0 0,4 1 0 0 0,-2 4 0 0 0,3-3 0 0 0,4-6 0 0 0,-2 1 0 0 0,1-3 0 0 0,3-4 0 0 0,2-3 0 0 0,3-3 0 0 0,2-3 0 0 0,-5-6 0 0 0,-6 3 0 0 0,-12 1 0 0 0,-14 7 0 0 0,-10 8 0 0 0,-3 7 0 0 0,-4 6 0 0 0,2 3 0 0 0,-1-3 0 0 0,4-1 0 0 0,9 1 0 0 0,13 2 0 0 0,5 0 0 0 0,7-3 0 0 0,6-2 0 0 0,5-4 0 0 0,-2 0 0 0 0,0 1 0 0 0,-4 4 0 0 0,-6 2 0 0 0,1-2 0 0 0,-3-1 0 0 0,-4 1 0 0 0,-3 2 0 0 0,-8-3 0 0 0,-4-1 0 0 0,-6 2 0 0 0,-2 1 0 0 0,-3-2 0 0 0,-5-7 0 0 0,-4 0 0 0 0,-3 3 0 0 0,4 3 0 0 0,-1-2 0 0 0,6 1 0 0 0,5-4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11773 7674 16383 0 0,'-5'0'0'0'0,"-3"-5"0"0"0,7 3 0 0 0,2 8 0 0 0,2 14 0 0 0,6 14 0 0 0,1 19 0 0 0,-1 5 0 0 0,4 10 0 0 0,-1 4 0 0 0,-2 1 0 0 0,2 4 0 0 0,0-4 0 0 0,-3 1 0 0 0,-2-6 0 0 0,-3-10 0 0 0,4-3 0 0 0,0-5 0 0 0,-1-6 0 0 0,-2-5 0 0 0,-1-3 0 0 0,-2-8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11847 8075 16383 0 0,'0'-6'0'0'0,"0"-7"0"0"0,0-7 0 0 0,6 0 0 0 0,7-2 0 0 0,7 2 0 0 0,11 0 0 0 0,6 3 0 0 0,2 4 0 0 0,0 4 0 0 0,5 4 0 0 0,-1 3 0 0 0,-1 7 0 0 0,-2 3 0 0 0,-3 0 0 0 0,-2-2 0 0 0,-6 5 0 0 0,-10 5 0 0 0,-6 5 0 0 0,-12 6 0 0 0,-12 2 0 0 0,-8 3 0 0 0,-8 1 0 0 0,1 1 0 0 0,0-6 0 0 0,-7-2 0 0 0,-4-5 0 0 0,-1-6 0 0 0,1-7 0 0 0,1-3 0 0 0,6 2 0 0 0,9-5 0 0 0,2-3 0 0 0,5-2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12320 8072 16383 0 0,'0'-6'0'0'0,"6"-1"0"0"0,7 0 0 0 0,7 1 0 0 0,5 2 0 0 0,10 2 0 0 0,10 1 0 0 0,3 0 0 0 0,4 1 0 0 0,5 0 0 0 0,-2 1 0 0 0,-5-1 0 0 0,0 0 0 0 0,-3 0 0 0 0,2 0 0 0 0,3-5 0 0 0,-1-2 0 0 0,2 0 0 0 0,2-5 0 0 0,-2 1 0 0 0,-4-4 0 0 0,-6 1 0 0 0,-4 2 0 0 0,-3 4 0 0 0,-8-3 0 0 0,-4 1 0 0 0,-4 2 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12773 7779 16383 0 0,'-5'0'0'0'0,"3"0"0"0"0,8 0 0 0 0,14 0 0 0 0,14 5 0 0 0,8 3 0 0 0,12-1 0 0 0,9 4 0 0 0,-1 0 0 0 0,0 4 0 0 0,0 0 0 0 0,-9 2 0 0 0,-10-2 0 0 0,-5-3 0 0 0,-10 2 0 0 0,-4-1 0 0 0,0-4 0 0 0,0-2 0 0 0,-2 2 0 0 0,-7 6 0 0 0,-10 6 0 0 0,-12 4 0 0 0,-15 4 0 0 0,-11-3 0 0 0,-4-6 0 0 0,-2-6 0 0 0,1-1 0 0 0,0-1 0 0 0,2 2 0 0 0,7 4 0 0 0,3 5 0 0 0,0 3 0 0 0,-1-1 0 0 0,-1-6 0 0 0,3-1 0 0 0,7-3 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13847 7639 16383 0 0,'0'-5'0'0'0,"0"-8"0"0"0,0-7 0 0 0,0-6 0 0 0,-5 2 0 0 0,-8 10 0 0 0,-7 14 0 0 0,0 11 0 0 0,-2 11 0 0 0,-3 6 0 0 0,-3-2 0 0 0,-2 1 0 0 0,4 1 0 0 0,6 2 0 0 0,13-5 0 0 0,7-1 0 0 0,9-5 0 0 0,9 1 0 0 0,6-4 0 0 0,5-4 0 0 0,4-5 0 0 0,0-3 0 0 0,2 4 0 0 0,-7 5 0 0 0,-6 6 0 0 0,-9 6 0 0 0,-11 4 0 0 0,-11-3 0 0 0,-5-1 0 0 0,-5-4 0 0 0,-5 0 0 0 0,1 2 0 0 0,6 2 0 0 0,10-3 0 0 0,12 1 0 0 0,11-4 0 0 0,8-6 0 0 0,6-4 0 0 0,-3 2 0 0 0,-5 4 0 0 0,-7 5 0 0 0,-6 5 0 0 0,-10 4 0 0 0,-10-4 0 0 0,-4 1 0 0 0,-4 0 0 0 0,-5 7 0 0 0,-3 4 0 0 0,2 1 0 0 0,5 0 0 0 0,7-2 0 0 0,5-1 0 0 0,5-1 0 0 0,7-6 0 0 0,15-8 0 0 0,9-2 0 0 0,6-4 0 0 0,-3 2 0 0 0,-7-3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40:51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16476 7415 16383 0 0,'0'-6'0'0'0,"6"-1"0"0"0,12 0 0 0 0,9 1 0 0 0,11 2 0 0 0,5 2 0 0 0,0 0 0 0 0,4 2 0 0 0,0 0 0 0 0,-3 5 0 0 0,-3 3 0 0 0,-3 0 0 0 0,-3 3 0 0 0,-1 1 0 0 0,-7 3 0 0 0,-8 5 0 0 0,-7 4 0 0 0,-6 4 0 0 0,-3 3 0 0 0,-9-4 0 0 0,-8-2 0 0 0,-7 2 0 0 0,-1 1 0 0 0,-1-4 0 0 0,-3-7 0 0 0,3 0 0 0 0,6 3 0 0 0,5 3 0 0 0,11-2 0 0 0,11 0 0 0 0,14-2 0 0 0,9-6 0 0 0,11 2 0 0 0,2-3 0 0 0,5-2 0 0 0,-1-4 0 0 0,-3-3 0 0 0,-4-1 0 0 0,-15-2 0 0 0,-18 6 0 0 0,-16 0 0 0 0,-7 6 0 0 0,-7 6 0 0 0,-5 0 0 0 0,-5 3 0 0 0,4 3 0 0 0,5 3 0 0 0,7 2 0 0 0,11 2 0 0 0,12 2 0 0 0,10 0 0 0 0,7 0 0 0 0,-1 0 0 0 0,1-6 0 0 0,-4-1 0 0 0,-6 0 0 0 0,-5 1 0 0 0,-5 7 0 0 0,-3 3 0 0 0,3 2 0 0 0,0-2 0 0 0,0 0 0 0 0,-1-2 0 0 0,-8-6 0 0 0,-8-3 0 0 0,-8-6 0 0 0,-12-6 0 0 0,-6-5 0 0 0,-2-5 0 0 0,0 3 0 0 0,6 0 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14043 7963 16383 0 0,'6'0'0'0'0,"6"0"0"0"0,8 0 0 0 0,0 5 0 0 0,8 8 0 0 0,5 7 0 0 0,7 6 0 0 0,3 3 0 0 0,-1-2 0 0 0,5-1 0 0 0,-2 1 0 0 0,-7 1 0 0 0,-5 2 0 0 0,-3-5 0 0 0,-6 0 0 0 0,-8-11 0 0 0,-11-7 0 0 0,-7-11 0 0 0,-3-10 0 0 0,-7-13 0 0 0,0-9 0 0 0,1-14 0 0 0,3-4 0 0 0,2-4 0 0 0,8-3 0 0 0,4 3 0 0 0,6 6 0 0 0,7 6 0 0 0,6 6 0 0 0,3 9 0 0 0,-2 4 0 0 0,-6 8 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14731 8082 16383 0 0,'0'-6'0'0'0,"6"-1"0"0"0,7 0 0 0 0,1-4 0 0 0,4-1 0 0 0,5 3 0 0 0,3 2 0 0 0,4 2 0 0 0,-4 8 0 0 0,-1 3 0 0 0,-10 1 0 0 0,-7 5 0 0 0,-11 0 0 0 0,-11 3 0 0 0,-8 5 0 0 0,-6 5 0 0 0,2 4 0 0 0,0-4 0 0 0,4 0 0 0 0,0-5 0 0 0,10-5 0 0 0,12-5 0 0 0,12-5 0 0 0,15-3 0 0 0,13-1 0 0 0,7-2 0 0 0,-1 0 0 0 0,-1 0 0 0 0,2 0 0 0 0,-1-5 0 0 0,-3-2 0 0 0,-9 6 0 0 0,-10 4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15672 8149 16383 0 0,'-6'0'0'0'0,"-1"6"0"0"0,-6 1 0 0 0,0 6 0 0 0,-3 11 0 0 0,-5 7 0 0 0,-5 4 0 0 0,-2-4 0 0 0,-3-7 0 0 0,4-2 0 0 0,7-6 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15708 7818 16383 0 0,'6'0'0'0'0,"7"0"0"0"0,7 5 0 0 0,11 8 0 0 0,6 7 0 0 0,8 6 0 0 0,7 3 0 0 0,5 4 0 0 0,0 0 0 0 0,-5-5 0 0 0,-6-1 0 0 0,-5 0 0 0 0,-4 1 0 0 0,-3-5 0 0 0,-7-11 0 0 0,-13-19 0 0 0,-10-14 0 0 0,-5-8 0 0 0,3-12 0 0 0,1-8 0 0 0,6-14 0 0 0,6-6 0 0 0,2 2 0 0 0,2 13 0 0 0,-1 10 0 0 0,1 13 0 0 0,-2 6 0 0 0,-4 12 0 0 0,-4 15 0 0 0,-4 6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16506 7990 16383 0 0,'0'6'0'0'0,"6"7"0"0"0,7 7 0 0 0,1 11 0 0 0,4 0 0 0 0,-1 1 0 0 0,-3 0 0 0 0,1-5 0 0 0,-2-2 0 0 0,-3 1 0 0 0,-3-5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16476 7415 16383 0 0,'0'-6'0'0'0,"6"-1"0"0"0,12 0 0 0 0,9 1 0 0 0,11 2 0 0 0,5 2 0 0 0,0 0 0 0 0,4 2 0 0 0,0 0 0 0 0,-3 5 0 0 0,-3 3 0 0 0,-3 0 0 0 0,-3 3 0 0 0,-1 1 0 0 0,-7 3 0 0 0,-8 5 0 0 0,-7 4 0 0 0,-6 4 0 0 0,-3 3 0 0 0,-9-4 0 0 0,-8-2 0 0 0,-7 2 0 0 0,-1 1 0 0 0,-1-4 0 0 0,-3-7 0 0 0,3 0 0 0 0,6 3 0 0 0,5 3 0 0 0,11-2 0 0 0,11 0 0 0 0,14-2 0 0 0,9-6 0 0 0,11 2 0 0 0,2-3 0 0 0,5-2 0 0 0,-1-4 0 0 0,-3-3 0 0 0,-4-1 0 0 0,-15-2 0 0 0,-18 6 0 0 0,-16 0 0 0 0,-7 6 0 0 0,-7 6 0 0 0,-5 0 0 0 0,-5 3 0 0 0,4 3 0 0 0,5 3 0 0 0,7 2 0 0 0,11 2 0 0 0,12 2 0 0 0,10 0 0 0 0,7 0 0 0 0,-1 0 0 0 0,1-6 0 0 0,-4-1 0 0 0,-6 0 0 0 0,-5 1 0 0 0,-5 7 0 0 0,-3 3 0 0 0,3 2 0 0 0,0-2 0 0 0,0 0 0 0 0,-1-2 0 0 0,-8-6 0 0 0,-8-3 0 0 0,-8-6 0 0 0,-12-6 0 0 0,-6-5 0 0 0,-2-5 0 0 0,0 3 0 0 0,6 0 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24900 6350 16383 0 0,'0'0'0'0'0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17516 7796 16383 0 0,'0'-6'0'0'0,"-6"-1"0"0"0,-1-6 0 0 0,5 0 0 0 0,4-3 0 0 0,6 0 0 0 0,8 4 0 0 0,7 3 0 0 0,5 9 0 0 0,-3 11 0 0 0,-5 7 0 0 0,-1 3 0 0 0,3 1 0 0 0,2 4 0 0 0,-2 3 0 0 0,-6 1 0 0 0,-10 2 0 0 0,-12-5 0 0 0,-6-1 0 0 0,-10 5 0 0 0,-3 4 0 0 0,-2 1 0 0 0,3-5 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18236 7330 16383 0 0,'-5'0'0'0'0,"-3"-5"0"0"0,1 3 0 0 0,-4 2 0 0 0,-6 7 0 0 0,0 8 0 0 0,-2 6 0 0 0,1 6 0 0 0,-1 9 0 0 0,2 4 0 0 0,-1-5 0 0 0,2-3 0 0 0,5-1 0 0 0,3 0 0 0 0,8-6 0 0 0,6-1 0 0 0,6-5 0 0 0,7 0 0 0 0,5-4 0 0 0,11-3 0 0 0,4-5 0 0 0,1-3 0 0 0,5-2 0 0 0,0-2 0 0 0,-2-1 0 0 0,-8 6 0 0 0,-10 2 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18487 7545 16383 0 0,'6'0'0'0'0,"12"0"0"0"0,15 0 0 0 0,13 0 0 0 0,9-5 0 0 0,1-3 0 0 0,8 1 0 0 0,3-4 0 0 0,3 0 0 0 0,5-4 0 0 0,-5 0 0 0 0,-2 4 0 0 0,-3-3 0 0 0,-6 1 0 0 0,-2 4 0 0 0,0-4 0 0 0,1 2 0 0 0,-3 2 0 0 0,-6 3 0 0 0,-5 2 0 0 0,-5 2 0 0 0,-9 1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24900 6350 16383 0 0,'0'0'0'0'0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18998 7282 16383 0 0,'-6'0'0'0'0,"-7"-5"0"0"0,5-2 0 0 0,8-1 0 0 0,10 3 0 0 0,9 1 0 0 0,7 1 0 0 0,10 2 0 0 0,4 0 0 0 0,1 1 0 0 0,-1 6 0 0 0,-1 2 0 0 0,-3 5 0 0 0,-1 0 0 0 0,-7 4 0 0 0,3-2 0 0 0,2 3 0 0 0,6-2 0 0 0,2 2 0 0 0,0-2 0 0 0,-13 2 0 0 0,-11 3 0 0 0,-14 4 0 0 0,-7 2 0 0 0,-4 4 0 0 0,-5-5 0 0 0,-6 5 0 0 0,-6 8 0 0 0,-4 3 0 0 0,-2-6 0 0 0,3-3 0 0 0,2-2 0 0 0,5 0 0 0 0,6-1 0 0 0,5-4 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20006 6879 16383 0 0,'-5'0'0'0'0,"-8"0"0"0"0,-7 6 0 0 0,-6 7 0 0 0,-3 7 0 0 0,-3 5 0 0 0,-2-1 0 0 0,0 1 0 0 0,0 1 0 0 0,6 3 0 0 0,2 1 0 0 0,6 1 0 0 0,5 1 0 0 0,6 1 0 0 0,10-6 0 0 0,11-2 0 0 0,8-4 0 0 0,6-1 0 0 0,5-4 0 0 0,-3 1 0 0 0,-1-2 0 0 0,0-4 0 0 0,-3 1 0 0 0,-7 6 0 0 0,-6 3 0 0 0,-11 5 0 0 0,-10 4 0 0 0,-4 1 0 0 0,-4 2 0 0 0,5-5 0 0 0,5-2 0 0 0,11-5 0 0 0,3-1 0 0 0,7-4 0 0 0,7 2 0 0 0,-1 2 0 0 0,-2 4 0 0 0,-6 9 0 0 0,-9 4 0 0 0,-5 1 0 0 0,-7 0 0 0 0,-9-1 0 0 0,0-1 0 0 0,3-1 0 0 0,4-2 0 0 0,5 0 0 0 0,2 0 0 0 0,9-1 0 0 0,8-5 0 0 0,9-7 0 0 0,11-8 0 0 0,5-5 0 0 0,3-10 0 0 0,0-4 0 0 0,-2-1 0 0 0,-1 1 0 0 0,-8 2 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20300 7295 16383 0 0,'0'5'0'0'0,"6"14"0"0"0,1 8 0 0 0,6 5 0 0 0,0 4 0 0 0,-2 5 0 0 0,-3 3 0 0 0,-3-2 0 0 0,-2-2 0 0 0,-1-2 0 0 0,-2-2 0 0 0,0-2 0 0 0,-6-7 0 0 0,-2-13 0 0 0,-5-14 0 0 0,-6-14 0 0 0,0-9 0 0 0,-2-12 0 0 0,3-11 0 0 0,4-3 0 0 0,4-5 0 0 0,5 2 0 0 0,7 4 0 0 0,5 4 0 0 0,0 5 0 0 0,5 8 0 0 0,6 16 0 0 0,5 10 0 0 0,-1 11 0 0 0,1 11 0 0 0,3 7 0 0 0,7 6 0 0 0,4 2 0 0 0,7 3 0 0 0,1 5 0 0 0,4 2 0 0 0,-6-1 0 0 0,-5-7 0 0 0,-3-4 0 0 0,-3-1 0 0 0,0-7 0 0 0,-1 0 0 0 0,1-4 0 0 0,-1-12 0 0 0,1-5 0 0 0,-6-10 0 0 0,-6-8 0 0 0,-8-7 0 0 0,-5-4 0 0 0,-4-10 0 0 0,-8-3 0 0 0,-3-6 0 0 0,0-6 0 0 0,1 1 0 0 0,2 3 0 0 0,1-1 0 0 0,2 3 0 0 0,7 9 0 0 0,2 5 0 0 0,0 4 0 0 0,5 0 0 0 0,0 0 0 0 0,3 5 0 0 0,0 12 0 0 0,-4 13 0 0 0,-2 13 0 0 0,-4 3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21239 7514 16383 0 0,'-6'0'0'0'0,"-1"6"0"0"0,0 7 0 0 0,-5 7 0 0 0,-4 11 0 0 0,-1 6 0 0 0,3 2 0 0 0,-2 0 0 0 0,2-7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21772 7178 16383 0 0,'0'5'0'0'0,"5"8"0"0"0,2 7 0 0 0,6 6 0 0 0,11-2 0 0 0,7 0 0 0 0,4 3 0 0 0,-3 1 0 0 0,-3 2 0 0 0,0 1 0 0 0,0-4 0 0 0,1-2 0 0 0,1 1 0 0 0,-5-10 0 0 0,-6-13 0 0 0,-8-12 0 0 0,-5-16 0 0 0,-4-10 0 0 0,-2-4 0 0 0,-2 0 0 0 0,0-6 0 0 0,-1-5 0 0 0,7 5 0 0 0,7-1 0 0 0,2 3 0 0 0,4 2 0 0 0,-1 3 0 0 0,2 8 0 0 0,-2 14 0 0 0,-5 11 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22300 7366 16383 0 0,'0'-5'0'0'0,"6"-3"0"0"0,1-4 0 0 0,6-1 0 0 0,11 2 0 0 0,7 3 0 0 0,4 8 0 0 0,2 10 0 0 0,-6 8 0 0 0,-8 7 0 0 0,-13 11 0 0 0,-9 4 0 0 0,-4 1 0 0 0,-7-1 0 0 0,-8-2 0 0 0,5-7 0 0 0,10-9 0 0 0,12-8 0 0 0,9-12 0 0 0,12-7 0 0 0,8-1 0 0 0,2-7 0 0 0,0 0 0 0 0,-1 2 0 0 0,-2 2 0 0 0,-2 4 0 0 0,-6 7 0 0 0,-9 4 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22511 6786 16383 0 0,'0'-5'0'0'0,"0"-8"0"0"0,5-2 0 0 0,8 3 0 0 0,7 2 0 0 0,6 3 0 0 0,9 4 0 0 0,4 1 0 0 0,2 1 0 0 0,-2 1 0 0 0,-1 1 0 0 0,-1 5 0 0 0,-3 2 0 0 0,-6 5 0 0 0,-2 0 0 0 0,-6 4 0 0 0,-6 4 0 0 0,-6 4 0 0 0,2-1 0 0 0,4-1 0 0 0,0 2 0 0 0,3-3 0 0 0,-1 0 0 0 0,2 2 0 0 0,-2 3 0 0 0,-9 1 0 0 0,-6 2 0 0 0,-9 2 0 0 0,-2 1 0 0 0,-6-6 0 0 0,0-1 0 0 0,-3-6 0 0 0,2 0 0 0 0,4 2 0 0 0,4 2 0 0 0,10 4 0 0 0,9 1 0 0 0,9-3 0 0 0,6-7 0 0 0,6-6 0 0 0,2 0 0 0 0,-5 4 0 0 0,-12 3 0 0 0,-8 5 0 0 0,-7 4 0 0 0,-3 2 0 0 0,-1 1 0 0 0,0 1 0 0 0,1 1 0 0 0,5-7 0 0 0,3-1 0 0 0,6-5 0 0 0,1-1 0 0 0,3 1 0 0 0,5 4 0 0 0,-1 2 0 0 0,2 3 0 0 0,-4 1 0 0 0,-4 1 0 0 0,-5 1 0 0 0,-3 0 0 0 0,-4 0 0 0 0,-7-5 0 0 0,-8-8 0 0 0,-8-2 0 0 0,-5 2 0 0 0,-5 3 0 0 0,4 3 0 0 0,1-3 0 0 0,-2-5 0 0 0,0 0 0 0 0,-2-4 0 0 0,5-3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11902 8536 16383 0 0,'0'5'0'0'0,"5"8"0"0"0,8 1 0 0 0,7 10 0 0 0,6 6 0 0 0,9 4 0 0 0,4 1 0 0 0,7-5 0 0 0,1-3 0 0 0,-2 1 0 0 0,-3 0 0 0 0,-3 2 0 0 0,-8 0 0 0 0,-5-4 0 0 0,-5-1 0 0 0,-7-11 0 0 0,-1-7 0 0 0,-2-11 0 0 0,-2-15 0 0 0,-4-16 0 0 0,-2-8 0 0 0,-2-7 0 0 0,4-6 0 0 0,2 0 0 0 0,5 5 0 0 0,1 5 0 0 0,3 5 0 0 0,-1 4 0 0 0,3 9 0 0 0,-2 8 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12569 8890 16383 0 0,'-5'0'0'0'0,"-3"6"0"0"0,12 18 0 0 0,5 16 0 0 0,7 12 0 0 0,0 4 0 0 0,-2-4 0 0 0,-4-3 0 0 0,-3-12 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12811 8758 16383 0 0,'0'6'0'0'0,"0"7"0"0"0,5 1 0 0 0,-3-1 0 0 0,-8-4 0 0 0,-3 3 0 0 0,6 0 0 0 0,3-9 0 0 0,8-4 0 0 0,7-8 0 0 0,7-2 0 0 0,-6 1 0 0 0,-11 1 0 0 0,-11 9 0 0 0,-12 4 0 0 0,-1 7 0 0 0,-4 1 0 0 0,2-1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17516 7796 16383 0 0,'0'-6'0'0'0,"-6"-1"0"0"0,-1-6 0 0 0,5 0 0 0 0,4-3 0 0 0,6 0 0 0 0,8 4 0 0 0,7 3 0 0 0,5 9 0 0 0,-3 11 0 0 0,-5 7 0 0 0,-1 3 0 0 0,3 1 0 0 0,2 4 0 0 0,-2 3 0 0 0,-6 1 0 0 0,-10 2 0 0 0,-12-5 0 0 0,-6-1 0 0 0,-10 5 0 0 0,-3 4 0 0 0,-2 1 0 0 0,3-5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13256 9262 16383 0 0,'0'9'0'0'0,"-14"3"0"0"0,-4-1 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12936 8387 16383 0 0,'0'6'0'0'0,"5"1"0"0"0,8 6 0 0 0,7 0 0 0 0,6 3 0 0 0,3 5 0 0 0,-2 5 0 0 0,-7 8 0 0 0,-6 4 0 0 0,-5 7 0 0 0,-5 7 0 0 0,3 5 0 0 0,0 5 0 0 0,-1-4 0 0 0,4 1 0 0 0,0 6 0 0 0,-2 3 0 0 0,-1 1 0 0 0,-3 0 0 0 0,4 0 0 0 0,0-2 0 0 0,-6-6 0 0 0,-4-8 0 0 0,-1-7 0 0 0,-1-7 0 0 0,-5-9 0 0 0,0-15 0 0 0,-5-11 0 0 0,0-6 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12934 8744 16383 0 0,'5'-6'0'0'0,"8"-1"0"0"0,13 0 0 0 0,7 1 0 0 0,9-3 0 0 0,8-1 0 0 0,2 1 0 0 0,3 3 0 0 0,-3 2 0 0 0,2 2 0 0 0,-4 1 0 0 0,-10 6 0 0 0,-6 3 0 0 0,-9 5 0 0 0,-14 6 0 0 0,-9 5 0 0 0,-11 4 0 0 0,-3 4 0 0 0,-6-5 0 0 0,-4-1 0 0 0,-5-5 0 0 0,-4 0 0 0 0,-1-4 0 0 0,5 0 0 0 0,1 4 0 0 0,-1-3 0 0 0,5 2 0 0 0,0-3 0 0 0,-2-4 0 0 0,4-4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13486 8873 16383 0 0,'6'0'0'0'0,"7"0"0"0"0,12 0 0 0 0,8 0 0 0 0,9 0 0 0 0,9 0 0 0 0,6-5 0 0 0,11-3 0 0 0,4 1 0 0 0,7-4 0 0 0,12 0 0 0 0,7-4 0 0 0,4-5 0 0 0,1-5 0 0 0,-1 3 0 0 0,-6 4 0 0 0,-9 0 0 0 0,-13 3 0 0 0,-14 4 0 0 0,-11 4 0 0 0,-15 9 0 0 0,-12 4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14071 8629 16383 0 0,'0'-5'0'0'0,"5"-3"0"0"0,8 1 0 0 0,13 7 0 0 0,12 3 0 0 0,6 8 0 0 0,7 0 0 0 0,-1 5 0 0 0,3 5 0 0 0,-2-1 0 0 0,1-4 0 0 0,3-4 0 0 0,-8 0 0 0 0,-6-1 0 0 0,-5-2 0 0 0,-3 2 0 0 0,-1 5 0 0 0,-7 6 0 0 0,-12-2 0 0 0,-9 2 0 0 0,-11-3 0 0 0,-9-4 0 0 0,-8 0 0 0 0,-5 3 0 0 0,-3-1 0 0 0,3 2 0 0 0,2 3 0 0 0,0-2 0 0 0,4 1 0 0 0,6-3 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15266 8232 16383 0 0,'0'-5'0'0'0,"-5"-3"0"0"0,-8 1 0 0 0,-2 7 0 0 0,3 9 0 0 0,-3 9 0 0 0,-5 6 0 0 0,-4-1 0 0 0,2 2 0 0 0,5 2 0 0 0,5 1 0 0 0,10 3 0 0 0,12-5 0 0 0,8-2 0 0 0,13 2 0 0 0,7 1 0 0 0,2-3 0 0 0,0-1 0 0 0,-6 1 0 0 0,-10 3 0 0 0,-9 2 0 0 0,-12 1 0 0 0,-12 1 0 0 0,-16 2 0 0 0,-9 0 0 0 0,-4-6 0 0 0,-2-7 0 0 0,7-1 0 0 0,8 1 0 0 0,15 3 0 0 0,13-3 0 0 0,13 2 0 0 0,15 2 0 0 0,12-4 0 0 0,5-4 0 0 0,0 0 0 0 0,3 4 0 0 0,-8 2 0 0 0,-10 10 0 0 0,-18 5 0 0 0,-15 7 0 0 0,-14 7 0 0 0,-11 0 0 0 0,0 3 0 0 0,4-2 0 0 0,0-5 0 0 0,3-4 0 0 0,0-5 0 0 0,2-2 0 0 0,10-3 0 0 0,11-1 0 0 0,11-6 0 0 0,8-7 0 0 0,10-7 0 0 0,6-6 0 0 0,-4-3 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15822 8793 16383 0 0,'0'5'0'0'0,"0"14"0"0"0,5 8 0 0 0,3 11 0 0 0,4 5 0 0 0,1 5 0 0 0,4 1 0 0 0,-2-2 0 0 0,-2-5 0 0 0,-10-14 0 0 0,-11-17 0 0 0,-3-17 0 0 0,-1-18 0 0 0,-3-16 0 0 0,-5-6 0 0 0,1-8 0 0 0,4 1 0 0 0,4-2 0 0 0,10 9 0 0 0,5 6 0 0 0,7 10 0 0 0,8 10 0 0 0,5 14 0 0 0,11 8 0 0 0,4 10 0 0 0,-5 7 0 0 0,4 7 0 0 0,1 4 0 0 0,-2 3 0 0 0,0 1 0 0 0,-2 0 0 0 0,5 6 0 0 0,0 1 0 0 0,0-6 0 0 0,-2-9 0 0 0,-1-3 0 0 0,-2-6 0 0 0,-7-1 0 0 0,-3-2 0 0 0,1-4 0 0 0,-11-9 0 0 0,-7-10 0 0 0,-5-9 0 0 0,-3-19 0 0 0,-2-8 0 0 0,0-13 0 0 0,0-7 0 0 0,6-10 0 0 0,2-4 0 0 0,0 2 0 0 0,5 2 0 0 0,0 9 0 0 0,-1 20 0 0 0,-3 25 0 0 0,-3 15 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16588 8341 16383 0 0,'-5'0'0'0'0,"-3"-6"0"0"0,7-1 0 0 0,8 0 0 0 0,9 1 0 0 0,7 2 0 0 0,5 2 0 0 0,9 0 0 0 0,4 2 0 0 0,0 0 0 0 0,-1 0 0 0 0,-1 0 0 0 0,-3 1 0 0 0,-2-1 0 0 0,-6 6 0 0 0,-8 7 0 0 0,-7 7 0 0 0,-12 11 0 0 0,-12 0 0 0 0,-8 1 0 0 0,-3 0 0 0 0,-1 0 0 0 0,-4 1 0 0 0,4-1 0 0 0,5 1 0 0 0,6 0 0 0 0,4-1 0 0 0,11 1 0 0 0,8-6 0 0 0,10-7 0 0 0,0-2 0 0 0,2-4 0 0 0,-8-4 0 0 0,-12 2 0 0 0,-12 4 0 0 0,-5 5 0 0 0,0 4 0 0 0,8-1 0 0 0,5 0 0 0 0,9-4 0 0 0,7-6 0 0 0,8 2 0 0 0,0 2 0 0 0,-5 4 0 0 0,1-1 0 0 0,-3 0 0 0 0,-5 3 0 0 0,2-2 0 0 0,-1-1 0 0 0,-3 3 0 0 0,-9-3 0 0 0,-9-5 0 0 0,-9-6 0 0 0,-13 2 0 0 0,-6-2 0 0 0,-3-2 0 0 0,6 3 0 0 0,14-1 0 0 0,11-1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17384 8996 16383 0 0,'0'5'0'0'0,"-6"8"0"0"0,-7 13 0 0 0,-1 7 0 0 0,-4 9 0 0 0,-5 9 0 0 0,-3 0 0 0 0,-4 4 0 0 0,4-8 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17696 8599 16383 0 0,'6'5'0'0'0,"7"3"0"0"0,7 4 0 0 0,11 7 0 0 0,0 5 0 0 0,6 4 0 0 0,3-3 0 0 0,5 0 0 0 0,-5 7 0 0 0,-4 4 0 0 0,-2 1 0 0 0,-2-6 0 0 0,0-8 0 0 0,-6-14 0 0 0,-8-19 0 0 0,-6-19 0 0 0,-5-10 0 0 0,-5-15 0 0 0,4-4 0 0 0,0-3 0 0 0,0-3 0 0 0,-2 5 0 0 0,5 12 0 0 0,0 14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18236 7330 16383 0 0,'-5'0'0'0'0,"-3"-5"0"0"0,1 3 0 0 0,-4 2 0 0 0,-6 7 0 0 0,0 8 0 0 0,-2 6 0 0 0,1 6 0 0 0,-1 9 0 0 0,2 4 0 0 0,-1-5 0 0 0,2-3 0 0 0,5-1 0 0 0,3 0 0 0 0,8-6 0 0 0,6-1 0 0 0,6-5 0 0 0,7 0 0 0 0,5-4 0 0 0,11-3 0 0 0,4-5 0 0 0,1-3 0 0 0,5-2 0 0 0,0-2 0 0 0,-2-1 0 0 0,-8 6 0 0 0,-10 2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18253 8767 16383 0 0,'5'0'0'0'0,"3"-5"0"0"0,4-2 0 0 0,7-6 0 0 0,5 0 0 0 0,4 2 0 0 0,3 8 0 0 0,1 5 0 0 0,2 2 0 0 0,0 6 0 0 0,-6 7 0 0 0,-8 6 0 0 0,-6 4 0 0 0,-13-2 0 0 0,-16 6 0 0 0,-12 3 0 0 0,-1 1 0 0 0,-1 1 0 0 0,-2-1 0 0 0,0-1 0 0 0,-1 0 0 0 0,10-6 0 0 0,15-8 0 0 0,14-13 0 0 0,12-13 0 0 0,7-6 0 0 0,11 0 0 0 0,5 1 0 0 0,0 3 0 0 0,-1 3 0 0 0,-2 2 0 0 0,-2 1 0 0 0,-8 2 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18997 8706 16383 0 0,'-6'6'0'0'0,"-1"6"0"0"0,5 3 0 0 0,4 3 0 0 0,1-1 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19129 8499 16383 0 0,'0'-5'0'0'0,"0"-8"0"0"0,0 4 0 0 0,6 4 0 0 0,1 8 0 0 0,0 14 0 0 0,-1 11 0 0 0,3 16 0 0 0,1 12 0 0 0,-2 8 0 0 0,-1 9 0 0 0,-3-2 0 0 0,-2-2 0 0 0,-1-1 0 0 0,-6-8 0 0 0,-3-2 0 0 0,1-5 0 0 0,1-7 0 0 0,1-5 0 0 0,2-10 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19050 8571 16383 0 0,'6'-6'0'0'0,"6"-6"0"0"0,14-3 0 0 0,1-3 0 0 0,14-5 0 0 0,10 2 0 0 0,2 5 0 0 0,3 4 0 0 0,-2 5 0 0 0,-5 4 0 0 0,-11 7 0 0 0,-11 9 0 0 0,-11 8 0 0 0,-8 11 0 0 0,-11 0 0 0 0,-11 6 0 0 0,-7 2 0 0 0,-2 0 0 0 0,-1-2 0 0 0,-3-7 0 0 0,4-3 0 0 0,-1-7 0 0 0,0-1 0 0 0,-3-4 0 0 0,3 1 0 0 0,1-2 0 0 0,4-5 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19600 8645 16383 0 0,'-5'-6'0'0'0,"3"-1"0"0"0,2-5 0 0 0,7-1 0 0 0,13 1 0 0 0,9 4 0 0 0,11 3 0 0 0,9 2 0 0 0,2 2 0 0 0,31 0 0 0 0,12 2 0 0 0,3-6 0 0 0,-6-2 0 0 0,-12 0 0 0 0,-14 2 0 0 0,-12-4 0 0 0,-11 4 0 0 0,-11 10 0 0 0,-6 3 0 0 0,-7 1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19895 8336 16383 0 0,'-5'0'0'0'0,"-3"-6"0"0"0,7 4 0 0 0,8 3 0 0 0,9 6 0 0 0,7 7 0 0 0,11 2 0 0 0,10 3 0 0 0,4 5 0 0 0,-1-3 0 0 0,3-4 0 0 0,-2 0 0 0 0,-9 3 0 0 0,-6-2 0 0 0,-8 2 0 0 0,-3-4 0 0 0,-11 3 0 0 0,-7 2 0 0 0,-10 4 0 0 0,-3 3 0 0 0,-7 2 0 0 0,-5 2 0 0 0,-6 1 0 0 0,-2-6 0 0 0,-3-1 0 0 0,4 0 0 0 0,2 2 0 0 0,5 0 0 0 0,6-3 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20839 8178 16383 0 0,'-5'0'0'0'0,"-3"-5"0"0"0,-4-3 0 0 0,-7 7 0 0 0,-5 3 0 0 0,-4 12 0 0 0,-3 9 0 0 0,-1 7 0 0 0,4 3 0 0 0,1-4 0 0 0,6-1 0 0 0,12 0 0 0 0,13-4 0 0 0,16-7 0 0 0,17-1 0 0 0,12-2 0 0 0,4 1 0 0 0,-7 4 0 0 0,-6-1 0 0 0,-10 1 0 0 0,-15 4 0 0 0,-11 3 0 0 0,-11 8 0 0 0,-10-1 0 0 0,-7-2 0 0 0,-6 1 0 0 0,2-1 0 0 0,1-5 0 0 0,11-7 0 0 0,12-6 0 0 0,9-1 0 0 0,7 4 0 0 0,8-1 0 0 0,7 2 0 0 0,-3 4 0 0 0,-10 4 0 0 0,-7 4 0 0 0,-16 1 0 0 0,-7 2 0 0 0,-6 1 0 0 0,-5 0 0 0 0,-3 6 0 0 0,-2-4 0 0 0,4-2 0 0 0,7 4 0 0 0,13 7 0 0 0,13-4 0 0 0,11-3 0 0 0,8-3 0 0 0,7-6 0 0 0,2-4 0 0 0,2-4 0 0 0,-5-7 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21236 8456 16383 0 0,'-5'0'0'0'0,"-3"6"0"0"0,1 7 0 0 0,2 12 0 0 0,-5 8 0 0 0,6 9 0 0 0,3 9 0 0 0,2 1 0 0 0,0 3 0 0 0,7-3 0 0 0,0-4 0 0 0,1-5 0 0 0,-9-10 0 0 0,-8-10 0 0 0,-9-10 0 0 0,-2-17 0 0 0,3-14 0 0 0,-2-15 0 0 0,3-8 0 0 0,8-7 0 0 0,7-7 0 0 0,2 0 0 0 0,7 5 0 0 0,2 4 0 0 0,4 5 0 0 0,6 10 0 0 0,4 9 0 0 0,-2 15 0 0 0,1 13 0 0 0,-4 12 0 0 0,6 8 0 0 0,4 6 0 0 0,3 7 0 0 0,0 4 0 0 0,-4-1 0 0 0,-3-1 0 0 0,1-3 0 0 0,-5-1 0 0 0,0-3 0 0 0,2-6 0 0 0,1-14 0 0 0,-2-14 0 0 0,-6-14 0 0 0,-6-9 0 0 0,-4-12 0 0 0,-4-11 0 0 0,-2-3 0 0 0,-1-5 0 0 0,-1-4 0 0 0,5 3 0 0 0,2 4 0 0 0,6 6 0 0 0,6 5 0 0 0,6 9 0 0 0,-2 10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22327 8456 16383 0 0,'5'0'0'0'0,"8"5"0"0"0,7 8 0 0 0,11 13 0 0 0,0 7 0 0 0,1-2 0 0 0,0-1 0 0 0,-5 1 0 0 0,-2 0 0 0 0,1-6 0 0 0,-5 0 0 0 0,0-6 0 0 0,-3 1 0 0 0,0-10 0 0 0,3-17 0 0 0,-2-13 0 0 0,1-8 0 0 0,-3-11 0 0 0,-4-10 0 0 0,2-2 0 0 0,2 2 0 0 0,0 4 0 0 0,-4 4 0 0 0,2 9 0 0 0,-2 10 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22909 8573 16383 0 0,'6'5'0'0'0,"1"13"0"0"0,6 10 0 0 0,0 4 0 0 0,-2 4 0 0 0,-3 0 0 0 0,-3 0 0 0 0,-2-1 0 0 0,-1 0 0 0 0,-2-2 0 0 0,0-5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18487 7545 16383 0 0,'6'0'0'0'0,"12"0"0"0"0,15 0 0 0 0,13 0 0 0 0,9-5 0 0 0,1-3 0 0 0,8 1 0 0 0,3-4 0 0 0,3 0 0 0 0,5-4 0 0 0,-5 0 0 0 0,-2 4 0 0 0,-3-3 0 0 0,-6 1 0 0 0,-2 4 0 0 0,0-4 0 0 0,1 2 0 0 0,-3 2 0 0 0,-6 3 0 0 0,-5 2 0 0 0,-5 2 0 0 0,-9 1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22988 8235 16383 0 0,'0'-6'0'0'0,"5"-1"0"0"0,8 0 0 0 0,7 1 0 0 0,11 2 0 0 0,6 2 0 0 0,2 0 0 0 0,0 2 0 0 0,-1 0 0 0 0,-1 6 0 0 0,-2 1 0 0 0,-1 6 0 0 0,-1 6 0 0 0,-6 5 0 0 0,-13-1 0 0 0,-14 0 0 0 0,-8 9 0 0 0,-8 3 0 0 0,0 2 0 0 0,-5-1 0 0 0,3 0 0 0 0,-2-6 0 0 0,9-3 0 0 0,10-6 0 0 0,18-7 0 0 0,11 1 0 0 0,6-4 0 0 0,-2 3 0 0 0,-13 5 0 0 0,-9 4 0 0 0,-12-2 0 0 0,-5 1 0 0 0,-2 3 0 0 0,-5-4 0 0 0,0 1 0 0 0,8-3 0 0 0,5 0 0 0 0,8 3 0 0 0,3 2 0 0 0,5-2 0 0 0,1 1 0 0 0,2-4 0 0 0,-1 1 0 0 0,1-4 0 0 0,-2 2 0 0 0,2 2 0 0 0,4 5 0 0 0,-3 2 0 0 0,-4 3 0 0 0,-10-4 0 0 0,-12 0 0 0 0,-9 0 0 0 0,-3 1 0 0 0,-4 3 0 0 0,-3 0 0 0 0,-2-4 0 0 0,-3-6 0 0 0,-1-8 0 0 0,4-4 0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23579 6601 16383 0 0,'0'0'0'0'0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10:24:59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21939 7784 16383 0 0,'-5'0'0'0'0,"3"-6"0"0"0,2-7 0 0 0,2 5 0 0 0,-6 8 0 0 0,-8 5 0 0 0,5 1 0 0 0,8-1 0 0 0,4 6 0 0 0,1 5 0 0 0,6 6 0 0 0,0 5 0 0 0,4-3 0 0 0,-1 1 0 0 0,-3 1 0 0 0,-9 2 0 0 0,-5 2 0 0 0,-8-5 0 0 0,-2 0 0 0 0,1 0 0 0 0,-3-3 0 0 0,0 0 0 0 0,4 1 0 0 0,2-3 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8T13:22:5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5159 5847 16383 0 0,'0'0'0'0'0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8T13:22:5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5080 5559 16383 0 0,'0'-6'0'0'0,"0"-1"0"0"0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20585 5054 16383 0 0,'0'0'0'0'0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11775 7674 16383 0 0,'-6'0'0'0'0,"-1"-5"0"0"0,5 3 0 0 0,4 8 0 0 0,1 14 0 0 0,6 14 0 0 0,1 19 0 0 0,-1 5 0 0 0,3 10 0 0 0,1 4 0 0 0,-4 1 0 0 0,4 4 0 0 0,-1-4 0 0 0,-3 1 0 0 0,-2-6 0 0 0,-3-10 0 0 0,4-3 0 0 0,0-5 0 0 0,-1-6 0 0 0,-2-5 0 0 0,-1-3 0 0 0,-2-8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11851 8075 16383 0 0,'0'-6'0'0'0,"0"-7"0"0"0,0-7 0 0 0,6 0 0 0 0,7-2 0 0 0,7 2 0 0 0,11 0 0 0 0,6 3 0 0 0,2 4 0 0 0,0 4 0 0 0,4 4 0 0 0,1 3 0 0 0,-2 7 0 0 0,-2 3 0 0 0,-3 0 0 0 0,-2-2 0 0 0,-6 5 0 0 0,-10 5 0 0 0,-6 5 0 0 0,-12 6 0 0 0,-12 2 0 0 0,-9 3 0 0 0,-6 1 0 0 0,0 1 0 0 0,0-6 0 0 0,-7-2 0 0 0,-4-5 0 0 0,-1-6 0 0 0,1-7 0 0 0,1-3 0 0 0,6 2 0 0 0,9-5 0 0 0,2-3 0 0 0,5-2 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12328 8072 16383 0 0,'0'-6'0'0'0,"5"-1"0"0"0,8 0 0 0 0,7 1 0 0 0,6 2 0 0 0,9 2 0 0 0,10 1 0 0 0,2 0 0 0 0,6 1 0 0 0,3 0 0 0 0,-1 1 0 0 0,-5-1 0 0 0,0 0 0 0 0,-3 0 0 0 0,2 0 0 0 0,4-5 0 0 0,-2-2 0 0 0,1 0 0 0 0,3-5 0 0 0,-2 1 0 0 0,-4-4 0 0 0,-6 1 0 0 0,-4 2 0 0 0,-3 4 0 0 0,-8-3 0 0 0,-3 1 0 0 0,-6 2 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12779 7779 16383 0 0,'-6'0'0'0'0,"4"0"0"0"0,8 0 0 0 0,14 0 0 0 0,14 5 0 0 0,8 3 0 0 0,12-1 0 0 0,9 4 0 0 0,-1 0 0 0 0,0 4 0 0 0,1 0 0 0 0,-11 2 0 0 0,-8-2 0 0 0,-7-3 0 0 0,-9 2 0 0 0,-4-1 0 0 0,0-4 0 0 0,1-2 0 0 0,-4 2 0 0 0,-5 6 0 0 0,-11 6 0 0 0,-12 4 0 0 0,-16 4 0 0 0,-9-3 0 0 0,-6-6 0 0 0,0-6 0 0 0,-1-1 0 0 0,2-1 0 0 0,1 2 0 0 0,7 4 0 0 0,2 5 0 0 0,1 3 0 0 0,-1-1 0 0 0,-1-6 0 0 0,4-1 0 0 0,6-3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18998 7282 16383 0 0,'-6'0'0'0'0,"-7"-5"0"0"0,5-2 0 0 0,8-1 0 0 0,10 3 0 0 0,9 1 0 0 0,7 1 0 0 0,10 2 0 0 0,4 0 0 0 0,1 1 0 0 0,-1 6 0 0 0,-1 2 0 0 0,-3 5 0 0 0,-1 0 0 0 0,-7 4 0 0 0,3-2 0 0 0,2 3 0 0 0,6-2 0 0 0,2 2 0 0 0,0-2 0 0 0,-13 2 0 0 0,-11 3 0 0 0,-14 4 0 0 0,-7 2 0 0 0,-4 4 0 0 0,-5-5 0 0 0,-6 5 0 0 0,-6 8 0 0 0,-4 3 0 0 0,-2-6 0 0 0,3-3 0 0 0,2-2 0 0 0,5 0 0 0 0,6-1 0 0 0,5-4 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13850 7639 16383 0 0,'0'-5'0'0'0,"0"-8"0"0"0,0-7 0 0 0,0-6 0 0 0,-6 2 0 0 0,-6 10 0 0 0,-8 14 0 0 0,0 11 0 0 0,-3 11 0 0 0,-2 6 0 0 0,-3-2 0 0 0,-2 1 0 0 0,5 1 0 0 0,5 2 0 0 0,13-5 0 0 0,6-1 0 0 0,10-5 0 0 0,9 1 0 0 0,7-4 0 0 0,4-4 0 0 0,3-5 0 0 0,2-3 0 0 0,0 4 0 0 0,-5 5 0 0 0,-8 6 0 0 0,-7 6 0 0 0,-12 4 0 0 0,-12-3 0 0 0,-3-1 0 0 0,-7-4 0 0 0,-4 0 0 0 0,2 2 0 0 0,4 2 0 0 0,11-3 0 0 0,13 1 0 0 0,9-4 0 0 0,10-6 0 0 0,4-4 0 0 0,-1 2 0 0 0,-7 4 0 0 0,-6 5 0 0 0,-6 5 0 0 0,-9 4 0 0 0,-12-4 0 0 0,-2 1 0 0 0,-5 0 0 0 0,-5 7 0 0 0,-4 4 0 0 0,3 1 0 0 0,6 0 0 0 0,6-2 0 0 0,5-1 0 0 0,4-1 0 0 0,8-6 0 0 0,15-8 0 0 0,9-2 0 0 0,6-4 0 0 0,-3 2 0 0 0,-7-3 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14047 7963 16383 0 0,'6'0'0'0'0,"7"0"0"0"0,7 0 0 0 0,0 5 0 0 0,8 8 0 0 0,4 7 0 0 0,8 6 0 0 0,3 3 0 0 0,0-2 0 0 0,3-1 0 0 0,0 1 0 0 0,-9 1 0 0 0,-4 2 0 0 0,-3-5 0 0 0,-6 0 0 0 0,-7-11 0 0 0,-13-7 0 0 0,-6-11 0 0 0,-3-10 0 0 0,-6-13 0 0 0,-2-9 0 0 0,2-14 0 0 0,3-4 0 0 0,2-4 0 0 0,9-3 0 0 0,3 3 0 0 0,6 6 0 0 0,6 6 0 0 0,7 6 0 0 0,4 9 0 0 0,-4 4 0 0 0,-5 8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14735 8082 16383 0 0,'0'-6'0'0'0,"6"-1"0"0"0,7 0 0 0 0,1-4 0 0 0,4-1 0 0 0,5 3 0 0 0,3 2 0 0 0,4 2 0 0 0,-4 8 0 0 0,-1 3 0 0 0,-10 1 0 0 0,-7 5 0 0 0,-12 0 0 0 0,-9 3 0 0 0,-9 5 0 0 0,-6 5 0 0 0,2 4 0 0 0,0-4 0 0 0,4 0 0 0 0,0-5 0 0 0,10-5 0 0 0,12-5 0 0 0,12-5 0 0 0,14-3 0 0 0,15-1 0 0 0,5-2 0 0 0,1 0 0 0 0,-2 0 0 0 0,2 0 0 0 0,-2-5 0 0 0,-2-2 0 0 0,-9 6 0 0 0,-10 4 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15674 8149 16383 0 0,'-6'0'0'0'0,"-1"6"0"0"0,-5 1 0 0 0,-2 6 0 0 0,-2 11 0 0 0,-5 7 0 0 0,-4 4 0 0 0,-4-4 0 0 0,-2-7 0 0 0,4-2 0 0 0,7-6 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15714 7818 16383 0 0,'6'0'0'0'0,"7"0"0"0"0,7 5 0 0 0,11 8 0 0 0,6 7 0 0 0,7 6 0 0 0,8 3 0 0 0,6 4 0 0 0,-1 0 0 0 0,-5-5 0 0 0,-6-1 0 0 0,-5 0 0 0 0,-4 1 0 0 0,-3-5 0 0 0,-7-11 0 0 0,-14-19 0 0 0,-9-14 0 0 0,-5-8 0 0 0,3-12 0 0 0,2-8 0 0 0,4-14 0 0 0,8-6 0 0 0,0 2 0 0 0,4 13 0 0 0,-2 10 0 0 0,1 13 0 0 0,-2 6 0 0 0,-4 12 0 0 0,-5 15 0 0 0,-3 6 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16508 7990 16383 0 0,'0'6'0'0'0,"6"7"0"0"0,7 7 0 0 0,1 11 0 0 0,4 0 0 0 0,-1 1 0 0 0,-3 0 0 0 0,1-5 0 0 0,-2-2 0 0 0,-3 1 0 0 0,-3-5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16482 7415 16383 0 0,'0'-6'0'0'0,"5"-1"0"0"0,14 0 0 0 0,8 1 0 0 0,11 2 0 0 0,5 2 0 0 0,0 0 0 0 0,4 2 0 0 0,0 0 0 0 0,-3 5 0 0 0,-4 3 0 0 0,-2 0 0 0 0,-3 3 0 0 0,-1 1 0 0 0,-7 3 0 0 0,-8 5 0 0 0,-7 4 0 0 0,-5 4 0 0 0,-5 3 0 0 0,-7-4 0 0 0,-9-2 0 0 0,-8 2 0 0 0,1 1 0 0 0,-3-4 0 0 0,-2-7 0 0 0,4 0 0 0 0,4 3 0 0 0,7 3 0 0 0,9-2 0 0 0,12 0 0 0 0,15-2 0 0 0,8-6 0 0 0,10 2 0 0 0,3-3 0 0 0,5-2 0 0 0,0-4 0 0 0,-5-3 0 0 0,-3-1 0 0 0,-15-2 0 0 0,-18 6 0 0 0,-16 0 0 0 0,-7 6 0 0 0,-7 6 0 0 0,-5 0 0 0 0,-4 3 0 0 0,2 3 0 0 0,7 3 0 0 0,6 2 0 0 0,11 2 0 0 0,12 2 0 0 0,9 0 0 0 0,8 0 0 0 0,-1 0 0 0 0,1-6 0 0 0,-4-1 0 0 0,-5 0 0 0 0,-7 1 0 0 0,-4 7 0 0 0,-3 3 0 0 0,3 2 0 0 0,1-2 0 0 0,-1 0 0 0 0,-2-2 0 0 0,-6-6 0 0 0,-9-3 0 0 0,-8-6 0 0 0,-12-6 0 0 0,-6-5 0 0 0,-3-5 0 0 0,1 3 0 0 0,6 0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17518 7796 16383 0 0,'0'-6'0'0'0,"-5"-1"0"0"0,-3-6 0 0 0,7 0 0 0 0,2-3 0 0 0,8 0 0 0 0,7 4 0 0 0,7 3 0 0 0,4 9 0 0 0,-1 11 0 0 0,-6 7 0 0 0,-1 2 0 0 0,2 3 0 0 0,4 3 0 0 0,-4 3 0 0 0,-4 1 0 0 0,-12 2 0 0 0,-11-5 0 0 0,-5-1 0 0 0,-12 5 0 0 0,-1 4 0 0 0,-4 1 0 0 0,5-5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18239 7330 16383 0 0,'-5'0'0'0'0,"-3"-5"0"0"0,1 3 0 0 0,-4 2 0 0 0,-6 7 0 0 0,0 8 0 0 0,-2 6 0 0 0,1 6 0 0 0,-1 9 0 0 0,2 4 0 0 0,-1-5 0 0 0,3-3 0 0 0,3-1 0 0 0,4 0 0 0 0,9-6 0 0 0,4-1 0 0 0,7-5 0 0 0,7 0 0 0 0,5-4 0 0 0,11-3 0 0 0,4-5 0 0 0,1-3 0 0 0,5-2 0 0 0,0-2 0 0 0,-1-1 0 0 0,-10 6 0 0 0,-9 2 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18494 7545 16383 0 0,'6'0'0'0'0,"12"0"0"0"0,15 0 0 0 0,13 0 0 0 0,9-5 0 0 0,1-3 0 0 0,8 1 0 0 0,4-4 0 0 0,1 0 0 0 0,6-4 0 0 0,-5 0 0 0 0,-2 4 0 0 0,-3-3 0 0 0,-6 1 0 0 0,-2 4 0 0 0,0-4 0 0 0,1 2 0 0 0,-3 2 0 0 0,-6 3 0 0 0,-5 2 0 0 0,-5 2 0 0 0,-9 1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20006 6879 16383 0 0,'-5'0'0'0'0,"-8"0"0"0"0,-7 6 0 0 0,-6 7 0 0 0,-3 7 0 0 0,-3 5 0 0 0,-2-1 0 0 0,0 1 0 0 0,0 1 0 0 0,6 3 0 0 0,2 1 0 0 0,6 1 0 0 0,5 1 0 0 0,6 1 0 0 0,10-6 0 0 0,11-2 0 0 0,8-4 0 0 0,6-1 0 0 0,5-4 0 0 0,-3 1 0 0 0,-1-2 0 0 0,0-4 0 0 0,-3 1 0 0 0,-7 6 0 0 0,-6 3 0 0 0,-11 5 0 0 0,-10 4 0 0 0,-4 1 0 0 0,-4 2 0 0 0,5-5 0 0 0,5-2 0 0 0,11-5 0 0 0,3-1 0 0 0,7-4 0 0 0,7 2 0 0 0,-1 2 0 0 0,-2 4 0 0 0,-6 9 0 0 0,-9 4 0 0 0,-5 1 0 0 0,-7 0 0 0 0,-9-1 0 0 0,0-1 0 0 0,3-1 0 0 0,4-2 0 0 0,5 0 0 0 0,2 0 0 0 0,9-1 0 0 0,8-5 0 0 0,9-7 0 0 0,11-8 0 0 0,5-5 0 0 0,3-10 0 0 0,0-4 0 0 0,-2-1 0 0 0,-1 1 0 0 0,-8 2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19002 7282 16383 0 0,'-5'0'0'0'0,"-8"-5"0"0"0,4-2 0 0 0,9-1 0 0 0,10 3 0 0 0,9 1 0 0 0,7 1 0 0 0,10 2 0 0 0,4 0 0 0 0,1 1 0 0 0,0 6 0 0 0,-3 2 0 0 0,-1 5 0 0 0,-3 0 0 0 0,-5 4 0 0 0,2-2 0 0 0,1 3 0 0 0,8-2 0 0 0,1 2 0 0 0,0-2 0 0 0,-13 2 0 0 0,-11 3 0 0 0,-14 4 0 0 0,-8 2 0 0 0,-2 4 0 0 0,-7-5 0 0 0,-5 5 0 0 0,-6 8 0 0 0,-4 3 0 0 0,-2-6 0 0 0,4-3 0 0 0,0-2 0 0 0,6 0 0 0 0,6-1 0 0 0,6-4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20011 6879 16383 0 0,'-6'0'0'0'0,"-7"0"0"0"0,-7 6 0 0 0,-5 7 0 0 0,-5 7 0 0 0,-2 5 0 0 0,-2-1 0 0 0,0 1 0 0 0,0 1 0 0 0,6 3 0 0 0,2 1 0 0 0,6 1 0 0 0,5 1 0 0 0,7 1 0 0 0,9-6 0 0 0,10-2 0 0 0,9-4 0 0 0,6-1 0 0 0,5-4 0 0 0,-3 1 0 0 0,-1-2 0 0 0,1-4 0 0 0,-5 1 0 0 0,-6 6 0 0 0,-6 3 0 0 0,-10 5 0 0 0,-12 4 0 0 0,-3 1 0 0 0,-4 2 0 0 0,5-5 0 0 0,6-2 0 0 0,9-5 0 0 0,4-1 0 0 0,7-4 0 0 0,7 2 0 0 0,-1 2 0 0 0,-2 4 0 0 0,-6 9 0 0 0,-8 4 0 0 0,-7 1 0 0 0,-6 0 0 0 0,-9-1 0 0 0,0-1 0 0 0,3-1 0 0 0,4-2 0 0 0,5 0 0 0 0,2 0 0 0 0,9-1 0 0 0,8-5 0 0 0,9-7 0 0 0,11-8 0 0 0,5-5 0 0 0,3-10 0 0 0,0-4 0 0 0,-2-1 0 0 0,-1 1 0 0 0,-7 2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21775 7178 16383 0 0,'0'5'0'0'0,"6"8"0"0"0,1 7 0 0 0,6 6 0 0 0,11-2 0 0 0,7 0 0 0 0,4 3 0 0 0,-4 1 0 0 0,-1 2 0 0 0,-2 1 0 0 0,2-4 0 0 0,0-2 0 0 0,1 1 0 0 0,-5-10 0 0 0,-7-13 0 0 0,-6-12 0 0 0,-6-16 0 0 0,-4-10 0 0 0,-2-4 0 0 0,-2 0 0 0 0,0-6 0 0 0,-1-5 0 0 0,7 5 0 0 0,7-1 0 0 0,1 3 0 0 0,5 2 0 0 0,-1 3 0 0 0,2 8 0 0 0,-2 14 0 0 0,-4 11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22304 7366 16383 0 0,'0'-5'0'0'0,"6"-3"0"0"0,1-4 0 0 0,6-1 0 0 0,11 2 0 0 0,7 3 0 0 0,4 8 0 0 0,2 10 0 0 0,-6 8 0 0 0,-8 7 0 0 0,-13 11 0 0 0,-9 4 0 0 0,-4 1 0 0 0,-8-1 0 0 0,-6-2 0 0 0,4-7 0 0 0,10-9 0 0 0,12-8 0 0 0,9-12 0 0 0,12-7 0 0 0,8-1 0 0 0,2-7 0 0 0,0 0 0 0 0,-1 2 0 0 0,-2 2 0 0 0,-2 4 0 0 0,-6 7 0 0 0,-9 4 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11906 8536 16383 0 0,'0'5'0'0'0,"6"8"0"0"0,7 1 0 0 0,7 10 0 0 0,5 6 0 0 0,10 4 0 0 0,5 1 0 0 0,6-5 0 0 0,1-3 0 0 0,-2 1 0 0 0,-3 0 0 0 0,-3 2 0 0 0,-9 0 0 0 0,-3-4 0 0 0,-7-1 0 0 0,-6-11 0 0 0,0-7 0 0 0,-3-11 0 0 0,-3-15 0 0 0,-3-16 0 0 0,-2-8 0 0 0,-2-7 0 0 0,5-6 0 0 0,1 0 0 0 0,5 5 0 0 0,0 5 0 0 0,4 5 0 0 0,0 4 0 0 0,1 9 0 0 0,-1 8 0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12570 8890 16383 0 0,'-5'0'0'0'0,"-3"6"0"0"0,12 18 0 0 0,5 16 0 0 0,7 12 0 0 0,0 4 0 0 0,-2-4 0 0 0,-4-3 0 0 0,-3-12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12812 8758 16383 0 0,'0'5'0'0'0,"0"8"0"0"0,5 2 0 0 0,-3-3 0 0 0,-8-2 0 0 0,-2 2 0 0 0,4-1 0 0 0,5-7 0 0 0,6-6 0 0 0,8-6 0 0 0,7-3 0 0 0,-5 0 0 0 0,-12 3 0 0 0,-12 8 0 0 0,-11 4 0 0 0,-1 6 0 0 0,-4 3 0 0 0,2-2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13126 9260 16383 0 0,'0'6'0'0'0,"-6"1"0"0"0,-1 0 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8387 16383 0 0,'0'6'0'0'0,"6"1"0"0"0,7 6 0 0 0,6 0 0 0 0,7 3 0 0 0,4 5 0 0 0,-4 5 0 0 0,-5 8 0 0 0,-7 4 0 0 0,-6 7 0 0 0,-4 7 0 0 0,3 5 0 0 0,0 5 0 0 0,-1-4 0 0 0,4 1 0 0 0,0 6 0 0 0,-1 3 0 0 0,-3 1 0 0 0,-1 0 0 0 0,2 0 0 0 0,2-2 0 0 0,-8-6 0 0 0,-2-8 0 0 0,-3-7 0 0 0,1-7 0 0 0,-6-9 0 0 0,-1-15 0 0 0,-4-11 0 0 0,0-6 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8744 16383 0 0,'6'-6'0'0'0,"7"-1"0"0"0,12 0 0 0 0,8 1 0 0 0,9-3 0 0 0,9-1 0 0 0,1 1 0 0 0,2 3 0 0 0,-1 2 0 0 0,0 2 0 0 0,-3 1 0 0 0,-9 6 0 0 0,-7 3 0 0 0,-9 5 0 0 0,-15 6 0 0 0,-8 5 0 0 0,-11 4 0 0 0,-3 4 0 0 0,-5-5 0 0 0,-6-1 0 0 0,-4-5 0 0 0,-3 0 0 0 0,-2-4 0 0 0,4 0 0 0 0,2 4 0 0 0,-1-3 0 0 0,5 2 0 0 0,0-3 0 0 0,-1-4 0 0 0,3-4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20300 7295 16383 0 0,'0'5'0'0'0,"6"14"0"0"0,1 8 0 0 0,6 5 0 0 0,0 4 0 0 0,-2 5 0 0 0,-3 3 0 0 0,-3-2 0 0 0,-2-2 0 0 0,-1-2 0 0 0,-2-2 0 0 0,0-2 0 0 0,-6-7 0 0 0,-2-13 0 0 0,-5-14 0 0 0,-6-14 0 0 0,0-9 0 0 0,-2-12 0 0 0,3-11 0 0 0,4-3 0 0 0,4-5 0 0 0,5 2 0 0 0,7 4 0 0 0,5 4 0 0 0,0 5 0 0 0,5 8 0 0 0,6 16 0 0 0,5 10 0 0 0,-1 11 0 0 0,1 11 0 0 0,3 7 0 0 0,7 6 0 0 0,4 2 0 0 0,7 3 0 0 0,1 5 0 0 0,4 2 0 0 0,-6-1 0 0 0,-5-7 0 0 0,-3-4 0 0 0,-3-1 0 0 0,0-7 0 0 0,-1 0 0 0 0,1-4 0 0 0,-1-12 0 0 0,1-5 0 0 0,-6-10 0 0 0,-6-8 0 0 0,-8-7 0 0 0,-5-4 0 0 0,-4-10 0 0 0,-8-3 0 0 0,-3-6 0 0 0,0-6 0 0 0,1 1 0 0 0,2 3 0 0 0,1-1 0 0 0,2 3 0 0 0,7 9 0 0 0,2 5 0 0 0,0 4 0 0 0,5 0 0 0 0,0 0 0 0 0,3 5 0 0 0,0 12 0 0 0,-4 13 0 0 0,-2 13 0 0 0,-4 3 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13494 8873 16383 0 0,'5'0'0'0'0,"8"0"0"0"0,13 0 0 0 0,7 0 0 0 0,9 0 0 0 0,8 0 0 0 0,8-5 0 0 0,9-3 0 0 0,6 1 0 0 0,6-4 0 0 0,12 0 0 0 0,7-4 0 0 0,3-5 0 0 0,2-5 0 0 0,0 3 0 0 0,-7 4 0 0 0,-9 0 0 0 0,-13 3 0 0 0,-14 4 0 0 0,-12 4 0 0 0,-13 9 0 0 0,-14 4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14076 8629 16383 0 0,'0'-5'0'0'0,"5"-3"0"0"0,8 1 0 0 0,13 7 0 0 0,12 3 0 0 0,6 8 0 0 0,7 0 0 0 0,-1 5 0 0 0,3 5 0 0 0,-2-1 0 0 0,1-4 0 0 0,3-4 0 0 0,-8 0 0 0 0,-6-1 0 0 0,-5-2 0 0 0,-3 2 0 0 0,-1 5 0 0 0,-7 6 0 0 0,-12-2 0 0 0,-9 2 0 0 0,-11-3 0 0 0,-9-4 0 0 0,-8 0 0 0 0,-5 3 0 0 0,-3-1 0 0 0,3 2 0 0 0,2 3 0 0 0,-1-2 0 0 0,5 1 0 0 0,7-3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15269 8232 16383 0 0,'0'-5'0'0'0,"-5"-3"0"0"0,-8 1 0 0 0,-1 7 0 0 0,1 9 0 0 0,-2 9 0 0 0,-5 6 0 0 0,-4-1 0 0 0,3 2 0 0 0,3 2 0 0 0,6 1 0 0 0,11 3 0 0 0,10-5 0 0 0,9-2 0 0 0,14 2 0 0 0,5 1 0 0 0,4-3 0 0 0,-1-1 0 0 0,-7 1 0 0 0,-9 3 0 0 0,-9 2 0 0 0,-12 1 0 0 0,-12 1 0 0 0,-16 2 0 0 0,-9 0 0 0 0,-4-6 0 0 0,-2-7 0 0 0,7-1 0 0 0,8 1 0 0 0,15 3 0 0 0,14-3 0 0 0,11 2 0 0 0,16 2 0 0 0,12-4 0 0 0,5-4 0 0 0,0 0 0 0 0,3 4 0 0 0,-8 2 0 0 0,-10 10 0 0 0,-17 5 0 0 0,-17 7 0 0 0,-13 7 0 0 0,-11 0 0 0 0,0 3 0 0 0,4-2 0 0 0,0-5 0 0 0,3-4 0 0 0,0-5 0 0 0,2-2 0 0 0,10-3 0 0 0,11-1 0 0 0,11-6 0 0 0,8-7 0 0 0,10-7 0 0 0,6-6 0 0 0,-4-3 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15827 8793 16383 0 0,'0'5'0'0'0,"0"14"0"0"0,5 8 0 0 0,3 11 0 0 0,4 5 0 0 0,1 5 0 0 0,4 1 0 0 0,-1-2 0 0 0,-4-5 0 0 0,-9-14 0 0 0,-10-17 0 0 0,-5-17 0 0 0,0-18 0 0 0,-3-16 0 0 0,-5-6 0 0 0,1-8 0 0 0,4 1 0 0 0,4-2 0 0 0,10 9 0 0 0,5 6 0 0 0,7 10 0 0 0,8 10 0 0 0,5 14 0 0 0,11 8 0 0 0,4 10 0 0 0,-4 7 0 0 0,2 7 0 0 0,2 4 0 0 0,-2 3 0 0 0,0 1 0 0 0,-2 0 0 0 0,5 6 0 0 0,0 1 0 0 0,0-6 0 0 0,-2-9 0 0 0,-1-3 0 0 0,-2-6 0 0 0,-7-1 0 0 0,-3-2 0 0 0,1-4 0 0 0,-11-9 0 0 0,-7-10 0 0 0,-5-9 0 0 0,-3-19 0 0 0,-2-8 0 0 0,0-13 0 0 0,0-7 0 0 0,6-10 0 0 0,2-4 0 0 0,0 2 0 0 0,5 2 0 0 0,0 9 0 0 0,-1 20 0 0 0,-3 25 0 0 0,-2 15 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16592 8341 16383 0 0,'-5'0'0'0'0,"-3"-6"0"0"0,7-1 0 0 0,8 0 0 0 0,9 1 0 0 0,7 2 0 0 0,5 2 0 0 0,9 0 0 0 0,4 2 0 0 0,0 0 0 0 0,-1 0 0 0 0,-2 0 0 0 0,-1 1 0 0 0,-3-1 0 0 0,-6 6 0 0 0,-8 7 0 0 0,-8 7 0 0 0,-10 11 0 0 0,-13 0 0 0 0,-9 1 0 0 0,-1 0 0 0 0,-2 0 0 0 0,-4 1 0 0 0,3-1 0 0 0,6 1 0 0 0,6 0 0 0 0,5-1 0 0 0,9 1 0 0 0,10-6 0 0 0,9-7 0 0 0,0-2 0 0 0,2-4 0 0 0,-8-4 0 0 0,-12 2 0 0 0,-13 4 0 0 0,-3 5 0 0 0,-1 4 0 0 0,8-1 0 0 0,5 0 0 0 0,9-4 0 0 0,7-6 0 0 0,8 2 0 0 0,-1 2 0 0 0,-3 4 0 0 0,0-1 0 0 0,-4 0 0 0 0,-3 3 0 0 0,1-2 0 0 0,-1-1 0 0 0,-3 3 0 0 0,-9-3 0 0 0,-9-5 0 0 0,-9-6 0 0 0,-13 2 0 0 0,-6-2 0 0 0,-3-2 0 0 0,6 3 0 0 0,14-1 0 0 0,10-1 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17386 8996 16383 0 0,'0'5'0'0'0,"-6"8"0"0"0,-7 13 0 0 0,-1 7 0 0 0,-4 9 0 0 0,-5 9 0 0 0,-3 0 0 0 0,-4 4 0 0 0,4-8 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17701 8599 16383 0 0,'5'5'0'0'0,"8"3"0"0"0,7 4 0 0 0,11 7 0 0 0,1 5 0 0 0,5 4 0 0 0,2-3 0 0 0,6 0 0 0 0,-5 7 0 0 0,-4 4 0 0 0,-2 1 0 0 0,-2-6 0 0 0,0-8 0 0 0,-6-14 0 0 0,-7-19 0 0 0,-7-19 0 0 0,-6-10 0 0 0,-3-15 0 0 0,2-4 0 0 0,2-3 0 0 0,-2-3 0 0 0,0 5 0 0 0,3 12 0 0 0,1 14 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18256 8767 16383 0 0,'6'0'0'0'0,"1"-5"0"0"0,6-2 0 0 0,5-6 0 0 0,6 0 0 0 0,4 2 0 0 0,3 8 0 0 0,2 5 0 0 0,0 2 0 0 0,1 6 0 0 0,-6 7 0 0 0,-7 6 0 0 0,-8 4 0 0 0,-11-2 0 0 0,-17 6 0 0 0,-12 3 0 0 0,-1 1 0 0 0,-1 1 0 0 0,-2-1 0 0 0,-1-1 0 0 0,0 0 0 0 0,11-6 0 0 0,14-8 0 0 0,14-13 0 0 0,11-13 0 0 0,9-6 0 0 0,10 0 0 0 0,4 1 0 0 0,2 3 0 0 0,-2 3 0 0 0,-2 2 0 0 0,-3 1 0 0 0,-6 2 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18894 8705 16383 0 0,'-6'5'0'0'0,"-1"8"0"0"0,6 2 0 0 0,2 3 0 0 0,2-1 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19129 8499 16383 0 0,'0'-5'0'0'0,"0"-8"0"0"0,0 4 0 0 0,6 4 0 0 0,1 8 0 0 0,0 14 0 0 0,-1 11 0 0 0,4 16 0 0 0,-1 12 0 0 0,0 8 0 0 0,-3 9 0 0 0,-2-2 0 0 0,-2-2 0 0 0,-1-1 0 0 0,-6-8 0 0 0,-3-2 0 0 0,1-5 0 0 0,1-7 0 0 0,1-5 0 0 0,3-10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21239 7514 16383 0 0,'-6'0'0'0'0,"-1"6"0"0"0,0 7 0 0 0,-5 7 0 0 0,-4 11 0 0 0,-1 6 0 0 0,3 2 0 0 0,-2 0 0 0 0,2-7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19050 8571 16383 0 0,'6'-6'0'0'0,"6"-6"0"0"0,14-3 0 0 0,1-3 0 0 0,14-5 0 0 0,10 2 0 0 0,2 5 0 0 0,3 4 0 0 0,-2 5 0 0 0,-5 4 0 0 0,-11 7 0 0 0,-11 9 0 0 0,-11 8 0 0 0,-8 11 0 0 0,-11 0 0 0 0,-11 6 0 0 0,-7 2 0 0 0,-2 0 0 0 0,-1-2 0 0 0,-3-7 0 0 0,4-3 0 0 0,-1-7 0 0 0,0-1 0 0 0,-3-4 0 0 0,3 1 0 0 0,1-2 0 0 0,4-5 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19607 8645 16383 0 0,'-6'-6'0'0'0,"5"-1"0"0"0,1-5 0 0 0,7-1 0 0 0,13 1 0 0 0,9 4 0 0 0,10 3 0 0 0,10 2 0 0 0,2 2 0 0 0,31 0 0 0 0,13 2 0 0 0,1-6 0 0 0,-5-2 0 0 0,-11 0 0 0 0,-15 2 0 0 0,-13-4 0 0 0,-9 4 0 0 0,-12 10 0 0 0,-6 3 0 0 0,-7 1 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19899 8336 16383 0 0,'-5'0'0'0'0,"-3"-6"0"0"0,7 4 0 0 0,8 3 0 0 0,9 6 0 0 0,7 7 0 0 0,11 2 0 0 0,10 3 0 0 0,4 5 0 0 0,-1-3 0 0 0,3-4 0 0 0,-2 0 0 0 0,-9 3 0 0 0,-6-2 0 0 0,-8 2 0 0 0,-3-4 0 0 0,-11 3 0 0 0,-7 2 0 0 0,-9 4 0 0 0,-5 3 0 0 0,-6 2 0 0 0,-5 2 0 0 0,-6 1 0 0 0,-2-6 0 0 0,-3-1 0 0 0,4 0 0 0 0,2 2 0 0 0,5 0 0 0 0,6-3 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20842 8178 16383 0 0,'-5'0'0'0'0,"-3"-5"0"0"0,-4-3 0 0 0,-7 7 0 0 0,-5 3 0 0 0,-4 12 0 0 0,-3 9 0 0 0,-2 7 0 0 0,6 3 0 0 0,0-4 0 0 0,6-1 0 0 0,12 0 0 0 0,12-4 0 0 0,18-7 0 0 0,16-1 0 0 0,12-2 0 0 0,4 1 0 0 0,-7 4 0 0 0,-6-1 0 0 0,-10 1 0 0 0,-15 4 0 0 0,-11 3 0 0 0,-11 8 0 0 0,-10-1 0 0 0,-8-2 0 0 0,-4 1 0 0 0,1-1 0 0 0,1-5 0 0 0,10-7 0 0 0,14-6 0 0 0,7-1 0 0 0,9 4 0 0 0,7-1 0 0 0,6 2 0 0 0,-1 4 0 0 0,-11 4 0 0 0,-7 4 0 0 0,-17 1 0 0 0,-5 2 0 0 0,-7 1 0 0 0,-5 0 0 0 0,-3 6 0 0 0,-2-4 0 0 0,4-2 0 0 0,7 4 0 0 0,12 7 0 0 0,14-4 0 0 0,12-3 0 0 0,7-3 0 0 0,6-6 0 0 0,4-4 0 0 0,1-4 0 0 0,-6-7 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21241 8456 16383 0 0,'-6'0'0'0'0,"-1"6"0"0"0,0 7 0 0 0,1 12 0 0 0,-3 8 0 0 0,4 9 0 0 0,4 9 0 0 0,2 1 0 0 0,1 3 0 0 0,5-3 0 0 0,2-4 0 0 0,-1-5 0 0 0,-7-10 0 0 0,-9-10 0 0 0,-10-10 0 0 0,0-17 0 0 0,1-14 0 0 0,0-15 0 0 0,1-8 0 0 0,10-7 0 0 0,5-7 0 0 0,4 0 0 0 0,6 5 0 0 0,2 4 0 0 0,4 5 0 0 0,6 10 0 0 0,4 9 0 0 0,-2 15 0 0 0,1 13 0 0 0,-4 12 0 0 0,6 8 0 0 0,4 6 0 0 0,2 7 0 0 0,2 4 0 0 0,-6-1 0 0 0,-1-1 0 0 0,0-3 0 0 0,-5-1 0 0 0,0-3 0 0 0,1-6 0 0 0,3-14 0 0 0,-4-14 0 0 0,-5-14 0 0 0,-5-9 0 0 0,-5-12 0 0 0,-4-11 0 0 0,-2-3 0 0 0,-2-5 0 0 0,0-4 0 0 0,6 3 0 0 0,1 4 0 0 0,6 6 0 0 0,6 5 0 0 0,6 9 0 0 0,-2 10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22331 8456 16383 0 0,'5'0'0'0'0,"8"6"0"0"0,7 6 0 0 0,11 14 0 0 0,1 7 0 0 0,0-2 0 0 0,0-1 0 0 0,-6 1 0 0 0,-1 0 0 0 0,1-6 0 0 0,-5 0 0 0 0,1-6 0 0 0,-5 1 0 0 0,2-10 0 0 0,2-17 0 0 0,-3-13 0 0 0,3-8 0 0 0,-4-11 0 0 0,-4-10 0 0 0,1-2 0 0 0,4 2 0 0 0,-2 4 0 0 0,-2 4 0 0 0,0 9 0 0 0,0 10 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4:59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22913 8573 16383 0 0,'5'5'0'0'0,"3"13"0"0"0,4 10 0 0 0,1 4 0 0 0,-2 4 0 0 0,-2 0 0 0 0,-4 0 0 0 0,-2-1 0 0 0,-2 0 0 0 0,0-2 0 0 0,-2-5 0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21855 15665 16383 0 0,'5'0'0'0'0,"-3"0"0"0"0,3 0 0 0 0,-4 0 0 0 0,2 0 0 0 0,-4 0 0 0 0,-8 0 0 0 0,4 0 0 0 0,7 0 0 0 0,10-6 0 0 0,2 4 0 0 0,5 3 0 0 0,-1 6 0 0 0,-4 7 0 0 0,2 2 0 0 0,-3 3 0 0 0,-8-1 0 0 0,-5 7 0 0 0,-3 5 0 0 0,-1 3 0 0 0,0 2 0 0 0,2-1 0 0 0,0 1 0 0 0,0-1 0 0 0,2 0 0 0 0,-6-7 0 0 0,-1-1 0 0 0,0-6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21864 15719 16383 0 0,'0'-6'0'0'0,"-5"-1"0"0"0,-3 6 0 0 0,-4 2 0 0 0,-1 8 0 0 0,2 7 0 0 0,8 1 0 0 0,11-2 0 0 0,3-10 0 0 0,6-5 0 0 0,5-3 0 0 0,-1-6 0 0 0,2-2 0 0 0,-9 1 0 0 0,-12 2 0 0 0,-13 3 0 0 0,-9 2 0 0 0,-1 7 0 0 0,2 3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12:04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22992 8235 16383 0 0,'0'-6'0'0'0,"6"-1"0"0"0,7 0 0 0 0,7 1 0 0 0,11 2 0 0 0,6 2 0 0 0,2 0 0 0 0,0 2 0 0 0,-1 0 0 0 0,-2 6 0 0 0,0 1 0 0 0,-3 6 0 0 0,1 6 0 0 0,-7 5 0 0 0,-13-1 0 0 0,-15 0 0 0 0,-7 9 0 0 0,-7 3 0 0 0,-2 2 0 0 0,-3-1 0 0 0,2 0 0 0 0,-2-6 0 0 0,8-3 0 0 0,12-6 0 0 0,17-7 0 0 0,11 1 0 0 0,6-4 0 0 0,-2 3 0 0 0,-13 5 0 0 0,-9 4 0 0 0,-12-2 0 0 0,-6 1 0 0 0,-1 3 0 0 0,-5-4 0 0 0,1 1 0 0 0,7-3 0 0 0,4 0 0 0 0,10 3 0 0 0,2 2 0 0 0,5-2 0 0 0,0 1 0 0 0,4-4 0 0 0,-3 1 0 0 0,3-4 0 0 0,-3 2 0 0 0,2 2 0 0 0,3 5 0 0 0,-1 2 0 0 0,-5 3 0 0 0,-10-4 0 0 0,-12 0 0 0 0,-10 0 0 0 0,-2 1 0 0 0,-3 3 0 0 0,-4 0 0 0 0,-3-4 0 0 0,-2-6 0 0 0,-1-8 0 0 0,5-4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21772 7178 16383 0 0,'0'5'0'0'0,"5"8"0"0"0,2 7 0 0 0,6 6 0 0 0,11-2 0 0 0,7 0 0 0 0,4 3 0 0 0,-3 1 0 0 0,-3 2 0 0 0,0 1 0 0 0,0-4 0 0 0,1-2 0 0 0,1 1 0 0 0,-5-10 0 0 0,-6-13 0 0 0,-8-12 0 0 0,-5-16 0 0 0,-4-10 0 0 0,-2-4 0 0 0,-2 0 0 0 0,0-6 0 0 0,-1-5 0 0 0,7 5 0 0 0,7-1 0 0 0,2 3 0 0 0,4 2 0 0 0,-1 3 0 0 0,2 8 0 0 0,-2 14 0 0 0,-5 11 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12:04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23125 12674 16383 0 0,'5'5'0'0'0,"2"8"0"0"0,6 7 0 0 0,0 5 0 0 0,4 5 0 0 0,4 2 0 0 0,-2 2 0 0 0,3 0 0 0 0,-4 0 0 0 0,-4-1 0 0 0,1-5 0 0 0,3-8 0 0 0,-1-1 0 0 0,2-5 0 0 0,-3-9 0 0 0,3-6 0 0 0,-9-9 0 0 0,-5-7 0 0 0,-4-7 0 0 0,-2-5 0 0 0,-7-3 0 0 0,-1-1 0 0 0,1-2 0 0 0,1 1 0 0 0,7 0 0 0 0,5 1 0 0 0,6 5 0 0 0,1 13 0 0 0,-1 16 0 0 0,-2 11 0 0 0,-3 6 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12:04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23521 13052 16383 0 0,'0'-5'0'0'0,"6"-3"0"0"0,1-4 0 0 0,6-1 0 0 0,0 7 0 0 0,4 6 0 0 0,4 1 0 0 0,4 7 0 0 0,-2 8 0 0 0,-11 6 0 0 0,-6 5 0 0 0,-11 4 0 0 0,-5 2 0 0 0,-5-5 0 0 0,-1-2 0 0 0,-2-4 0 0 0,0-2 0 0 0,0-3 0 0 0,1-10 0 0 0,4-2 0 0 0,10 0 0 0 0,11 3 0 0 0,10 1 0 0 0,1-6 0 0 0,9-5 0 0 0,0-6 0 0 0,0-3 0 0 0,7 1 0 0 0,3-4 0 0 0,0 2 0 0 0,-6-4 0 0 0,-3 1 0 0 0,-1-2 0 0 0,1 7 0 0 0,-6 11 0 0 0,-5 10 0 0 0,-7 4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23128 15637 16383 0 0,'0'5'0'0'0,"-5"3"0"0"0,-3-7 0 0 0,1 3 0 0 0,7 0 0 0 0,4-5 0 0 0,6-4 0 0 0,1 6 0 0 0,-6 2 0 0 0,-4 6 0 0 0,-2-4 0 0 0,-7-3 0 0 0,-2 4 0 0 0,7 1 0 0 0,3 5 0 0 0,8 0 0 0 0,7-2 0 0 0,2 3 0 0 0,3 0 0 0 0,-2 2 0 0 0,-3 5 0 0 0,-5 4 0 0 0,-4 4 0 0 0,-9-3 0 0 0,-8-6 0 0 0,-10-1 0 0 0,1 3 0 0 0,2 3 0 0 0,5-3 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22528 6788 16383 0 0,'0'-6'0'0'0,"-5"-1"0"0"0,-3-6 0 0 0,7 0 0 0 0,3-3 0 0 0,6 0 0 0 0,-3 9 0 0 0,-8 12 0 0 0,-9 4 0 0 0,-3 6 0 0 0,1 7 0 0 0,4-7 0 0 0,3-11 0 0 0,2-11 0 0 0,9-6 0 0 0,8 1 0 0 0,8 1 0 0 0,6 9 0 0 0,4 4 0 0 0,-3 8 0 0 0,-6 7 0 0 0,-6 7 0 0 0,-7 5 0 0 0,-9 2 0 0 0,-11 2 0 0 0,-8 7 0 0 0,-7 1 0 0 0,-3-5 0 0 0,2-10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22941 6299 16383 0 0,'0'5'0'0'0,"5"8"0"0"0,3 13 0 0 0,-1 12 0 0 0,-1 6 0 0 0,3 7 0 0 0,1 5 0 0 0,-2-2 0 0 0,-2-3 0 0 0,-1-6 0 0 0,-3-4 0 0 0,-7-10 0 0 0,-7-15 0 0 0,-3-17 0 0 0,2-18 0 0 0,3-12 0 0 0,3-11 0 0 0,3-11 0 0 0,2-6 0 0 0,1 1 0 0 0,1 4 0 0 0,1 7 0 0 0,-6 10 0 0 0,4 13 0 0 0,7 9 0 0 0,9 14 0 0 0,1 11 0 0 0,9 11 0 0 0,6 7 0 0 0,4 4 0 0 0,0-4 0 0 0,-5 0 0 0 0,-2-6 0 0 0,0 0 0 0 0,0 1 0 0 0,1 2 0 0 0,1 3 0 0 0,-4 2 0 0 0,-1-4 0 0 0,0-7 0 0 0,2-6 0 0 0,2-11 0 0 0,-4-1 0 0 0,-1 0 0 0 0,-5 6 0 0 0,-4-5 0 0 0,-7-8 0 0 0,-3-8 0 0 0,-3-7 0 0 0,-2-7 0 0 0,0-2 0 0 0,-1-3 0 0 0,0-1 0 0 0,0-1 0 0 0,0 1 0 0 0,1 0 0 0 0,-1 1 0 0 0,1 0 0 0 0,6 6 0 0 0,1 1 0 0 0,0 7 0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23389 5971 16383 0 0,'0'-6'0'0'0,"6"-6"0"0"0,1-8 0 0 0,6 0 0 0 0,5 3 0 0 0,6 5 0 0 0,4 4 0 0 0,-2 9 0 0 0,-1 4 0 0 0,1 2 0 0 0,2 5 0 0 0,2 0 0 0 0,1-1 0 0 0,-5 2 0 0 0,-1 5 0 0 0,1 5 0 0 0,-4 3 0 0 0,-1 4 0 0 0,3-3 0 0 0,-4-2 0 0 0,-5 2 0 0 0,1 1 0 0 0,-8 1 0 0 0,-6 2 0 0 0,-8-5 0 0 0,-9-1 0 0 0,-2 0 0 0 0,2 3 0 0 0,4 0 0 0 0,-2-3 0 0 0,6-1 0 0 0,11-4 0 0 0,9-6 0 0 0,9-5 0 0 0,6-4 0 0 0,-2 2 0 0 0,-5 6 0 0 0,-12 6 0 0 0,-8 11 0 0 0,-3 6 0 0 0,-2 3 0 0 0,0-1 0 0 0,0 0 0 0 0,2-2 0 0 0,0-1 0 0 0,7-7 0 0 0,2-2 0 0 0,5-6 0 0 0,1 0 0 0 0,4-5 0 0 0,-1 2 0 0 0,2-2 0 0 0,-2 1 0 0 0,-3 4 0 0 0,-5 4 0 0 0,-3 4 0 0 0,-2 2 0 0 0,-8 1 0 0 0,-8-3 0 0 0,-8-8 0 0 0,-5-1 0 0 0,1-4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26009 11748 16383 0 0,'0'0'0'0'0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16463 12549 16383 0 0,'0'5'0'0'0,"0"14"0"0"0,0 13 0 0 0,0 14 0 0 0,6 9 0 0 0,1 7 0 0 0,0 9 0 0 0,4-2 0 0 0,1-1 0 0 0,-3-2 0 0 0,-2-6 0 0 0,-2-8 0 0 0,-3-1 0 0 0,-1-5 0 0 0,-1-4 0 0 0,0-3 0 0 0,0-4 0 0 0,-6-7 0 0 0,-2-14 0 0 0,1-15 0 0 0,-5-12 0 0 0,1-16 0 0 0,1-8 0 0 0,3-4 0 0 0,3-11 0 0 0,1-7 0 0 0,2-6 0 0 0,1-8 0 0 0,0-2 0 0 0,-5 0 0 0 0,-2 7 0 0 0,1 10 0 0 0,0 9 0 0 0,2 8 0 0 0,2 4 0 0 0,6 10 0 0 0,9 8 0 0 0,7 14 0 0 0,0 13 0 0 0,-3 10 0 0 0,1 3 0 0 0,-3 3 0 0 0,2-3 0 0 0,4 1 0 0 0,3 2 0 0 0,4 9 0 0 0,-4 3 0 0 0,1 2 0 0 0,6 5 0 0 0,4 1 0 0 0,1-2 0 0 0,-5-2 0 0 0,-3-2 0 0 0,0-3 0 0 0,6-1 0 0 0,3-1 0 0 0,1-6 0 0 0,-1-8 0 0 0,-2-7 0 0 0,0-5 0 0 0,-1-5 0 0 0,0-1 0 0 0,-2-8 0 0 0,1-2 0 0 0,-6-5 0 0 0,-2 0 0 0 0,0 2 0 0 0,-4 9 0 0 0,-5-1 0 0 0,-1 1 0 0 0,-2 5 0 0 0,-3 9 0 0 0,2 3 0 0 0,4-2 0 0 0,0-8 0 0 0,-3-16 0 0 0,-4-17 0 0 0,-3-20 0 0 0,-3-13 0 0 0,-2-12 0 0 0,-1-5 0 0 0,0 5 0 0 0,-1 10 0 0 0,0 11 0 0 0,1 8 0 0 0,-6 12 0 0 0,-2 6 0 0 0,-5 8 0 0 0,0 1 0 0 0,2-2 0 0 0,3 3 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17436 12913 16383 0 0,'6'-5'0'0'0,"1"3"0"0"0,0 8 0 0 0,-1 8 0 0 0,-2 7 0 0 0,-2 6 0 0 0,-1 4 0 0 0,0 2 0 0 0,5-4 0 0 0,1-3 0 0 0,5-4 0 0 0,1-1 0 0 0,3-5 0 0 0,-1 2 0 0 0,3-3 0 0 0,-2-10 0 0 0,2-5 0 0 0,-2-8 0 0 0,1-9 0 0 0,5-6 0 0 0,-3-6 0 0 0,1-2 0 0 0,-2-3 0 0 0,-5 0 0 0 0,2 5 0 0 0,-3 14 0 0 0,-2 14 0 0 0,-4 13 0 0 0,-3 16 0 0 0,-1 8 0 0 0,-1 4 0 0 0,4-5 0 0 0,13-8 0 0 0,8-9 0 0 0,6-8 0 0 0,3-11 0 0 0,-4-4 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17992 13327 16383 0 0,'5'0'0'0'0,"3"-5"0"0"0,-1-8 0 0 0,9-7 0 0 0,9-6 0 0 0,-1-9 0 0 0,1-10 0 0 0,2-3 0 0 0,-4-4 0 0 0,0-5 0 0 0,2 3 0 0 0,2-7 0 0 0,-4 1 0 0 0,-5 1 0 0 0,-7-2 0 0 0,-4 5 0 0 0,2 6 0 0 0,-7 11 0 0 0,-2 19 0 0 0,-8 22 0 0 0,-8 24 0 0 0,-1 17 0 0 0,-3 13 0 0 0,1 8 0 0 0,5 9 0 0 0,4 4 0 0 0,10 0 0 0 0,4-3 0 0 0,8-7 0 0 0,6-11 0 0 0,1-8 0 0 0,3-13 0 0 0,8-13 0 0 0,5-9 0 0 0,2-13 0 0 0,0-12 0 0 0,5-3 0 0 0,1-6 0 0 0,-1-10 0 0 0,-3-10 0 0 0,-2-4 0 0 0,-7-6 0 0 0,-4-5 0 0 0,-5 2 0 0 0,-2-2 0 0 0,-3-2 0 0 0,0-2 0 0 0,-2-2 0 0 0,-3 4 0 0 0,-4 6 0 0 0,-3 2 0 0 0,-2 2 0 0 0,-2 5 0 0 0,0 4 0 0 0,-1 3 0 0 0,1 13 0 0 0,-1 16 0 0 0,-5 15 0 0 0,-7 17 0 0 0,-2 16 0 0 0,-3 11 0 0 0,1 8 0 0 0,3 5 0 0 0,5 14 0 0 0,9 4 0 0 0,4 5 0 0 0,7-7 0 0 0,3-6 0 0 0,8-5 0 0 0,13-15 0 0 0,11-21 0 0 0,-2-23 0 0 0,-4-13 0 0 0,-7-6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40:52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22300 7366 16383 0 0,'0'-5'0'0'0,"6"-3"0"0"0,1-4 0 0 0,6-1 0 0 0,11 2 0 0 0,7 3 0 0 0,4 8 0 0 0,2 10 0 0 0,-6 8 0 0 0,-8 7 0 0 0,-13 11 0 0 0,-9 4 0 0 0,-4 1 0 0 0,-7-1 0 0 0,-8-2 0 0 0,5-7 0 0 0,10-9 0 0 0,12-8 0 0 0,9-12 0 0 0,12-7 0 0 0,8-1 0 0 0,2-7 0 0 0,0 0 0 0 0,-1 2 0 0 0,-2 2 0 0 0,-2 4 0 0 0,-6 7 0 0 0,-9 4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22992 12769 16383 0 0,'0'-6'0'0'0,"0"-7"0"0"0,0-7 0 0 0,6 6 0 0 0,7 10 0 0 0,7 17 0 0 0,5 18 0 0 0,5 8 0 0 0,-4 4 0 0 0,0 6 0 0 0,-4-1 0 0 0,-1-2 0 0 0,2-4 0 0 0,2-3 0 0 0,3-3 0 0 0,-4-2 0 0 0,0-1 0 0 0,1-7 0 0 0,2-7 0 0 0,-3-12 0 0 0,-1-14 0 0 0,-4-10 0 0 0,0-20 0 0 0,-2-8 0 0 0,-5-14 0 0 0,-5-2 0 0 0,-3-7 0 0 0,4-4 0 0 0,0 6 0 0 0,4 2 0 0 0,0 7 0 0 0,-2 8 0 0 0,3 11 0 0 0,5 14 0 0 0,-1 15 0 0 0,2 15 0 0 0,-2 12 0 0 0,-3 3 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23733 12965 16383 0 0,'0'5'0'0'0,"0"8"0"0"0,0 7 0 0 0,0 6 0 0 0,0 3 0 0 0,0 3 0 0 0,0 2 0 0 0,6 0 0 0 0,1 0 0 0 0,6-1 0 0 0,0 1 0 0 0,-2-7 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27358 12571 16383 0 0,'0'6'0'0'0,"5"7"0"0"0,8 6 0 0 0,13 7 0 0 0,7 9 0 0 0,-2 10 0 0 0,-1 3 0 0 0,1-7 0 0 0,-6 1 0 0 0,-1-1 0 0 0,1-8 0 0 0,-4-4 0 0 0,0-1 0 0 0,-4 0 0 0 0,1-5 0 0 0,3-6 0 0 0,4-11 0 0 0,2-8 0 0 0,3-8 0 0 0,-4-8 0 0 0,-6-7 0 0 0,-7-4 0 0 0,-5-3 0 0 0,-5-2 0 0 0,-2-5 0 0 0,-1-3 0 0 0,-1 1 0 0 0,5-4 0 0 0,2 1 0 0 0,0 1 0 0 0,-1 4 0 0 0,-7 7 0 0 0,-3 15 0 0 0,0 11 0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28003 12900 16383 0 0,'6'0'0'0'0,"1"-6"0"0"0,0-7 0 0 0,5-1 0 0 0,5-4 0 0 0,5 1 0 0 0,-1 9 0 0 0,2 6 0 0 0,2 3 0 0 0,-3 7 0 0 0,-5 8 0 0 0,-6 6 0 0 0,-4 6 0 0 0,-4 3 0 0 0,-8 2 0 0 0,-3 0 0 0 0,-5 1 0 0 0,-7 0 0 0 0,-5-6 0 0 0,-3-2 0 0 0,-4 0 0 0 0,-1 1 0 0 0,0 2 0 0 0,-1 1 0 0 0,11-4 0 0 0,21-7 0 0 0,16-12 0 0 0,17-7 0 0 0,9-4 0 0 0,8-7 0 0 0,2-1 0 0 0,-3 2 0 0 0,-2 1 0 0 0,-5 4 0 0 0,-3 1 0 0 0,-8 8 0 0 0,-3 3 0 0 0,-1 0 0 0 0,2-1 0 0 0,0-1 0 0 0,3-2 0 0 0,-5-7 0 0 0,-6-3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22919 12209 16383 0 0,'-5'0'0'0'0,"-3"6"0"0"0,-4 1 0 0 0,-7 6 0 0 0,-5 5 0 0 0,2 6 0 0 0,-2 4 0 0 0,-1 3 0 0 0,-3 7 0 0 0,-2-2 0 0 0,-1 3 0 0 0,4 0 0 0 0,2 0 0 0 0,-1-2 0 0 0,4-1 0 0 0,1-1 0 0 0,3-2 0 0 0,5 5 0 0 0,-1-3 0 0 0,2 2 0 0 0,4 7 0 0 0,2 1 0 0 0,-3-1 0 0 0,0-3 0 0 0,1-3 0 0 0,3 3 0 0 0,2 1 0 0 0,1-2 0 0 0,1-2 0 0 0,1-2 0 0 0,0-2 0 0 0,0 0 0 0 0,1-2 0 0 0,-1 1 0 0 0,0-1 0 0 0,6 0 0 0 0,1 0 0 0 0,6 1 0 0 0,0-1 0 0 0,-2 1 0 0 0,3-1 0 0 0,4 1 0 0 0,-1-1 0 0 0,3 1 0 0 0,-3-1 0 0 0,2-5 0 0 0,3-1 0 0 0,3-6 0 0 0,3-6 0 0 0,3-6 0 0 0,-5 2 0 0 0,-1-1 0 0 0,1-2 0 0 0,2 4 0 0 0,1-1 0 0 0,2 4 0 0 0,-5 5 0 0 0,-1-1 0 0 0,0 2 0 0 0,2-2 0 0 0,2-4 0 0 0,2-5 0 0 0,0-3 0 0 0,1-4 0 0 0,1-1 0 0 0,0-1 0 0 0,0-1 0 0 0,-1 6 0 0 0,1 1 0 0 0,0 1 0 0 0,5-2 0 0 0,2 4 0 0 0,0 1 0 0 0,-2-2 0 0 0,-1-2 0 0 0,-2-1 0 0 0,-2-3 0 0 0,1-1 0 0 0,4-1 0 0 0,1 0 0 0 0,1 0 0 0 0,-2-1 0 0 0,-2 1 0 0 0,4-1 0 0 0,1 1 0 0 0,-1 0 0 0 0,-1 0 0 0 0,-3 0 0 0 0,-1 0 0 0 0,-2 0 0 0 0,0 0 0 0 0,0 0 0 0 0,-1 6 0 0 0,0 1 0 0 0,0 0 0 0 0,1-1 0 0 0,-1-8 0 0 0,1-3 0 0 0,-1 0 0 0 0,1-6 0 0 0,-1 0 0 0 0,1-5 0 0 0,-1 2 0 0 0,1 2 0 0 0,-1-2 0 0 0,1 1 0 0 0,0 3 0 0 0,-6-2 0 0 0,-2 1 0 0 0,-5-4 0 0 0,-1 1 0 0 0,-3-2 0 0 0,-4-5 0 0 0,1 2 0 0 0,4-2 0 0 0,-1-2 0 0 0,2-3 0 0 0,-2-3 0 0 0,3-2 0 0 0,2-1 0 0 0,-1-1 0 0 0,-5 0 0 0 0,-5 0 0 0 0,-3 0 0 0 0,-4 0 0 0 0,3 0 0 0 0,2 0 0 0 0,-2 0 0 0 0,-1 1 0 0 0,-2-1 0 0 0,-7 1 0 0 0,-2-1 0 0 0,-1 1 0 0 0,1-1 0 0 0,2 1 0 0 0,1-1 0 0 0,1 0 0 0 0,2 1 0 0 0,-1-1 0 0 0,2 1 0 0 0,-7-1 0 0 0,-1 1 0 0 0,0-1 0 0 0,2 1 0 0 0,-4 4 0 0 0,-1 3 0 0 0,-4 0 0 0 0,0-2 0 0 0,3-2 0 0 0,-2 5 0 0 0,0 0 0 0 0,-2 4 0 0 0,1 1 0 0 0,3-3 0 0 0,-2-3 0 0 0,-5-2 0 0 0,1-3 0 0 0,-2 4 0 0 0,-4 1 0 0 0,-2-1 0 0 0,1-1 0 0 0,1 3 0 0 0,-2 1 0 0 0,-3 4 0 0 0,5 0 0 0 0,-1 3 0 0 0,0 4 0 0 0,-3-1 0 0 0,-2 1 0 0 0,-1 3 0 0 0,3-2 0 0 0,2 0 0 0 0,0 2 0 0 0,-3-2 0 0 0,-1-1 0 0 0,-1 3 0 0 0,-1 3 0 0 0,-2 2 0 0 0,1-4 0 0 0,-1 0 0 0 0,0 1 0 0 0,0 2 0 0 0,0 1 0 0 0,1-3 0 0 0,-1-2 0 0 0,0 2 0 0 0,1 2 0 0 0,-1 1 0 0 0,6 7 0 0 0,2 4 0 0 0,-1-1 0 0 0,0 0 0 0 0,-3-2 0 0 0,-1-1 0 0 0,-1-1 0 0 0,-1-1 0 0 0,-1-1 0 0 0,0 0 0 0 0,0 0 0 0 0,1-1 0 0 0,-1 1 0 0 0,0 0 0 0 0,0 0 0 0 0,1 0 0 0 0,-1 0 0 0 0,1 0 0 0 0,-1 0 0 0 0,0 0 0 0 0,6 5 0 0 0,2 2 0 0 0,0 6 0 0 0,-2 0 0 0 0,-2-2 0 0 0,5 3 0 0 0,0-1 0 0 0,-1-3 0 0 0,4-3 0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27758 11913 16383 0 0,'-6'-6'0'0'0,"-7"-1"0"0"0,-6 0 0 0 0,-7 7 0 0 0,-9 9 0 0 0,-5 8 0 0 0,-6 7 0 0 0,5 5 0 0 0,-2-2 0 0 0,0-6 0 0 0,3 4 0 0 0,2 4 0 0 0,3 2 0 0 0,1 2 0 0 0,0-5 0 0 0,2-2 0 0 0,0 1 0 0 0,5 0 0 0 0,2 8 0 0 0,6 3 0 0 0,-1 0 0 0 0,5 5 0 0 0,-2 1 0 0 0,2-1 0 0 0,-1-3 0 0 0,1 2 0 0 0,-2 1 0 0 0,2-2 0 0 0,4 3 0 0 0,3 5 0 0 0,3 0 0 0 0,3 3 0 0 0,-4 3 0 0 0,-2 4 0 0 0,-4 2 0 0 0,0-3 0 0 0,2 0 0 0 0,2-5 0 0 0,-2-6 0 0 0,-1-5 0 0 0,9-4 0 0 0,3-4 0 0 0,8-1 0 0 0,7-1 0 0 0,2-1 0 0 0,3-5 0 0 0,-3-1 0 0 0,3-1 0 0 0,1 3 0 0 0,-1 7 0 0 0,0-2 0 0 0,3-2 0 0 0,-4 1 0 0 0,2-5 0 0 0,1-2 0 0 0,3-5 0 0 0,3 0 0 0 0,1-3 0 0 0,-3 1 0 0 0,-2-3 0 0 0,1-3 0 0 0,7 2 0 0 0,3-1 0 0 0,-4 2 0 0 0,-2 0 0 0 0,-7 2 0 0 0,0-1 0 0 0,0-3 0 0 0,7 1 0 0 0,5-1 0 0 0,7-2 0 0 0,3-4 0 0 0,-2-2 0 0 0,-3-2 0 0 0,-1 4 0 0 0,-3 2 0 0 0,-2-2 0 0 0,-1-1 0 0 0,0-1 0 0 0,-1-2 0 0 0,0-1 0 0 0,0-1 0 0 0,0 0 0 0 0,1 0 0 0 0,-1 0 0 0 0,6-1 0 0 0,2 1 0 0 0,0 0 0 0 0,-2 0 0 0 0,-2 0 0 0 0,-1 0 0 0 0,-1 0 0 0 0,5 0 0 0 0,1 0 0 0 0,-1 0 0 0 0,-1 0 0 0 0,-1 0 0 0 0,-3 0 0 0 0,0 0 0 0 0,-1 0 0 0 0,0 0 0 0 0,-1 0 0 0 0,0 0 0 0 0,0 0 0 0 0,6 0 0 0 0,2 0 0 0 0,-1 0 0 0 0,0-6 0 0 0,-3-1 0 0 0,-1 0 0 0 0,-6-4 0 0 0,-4-1 0 0 0,1-3 0 0 0,1 1 0 0 0,1-3 0 0 0,2-4 0 0 0,1 1 0 0 0,1 5 0 0 0,0-1 0 0 0,1-4 0 0 0,0-3 0 0 0,-1-4 0 0 0,1 3 0 0 0,-6 0 0 0 0,-1 4 0 0 0,-1 0 0 0 0,2 3 0 0 0,-4-1 0 0 0,-6-2 0 0 0,0-5 0 0 0,3-2 0 0 0,-3-3 0 0 0,2-2 0 0 0,3 0 0 0 0,3-1 0 0 0,-2 0 0 0 0,-6-1 0 0 0,-5 1 0 0 0,-4 0 0 0 0,-5 1 0 0 0,-2-1 0 0 0,-1 0 0 0 0,5-5 0 0 0,1-2 0 0 0,0 1 0 0 0,-7 0 0 0 0,-3 3 0 0 0,0 1 0 0 0,-1-5 0 0 0,1 0 0 0 0,2-5 0 0 0,0 0 0 0 0,2 1 0 0 0,-6 9 0 0 0,-1-1 0 0 0,0 1 0 0 0,1 0 0 0 0,-3 0 0 0 0,-6 1 0 0 0,-1 1 0 0 0,-3 0 0 0 0,2-5 0 0 0,-2 4 0 0 0,3 2 0 0 0,3 1 0 0 0,-1 6 0 0 0,-4 1 0 0 0,2 0 0 0 0,-3 3 0 0 0,-4 0 0 0 0,-2 4 0 0 0,2-1 0 0 0,-1 3 0 0 0,5-3 0 0 0,-1 4 0 0 0,3-3 0 0 0,0 2 0 0 0,-4 3 0 0 0,2-1 0 0 0,-1 1 0 0 0,3-3 0 0 0,-2 1 0 0 0,-3 4 0 0 0,-3 2 0 0 0,-2-2 0 0 0,-4 0 0 0 0,0 2 0 0 0,-2-3 0 0 0,0 0 0 0 0,0 2 0 0 0,-1 3 0 0 0,7-4 0 0 0,1 1 0 0 0,1-5 0 0 0,-2 1 0 0 0,-2 2 0 0 0,-1 4 0 0 0,4-4 0 0 0,-4 1 0 0 0,-3 2 0 0 0,-1 3 0 0 0,0 1 0 0 0,-1 2 0 0 0,1 1 0 0 0,1 1 0 0 0,0 0 0 0 0,0 1 0 0 0,0-1 0 0 0,0 1 0 0 0,1-1 0 0 0,-1 0 0 0 0,1 0 0 0 0,0 6 0 0 0,-1 1 0 0 0,0 0 0 0 0,1-1 0 0 0,-1-2 0 0 0,1-2 0 0 0,-6-6 0 0 0,-2-3 0 0 0,0 6 0 0 0,-4 2 0 0 0,0 7 0 0 0,-3 3 0 0 0,5 4 0 0 0,0 0 0 0 0,1 2 0 0 0,2 0 0 0 0,2-5 0 0 0,7-3 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22963 12938 16383 0 0,'-5'0'0'0'0,"-8"0"0"0"0,-13 0 0 0 0,-7 0 0 0 0,-9 0 0 0 0,-8 0 0 0 0,-8 6 0 0 0,2 1 0 0 0,4 0 0 0 0,0 4 0 0 0,-3 1 0 0 0,4-3 0 0 0,-7-2 0 0 0,0-2 0 0 0,1-3 0 0 0,-9-1 0 0 0,3 0 0 0 0,-5-2 0 0 0,-2 1 0 0 0,-5-1 0 0 0,-2 1 0 0 0,2 5 0 0 0,2 2 0 0 0,-3 0 0 0 0,0-1 0 0 0,3-2 0 0 0,-4-2 0 0 0,6 0 0 0 0,-1-2 0 0 0,5 0 0 0 0,-1 0 0 0 0,-2 5 0 0 0,2 2 0 0 0,0 0 0 0 0,6-1 0 0 0,-3-3 0 0 0,-1 0 0 0 0,0-2 0 0 0,-1 5 0 0 0,1 2 0 0 0,-1-2 0 0 0,2 0 0 0 0,-1-2 0 0 0,-5-2 0 0 0,-1-1 0 0 0,0-1 0 0 0,7 0 0 0 0,3 6 0 0 0,1 1 0 0 0,6-1 0 0 0,1 0 0 0 0,4-2 0 0 0,5-2 0 0 0,4-1 0 0 0,5 5 0 0 0,1 2 0 0 0,3-1 0 0 0,0-2 0 0 0,0-1 0 0 0,1-2 0 0 0,-1-1 0 0 0,0-1 0 0 0,0 6 0 0 0,-1 1 0 0 0,1 0 0 0 0,-1-2 0 0 0,1-1 0 0 0,-1-2 0 0 0,6-6 0 0 0,2 3 0 0 0,5-5 0 0 0,11-5 0 0 0,8-2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19413 12885 16383 0 0,'-6'0'0'0'0,"-1"6"0"0"0,-5 1 0 0 0,-1 6 0 0 0,-4 0 0 0 0,-4-2 0 0 0,-4 2 0 0 0,2 6 0 0 0,-1 4 0 0 0,-1 4 0 0 0,3 2 0 0 0,0-2 0 0 0,-8 4 0 0 0,2 3 0 0 0,0-5 0 0 0,4-1 0 0 0,7-1 0 0 0,1-4 0 0 0,2-1 0 0 0,5 2 0 0 0,8 2 0 0 0,11-3 0 0 0,8-1 0 0 0,8-3 0 0 0,4 0 0 0 0,3-3 0 0 0,7-4 0 0 0,1-4 0 0 0,1-4 0 0 0,-8 4 0 0 0,-4 0 0 0 0,-1-2 0 0 0,0-1 0 0 0,0 4 0 0 0,1 0 0 0 0,-5 4 0 0 0,-1 6 0 0 0,2-1 0 0 0,-5-3 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20142 11934 16383 0 0,'0'-6'0'0'0,"0"16"0"0"0,0 23 0 0 0,0 24 0 0 0,-6 38 0 0 0,-2 25 0 0 0,1 33 0 0 0,1 9 0 0 0,2-18 0 0 0,7-22 0 0 0,3-25 0 0 0,1-24 0 0 0,-1-18 0 0 0,-1-13 0 0 0,3-8 0 0 0,2-3 0 0 0,-8-8 0 0 0,-3-1 0 0 0,-8-5 0 0 0,-3-5 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20082 12327 16383 0 0,'0'-6'0'0'0,"6"-1"0"0"0,7-7 0 0 0,14-5 0 0 0,8-1 0 0 0,3 4 0 0 0,2 5 0 0 0,0 3 0 0 0,4 4 0 0 0,-5 8 0 0 0,-3 4 0 0 0,-8 6 0 0 0,-3 0 0 0 0,-5 5 0 0 0,-7 3 0 0 0,-5 6 0 0 0,-10-4 0 0 0,-4 1 0 0 0,-8-4 0 0 0,-1 1 0 0 0,-3-5 0 0 0,-6-4 0 0 0,-3-4 0 0 0,-4-5 0 0 0,-2-2 0 0 0,-1-1 0 0 0,-1-2 0 0 0,0 0 0 0 0,-1 6 0 0 0,7-4 0 0 0,20-7 0 0 0,22-4 0 0 0,10 1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22511 6786 16383 0 0,'0'-5'0'0'0,"0"-8"0"0"0,5-2 0 0 0,8 3 0 0 0,7 2 0 0 0,6 3 0 0 0,9 4 0 0 0,4 1 0 0 0,2 1 0 0 0,-2 1 0 0 0,-1 1 0 0 0,-1 5 0 0 0,-3 2 0 0 0,-6 5 0 0 0,-2 0 0 0 0,-6 4 0 0 0,-6 4 0 0 0,-6 4 0 0 0,2-1 0 0 0,4-1 0 0 0,0 2 0 0 0,3-3 0 0 0,-1 0 0 0 0,2 2 0 0 0,-2 3 0 0 0,-9 1 0 0 0,-6 2 0 0 0,-9 2 0 0 0,-2 1 0 0 0,-6-6 0 0 0,0-1 0 0 0,-3-6 0 0 0,2 0 0 0 0,4 2 0 0 0,4 2 0 0 0,10 4 0 0 0,9 1 0 0 0,9-3 0 0 0,6-7 0 0 0,6-6 0 0 0,2 0 0 0 0,-5 4 0 0 0,-12 3 0 0 0,-8 5 0 0 0,-7 4 0 0 0,-3 2 0 0 0,-1 1 0 0 0,0 1 0 0 0,1 1 0 0 0,5-7 0 0 0,3-1 0 0 0,6-5 0 0 0,1-1 0 0 0,3 1 0 0 0,5 4 0 0 0,-1 2 0 0 0,2 3 0 0 0,-4 1 0 0 0,-4 1 0 0 0,-5 1 0 0 0,-3 0 0 0 0,-4 0 0 0 0,-7-5 0 0 0,-8-8 0 0 0,-8-2 0 0 0,-5 2 0 0 0,-5 3 0 0 0,4 3 0 0 0,1-3 0 0 0,-2-5 0 0 0,0 0 0 0 0,-2-4 0 0 0,5-3 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27074 12541 16383 0 0,'-12'6'0'0'0,"-15"2"0"0"0,-9-1 0 0 0,-10-1 0 0 0,-9 4 0 0 0,-7 1 0 0 0,-4-2 0 0 0,3-3 0 0 0,-11 4 0 0 0,-17 0 0 0 0,-9-1 0 0 0,-7-3 0 0 0,11-2 0 0 0,8-2 0 0 0,3-1 0 0 0,10-1 0 0 0,0 6 0 0 0,-11-5 0 0 0,-2-1 0 0 0,2 4 0 0 0,-2 1 0 0 0,8 1 0 0 0,7-1 0 0 0,3-2 0 0 0,2-1 0 0 0,1-1 0 0 0,1 0 0 0 0,-1-1 0 0 0,-1 0 0 0 0,6-1 0 0 0,2 7 0 0 0,-1 1 0 0 0,4 1 0 0 0,1-2 0 0 0,-3-2 0 0 0,-2-2 0 0 0,2 0 0 0 0,1-2 0 0 0,-2 0 0 0 0,3 0 0 0 0,6 0 0 0 0,6-1 0 0 0,4 1 0 0 0,9 6 0 0 0,11-4 0 0 0,8-3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24518 12517 16383 0 0,'5'-6'0'0'0,"-3"4"0"0"0,-8 2 0 0 0,-3 7 0 0 0,-6 3 0 0 0,-12 5 0 0 0,-7 11 0 0 0,-4 2 0 0 0,-7 8 0 0 0,-2-3 0 0 0,2 0 0 0 0,2-1 0 0 0,9 1 0 0 0,3-6 0 0 0,9-2 0 0 0,0 2 0 0 0,12-5 0 0 0,11 0 0 0 0,13 3 0 0 0,10 2 0 0 0,6-4 0 0 0,9-4 0 0 0,11-1 0 0 0,25-3 0 0 0,6-5 0 0 0,1-3 0 0 0,-7-3 0 0 0,-12-2 0 0 0,-9 4 0 0 0,-15 1 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28263 12095 16383 0 0,'0'-6'0'0'0,"6"-8"0"0"0,13-1 0 0 0,45-27 0 0 0,29-19 0 0 0,4-10 0 0 0,-3-69 0 0 0,-17-28 0 0 0,-21 2 0 0 0,-21 19 0 0 0,-22 21 0 0 0,-13 22 0 0 0,-7 16 0 0 0,-2 17 0 0 0,-11-2 0 0 0,-2 5 0 0 0,-3 9 0 0 0,-21-10 0 0 0,-9 2 0 0 0,-6 0 0 0 0,7 6 0 0 0,-4 7 0 0 0,1 13 0 0 0,5 8 0 0 0,5 9 0 0 0,-1 9 0 0 0,2 7 0 0 0,3 4 0 0 0,2 4 0 0 0,4 1 0 0 0,-5 1 0 0 0,-1 0 0 0 0,-4 5 0 0 0,0 2 0 0 0,-5-1 0 0 0,2 4 0 0 0,-3 0 0 0 0,-3-2 0 0 0,-5 4 0 0 0,-3 4 0 0 0,3 0 0 0 0,6 2 0 0 0,7-2 0 0 0,0 2 0 0 0,2 3 0 0 0,-3-2 0 0 0,-4 1 0 0 0,0 2 0 0 0,4 4 0 0 0,-1 8 0 0 0,1-2 0 0 0,4 0 0 0 0,3 4 0 0 0,3 9 0 0 0,-3 2 0 0 0,0 3 0 0 0,6 6 0 0 0,4-2 0 0 0,2 2 0 0 0,5 2 0 0 0,8 3 0 0 0,0 2 0 0 0,3-4 0 0 0,5 5 0 0 0,9 3 0 0 0,4-4 0 0 0,2 4 0 0 0,0-4 0 0 0,5-1 0 0 0,0 0 0 0 0,4-5 0 0 0,0 0 0 0 0,-3-6 0 0 0,3 1 0 0 0,10-3 0 0 0,6-4 0 0 0,5 1 0 0 0,1-2 0 0 0,1-8 0 0 0,-1-5 0 0 0,-1-8 0 0 0,0-3 0 0 0,-6 1 0 0 0,-3-3 0 0 0,0-6 0 0 0,1-4 0 0 0,2 1 0 0 0,1-1 0 0 0,-4 4 0 0 0,-6-1 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26300 11573 16383 0 0,'5'0'0'0'0,"9"0"0"0"0,7 6 0 0 0,6 2 0 0 0,-2 5 0 0 0,1 1 0 0 0,-4 3 0 0 0,1 5 0 0 0,1-1 0 0 0,3-4 0 0 0,2 0 0 0 0,3 4 0 0 0,1 4 0 0 0,1 3 0 0 0,1 3 0 0 0,0-3 0 0 0,0-8 0 0 0,0 0 0 0 0,-1-4 0 0 0,1-5 0 0 0,-1 2 0 0 0,1-1 0 0 0,-7 2 0 0 0,-1 0 0 0 0,-1-3 0 0 0,3-3 0 0 0,-5 2 0 0 0,0-5 0 0 0,-4-11 0 0 0,-6-9 0 0 0,-5-8 0 0 0,-4-6 0 0 0,3-4 0 0 0,0-8 0 0 0,-2-3 0 0 0,-1 0 0 0 0,-1-3 0 0 0,-3-1 0 0 0,0 3 0 0 0,-1 3 0 0 0,0 2 0 0 0,0 3 0 0 0,-1 2 0 0 0,1 0 0 0 0,0 1 0 0 0,6 6 0 0 0,1 2 0 0 0,1 0 0 0 0,-2 4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27543 9340 16383 0 0,'0'6'0'0'0,"6"7"0"0"0,8 14 0 0 0,7 14 0 0 0,0 17 0 0 0,-4 10 0 0 0,14 35 0 0 0,12 82 0 0 0,-1 9 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27675 9656 16383 0 0,'6'-6'0'0'0,"14"-7"0"0"0,14-8 0 0 0,14 0 0 0 0,5-3 0 0 0,-2 10 0 0 0,-3 6 0 0 0,-4 4 0 0 0,-3 4 0 0 0,-4 7 0 0 0,-7 9 0 0 0,-9 6 0 0 0,-9 7 0 0 0,-11 3 0 0 0,-12-3 0 0 0,-10-1 0 0 0,-7-6 0 0 0,-5 0 0 0 0,3 2 0 0 0,1-3 0 0 0,0-5 0 0 0,-2-6 0 0 0,0-4 0 0 0,-2-3 0 0 0,5-2 0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27728 9895 16383 0 0,'0'6'0'0'0,"0"8"0"0"0,0 7 0 0 0,0 6 0 0 0,6-2 0 0 0,2 1 0 0 0,5 14 0 0 0,7 5 0 0 0,-7-4 0 0 0,-4-4 0 0 0,-11-8 0 0 0,-4-9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28843 13097 16383 0 0,'-6'0'0'0'0,"-2"6"0"0"0,-5 1 0 0 0,0 7 0 0 0,-5-1 0 0 0,2 5 0 0 0,-3 4 0 0 0,-4-1 0 0 0,2 1 0 0 0,-1 4 0 0 0,3 8 0 0 0,-1-2 0 0 0,-3 0 0 0 0,-4-5 0 0 0,-2 4 0 0 0,-3 2 0 0 0,5 3 0 0 0,0-7 0 0 0,0-1 0 0 0,-2-5 0 0 0,-8-8 0 0 0,3 1 0 0 0,1-3 0 0 0,-5 2 0 0 0,-3 4 0 0 0,1 6 0 0 0,-6-3 0 0 0,1 2 0 0 0,-5-4 0 0 0,0 1 0 0 0,4 2 0 0 0,-3-2 0 0 0,2 1 0 0 0,-4 2 0 0 0,2-2 0 0 0,3-6 0 0 0,3 1 0 0 0,4-2 0 0 0,2-5 0 0 0,-4-3 0 0 0,-1 3 0 0 0,-5-1 0 0 0,-6 5 0 0 0,0-1 0 0 0,3 4 0 0 0,-1-1 0 0 0,1 2 0 0 0,5-2 0 0 0,3-3 0 0 0,3 2 0 0 0,-3-2 0 0 0,-1-3 0 0 0,1-4 0 0 0,-3-1 0 0 0,-6-3 0 0 0,-1 4 0 0 0,-2 2 0 0 0,-5 4 0 0 0,3 1 0 0 0,-1 4 0 0 0,-3-1 0 0 0,4 3 0 0 0,-2 3 0 0 0,-1-1 0 0 0,3-5 0 0 0,-1 1 0 0 0,-2-2 0 0 0,-3-4 0 0 0,-2 2 0 0 0,3-1 0 0 0,7-3 0 0 0,1-2 0 0 0,3-4 0 0 0,5-1 0 0 0,3-1 0 0 0,-2-1 0 0 0,-5 5 0 0 0,-6 3 0 0 0,0-2 0 0 0,-2 0 0 0 0,-3 4 0 0 0,-3 0 0 0 0,3-1 0 0 0,1-3 0 0 0,4-2 0 0 0,6 5 0 0 0,5 0 0 0 0,4-2 0 0 0,3-1 0 0 0,-3-2 0 0 0,-2-2 0 0 0,2 5 0 0 0,1 1 0 0 0,-5-1 0 0 0,0 5 0 0 0,1-1 0 0 0,-3-1 0 0 0,0-3 0 0 0,2 3 0 0 0,-4 1 0 0 0,2-3 0 0 0,-4-2 0 0 0,1-2 0 0 0,3-7 0 0 0,-3-4 0 0 0,2 0 0 0 0,3 6 0 0 0,-4 4 0 0 0,-4 2 0 0 0,1-1 0 0 0,-4-1 0 0 0,-3 5 0 0 0,3 2 0 0 0,-2-2 0 0 0,3-2 0 0 0,5-1 0 0 0,0-3 0 0 0,-5-1 0 0 0,2 0 0 0 0,-2 4 0 0 0,-4 3 0 0 0,-3-1 0 0 0,-3-2 0 0 0,-3-1 0 0 0,-1-1 0 0 0,-1-2 0 0 0,6 0 0 0 0,-5-1 0 0 0,-1-1 0 0 0,4 1 0 0 0,2 0 0 0 0,0-1 0 0 0,5 1 0 0 0,0 0 0 0 0,-1 0 0 0 0,3 0 0 0 0,0 0 0 0 0,-2 0 0 0 0,2 0 0 0 0,-6 0 0 0 0,1 0 0 0 0,0 0 0 0 0,-8 6 0 0 0,-21 2 0 0 0,-7-1 0 0 0,2-1 0 0 0,-54-7 0 0 0,-13-5 0 0 0,-48-11 0 0 0,-42-16 0 0 0,-7-7 0 0 0,35 2 0 0 0,26 3 0 0 0,35 7 0 0 0,11-4 0 0 0,-11-8 0 0 0,0-8 0 0 0,22-3 0 0 0,11-4 0 0 0,22 2 0 0 0,0-8 0 0 0,1-11 0 0 0,7 1 0 0 0,21 7 0 0 0,17 14 0 0 0,14 15 0 0 0,-2 9 0 0 0,-5-4 0 0 0,-5-8 0 0 0,3 2 0 0 0,10 2 0 0 0,2 6 0 0 0,3 2 0 0 0,8 0 0 0 0,22 5 0 0 0,13 5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18332 13256 16383 0 0,'0'5'0'0'0,"-17"62"0"0"0,-6 58 0 0 0,0 16 0 0 0,6-24 0 0 0,4-36 0 0 0,5-74 0 0 0,10-60 0 0 0,9-22 0 0 0,5-4 0 0 0,4 11 0 0 0,10 24 0 0 0,7 19 0 0 0,8 19 0 0 0,8 11 0 0 0,-5 11 0 0 0,-4 2 0 0 0,1-2 0 0 0,0-3 0 0 0,-3-5 0 0 0,-8 3 0 0 0,-10 5 0 0 0,-3 6 0 0 0,-6 5 0 0 0,2-2 0 0 0,2-6 0 0 0,-1 1 0 0 0,2-4 0 0 0,4-5 0 0 0,-3-9 0 0 0,1-6 0 0 0,3 4 0 0 0,-3 8 0 0 0,-6 3 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18286 13378 16383 0 0,'-6'0'0'0'0,"-2"-6"0"0"0,71 10 0 0 0,30 4 0 0 0,5-5 0 0 0,-8-3 0 0 0,-14-2 0 0 0,-13 0 0 0 0,-12 0 0 0 0,-9-5 0 0 0,-18-2 0 0 0,-18-5 0 0 0,-16 0 0 0 0,-12 2 0 0 0,-9 4 0 0 0,-4 2 0 0 0,-2 3 0 0 0,-1 2 0 0 0,0 0 0 0 0,1 2 0 0 0,1-1 0 0 0,0 1 0 0 0,2-1 0 0 0,-1 1 0 0 0,7-1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11902 8536 16383 0 0,'0'5'0'0'0,"5"8"0"0"0,8 1 0 0 0,7 10 0 0 0,6 6 0 0 0,9 4 0 0 0,4 1 0 0 0,7-5 0 0 0,1-3 0 0 0,-2 1 0 0 0,-3 0 0 0 0,-3 2 0 0 0,-8 0 0 0 0,-5-4 0 0 0,-5-1 0 0 0,-7-11 0 0 0,-1-7 0 0 0,-2-11 0 0 0,-2-15 0 0 0,-4-16 0 0 0,-2-8 0 0 0,-2-7 0 0 0,4-6 0 0 0,2 0 0 0 0,5 5 0 0 0,1 5 0 0 0,3 5 0 0 0,-1 4 0 0 0,3 9 0 0 0,-2 8 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22416 14420 16383 0 0,'0'11'0'0'0,"-5"22"0"0"0,-3 17 0 0 0,0 12 0 0 0,2 6 0 0 0,8 4 0 0 0,3 1 0 0 0,7 0 0 0 0,1-1 0 0 0,5-1 0 0 0,-2 0 0 0 0,-2-8 0 0 0,-5-7 0 0 0,-3-9 0 0 0,-3-5 0 0 0,-2-5 0 0 0,-1-2 0 0 0,6-14 0 0 0,1-9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22464 14747 16383 0 0,'0'-6'0'0'0,"0"-7"0"0"0,6-3 0 0 0,13 9 0 0 0,21 10 0 0 0,10 5 0 0 0,2 8 0 0 0,-2 0 0 0 0,-3 3 0 0 0,-16-1 0 0 0,-14 2 0 0 0,-8 4 0 0 0,-13-3 0 0 0,-17 1 0 0 0,-5 3 0 0 0,-3-3 0 0 0,2 0 0 0 0,-5-2 0 0 0,-4-6 0 0 0,0-5 0 0 0,-1-4 0 0 0,0-3 0 0 0,12-1 0 0 0,11-2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22860 14752 16383 0 0,'6'0'0'0'0,"2"5"0"0"0,5 9 0 0 0,1 7 0 0 0,3 0 0 0 0,-1 3 0 0 0,-3 2 0 0 0,-3 3 0 0 0,-5 3 0 0 0,-2 1 0 0 0,4-5 0 0 0,-5-7 0 0 0,-9-12 0 0 0,-3-15 0 0 0,0-17 0 0 0,2-11 0 0 0,2-6 0 0 0,9-7 0 0 0,8-1 0 0 0,9 1 0 0 0,1 3 0 0 0,3 3 0 0 0,3 8 0 0 0,3 5 0 0 0,1 0 0 0 0,3 6 0 0 0,6 29 0 0 0,-3 14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23098 14913 16383 0 0,'6'-6'0'0'0,"13"-2"0"0"0,10-5 0 0 0,6-1 0 0 0,2 3 0 0 0,-5-4 0 0 0,-2 2 0 0 0,-6-4 0 0 0,-1 2 0 0 0,-5-2 0 0 0,-5-5 0 0 0,0-4 0 0 0,-1-4 0 0 0,-3-2 0 0 0,-9 4 0 0 0,-10 7 0 0 0,-9 7 0 0 0,-2 11 0 0 0,-2 7 0 0 0,-4 9 0 0 0,-3 7 0 0 0,-2 6 0 0 0,4 5 0 0 0,1 3 0 0 0,6 1 0 0 0,5 1 0 0 0,6 0 0 0 0,5 0 0 0 0,3-1 0 0 0,8-6 0 0 0,3-2 0 0 0,5-6 0 0 0,7-6 0 0 0,5-6 0 0 0,4-4 0 0 0,3-4 0 0 0,2-6 0 0 0,0-10 0 0 0,1-7 0 0 0,-1-6 0 0 0,-5-5 0 0 0,-9-1 0 0 0,-2-2 0 0 0,-3 0 0 0 0,-6 0 0 0 0,3 7 0 0 0,-2 1 0 0 0,-3 1 0 0 0,4 4 0 0 0,-1 12 0 0 0,4 14 0 0 0,-1 12 0 0 0,4 15 0 0 0,-2 9 0 0 0,-4 3 0 0 0,-3 6 0 0 0,-4 1 0 0 0,4-2 0 0 0,5-9 0 0 0,7-11 0 0 0,5-10 0 0 0,5-8 0 0 0,-4-12 0 0 0,0-4 0 0 0,-5-8 0 0 0,-6-7 0 0 0,-6-5 0 0 0,2-4 0 0 0,4-3 0 0 0,-1-1 0 0 0,4-13 0 0 0,15-20 0 0 0,2 0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20479 12254 16383 0 0,'0'6'0'0'0,"0"7"0"0"0,6 8 0 0 0,7 6 0 0 0,2 4 0 0 0,5 9 0 0 0,-2 3 0 0 0,2 0 0 0 0,-3-1 0 0 0,-3-2 0 0 0,-11-14 0 0 0,-11-28 0 0 0,-10-27 0 0 0,3-24 0 0 0,11-16 0 0 0,11-2 0 0 0,11 6 0 0 0,14 1 0 0 0,7 13 0 0 0,3 14 0 0 0,-6 19 0 0 0,-3 14 0 0 0,-7 12 0 0 0,-8 5 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20743 12448 16383 0 0,'6'0'0'0'0,"8"-6"0"0"0,7-8 0 0 0,6-7 0 0 0,4-6 0 0 0,-3-4 0 0 0,-6-3 0 0 0,-2 5 0 0 0,-3 1 0 0 0,-5-1 0 0 0,-11 6 0 0 0,-5-1 0 0 0,-7 11 0 0 0,-9 7 0 0 0,0 11 0 0 0,-3 10 0 0 0,-3 8 0 0 0,3 6 0 0 0,5 5 0 0 0,0 1 0 0 0,3 1 0 0 0,4 1 0 0 0,4-1 0 0 0,9-6 0 0 0,4-3 0 0 0,7 0 0 0 0,7 2 0 0 0,6-5 0 0 0,4-6 0 0 0,-3 0 0 0 0,1-9 0 0 0,0-12 0 0 0,2-6 0 0 0,-5-1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21061 12208 16383 0 0,'6'12'0'0'0,"7"15"0"0"0,8 3 0 0 0,0 3 0 0 0,3 1 0 0 0,2 6 0 0 0,4 3 0 0 0,1 0 0 0 0,2-8 0 0 0,-4-16 0 0 0,-2-10 0 0 0,-6-13 0 0 0,0-18 0 0 0,-3-10 0 0 0,0-7 0 0 0,-2-7 0 0 0,1-8 0 0 0,-1-1 0 0 0,1-2 0 0 0,-1-3 0 0 0,-4 2 0 0 0,-4 17 0 0 0,-3 22 0 0 0,-2 19 0 0 0,-3 16 0 0 0,0 11 0 0 0,0 1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24580 11695 16383 0 0,'0'5'0'0'0,"0"9"0"0"0,0 7 0 0 0,0 12 0 0 0,6 12 0 0 0,1 9 0 0 0,7 15 0 0 0,-1-1 0 0 0,5 8 0 0 0,-2-5 0 0 0,3 4 0 0 0,-2 0 0 0 0,-4-6 0 0 0,2 2 0 0 0,-2-4 0 0 0,-3-9 0 0 0,-3-2 0 0 0,-3-5 0 0 0,-2-5 0 0 0,-2-4 0 0 0,6-10 0 0 0,1-5 0 0 0,-6-6 0 0 0,-3-13 0 0 0,-2-7 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24555 12181 16383 0 0,'-6'0'0'0'0,"4"-6"0"0"0,14-14 0 0 0,11-2 0 0 0,13-5 0 0 0,6 3 0 0 0,8 0 0 0 0,1 3 0 0 0,-2 6 0 0 0,2 17 0 0 0,-7 14 0 0 0,-12 10 0 0 0,-11 7 0 0 0,-14-3 0 0 0,-10 0 0 0 0,-15 0 0 0 0,-4 1 0 0 0,-5-4 0 0 0,-4-8 0 0 0,5 0 0 0 0,-1-4 0 0 0,5 1 0 0 0,7-2 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24897 12070 16383 0 0,'6'0'0'0'0,"8"0"0"0"0,1 6 0 0 0,4 7 0 0 0,-1 8 0 0 0,2 1 0 0 0,4-5 0 0 0,-3 2 0 0 0,2 3 0 0 0,2-2 0 0 0,-3 1 0 0 0,-11-3 0 0 0,-8-10 0 0 0,-4-13 0 0 0,-7-5 0 0 0,-3-6 0 0 0,6-7 0 0 0,10-6 0 0 0,10-3 0 0 0,3-2 0 0 0,4 5 0 0 0,3 7 0 0 0,-1 13 0 0 0,-6 14 0 0 0,-5 7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12569 8890 16383 0 0,'-5'0'0'0'0,"-3"6"0"0"0,12 18 0 0 0,5 16 0 0 0,7 12 0 0 0,0 4 0 0 0,-2-4 0 0 0,-4-3 0 0 0,-3-12 0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25277 12182 16383 0 0,'6'0'0'0'0,"7"0"0"0"0,8 0 0 0 0,6 0 0 0 0,-1-5 0 0 0,-6-9 0 0 0,-6-7 0 0 0,-5-6 0 0 0,-4-4 0 0 0,-9 3 0 0 0,-10 6 0 0 0,-8 7 0 0 0,-6 12 0 0 0,-4 7 0 0 0,3 8 0 0 0,7 7 0 0 0,6 8 0 0 0,7 4 0 0 0,5 3 0 0 0,2 1 0 0 0,3 1 0 0 0,6 0 0 0 0,8-6 0 0 0,7-3 0 0 0,12-5 0 0 0,5-13 0 0 0,3-7 0 0 0,0-5 0 0 0,-2-1 0 0 0,-2-1 0 0 0,-7 2 0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25506 12076 16383 0 0,'0'6'0'0'0,"6"8"0"0"0,7 7 0 0 0,8 0 0 0 0,0 2 0 0 0,3-2 0 0 0,2-5 0 0 0,-2 0 0 0 0,-6 4 0 0 0,0-2 0 0 0,3-4 0 0 0,3-4 0 0 0,-2-10 0 0 0,1-5 0 0 0,-3-7 0 0 0,-6-7 0 0 0,-4-7 0 0 0,1-5 0 0 0,-1-2 0 0 0,-2-2 0 0 0,-2-1 0 0 0,3 6 0 0 0,0 8 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28125 9581 16383 0 0,'0'6'0'0'0,"0"7"0"0"0,0 8 0 0 0,6 0 0 0 0,2 3 0 0 0,-1 2 0 0 0,5 3 0 0 0,0 3 0 0 0,-2 1 0 0 0,-8 1 0 0 0,-5-11 0 0 0,-2-21 0 0 0,0-22 0 0 0,1-15 0 0 0,1-6 0 0 0,1-2 0 0 0,1 0 0 0 0,6 2 0 0 0,3 1 0 0 0,6 9 0 0 0,5 8 0 0 0,13 4 0 0 0,5-2 0 0 0,3 3 0 0 0,1 4 0 0 0,-2 11 0 0 0,-1 6 0 0 0,-6 2 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28473 9698 16383 0 0,'6'-6'0'0'0,"7"-2"0"0"0,8 1 0 0 0,6-5 0 0 0,-1-6 0 0 0,-6-6 0 0 0,-6-4 0 0 0,-11 2 0 0 0,-12 6 0 0 0,-10 6 0 0 0,-8 5 0 0 0,-5 5 0 0 0,3 8 0 0 0,0 10 0 0 0,0 8 0 0 0,4 6 0 0 0,1-1 0 0 0,5 6 0 0 0,-1 3 0 0 0,21 19 0 0 0,16 6 0 0 0,22-7 0 0 0,17-14 0 0 0,4-12 0 0 0,4-18 0 0 0,-3-10 0 0 0,-6-5 0 0 0,-13-2 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28707 9541 16383 0 0,'0'6'0'0'0,"0"7"0"0"0,6 8 0 0 0,2 6 0 0 0,5-1 0 0 0,1 0 0 0 0,-3 2 0 0 0,4 1 0 0 0,4 3 0 0 0,0 1 0 0 0,1-5 0 0 0,4-7 0 0 0,4-8 0 0 0,-4-11 0 0 0,1-12 0 0 0,-4-16 0 0 0,0-9 0 0 0,-4-11 0 0 0,2-3 0 0 0,-3 1 0 0 0,2 2 0 0 0,3 4 0 0 0,-1 3 0 0 0,-10 14 0 0 0,-13 17 0 0 0,-12 10 0 0 0,-2 10 0 0 0,0 4 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13127 11167 16383 0 0,'-6'-6'0'0'0,"-2"4"0"0"0,7 20 0 0 0,2 19 0 0 0,8 14 0 0 0,3 16 0 0 0,-2 9 0 0 0,4 2 0 0 0,-1 7 0 0 0,4-7 0 0 0,-2 2 0 0 0,-3-7 0 0 0,-3-5 0 0 0,-4-1 0 0 0,-2-7 0 0 0,-2-8 0 0 0,5-6 0 0 0,1-6 0 0 0,5-4 0 0 0,7-7 0 0 0,0-4 0 0 0,3-5 0 0 0,3-7 0 0 0,-3-5 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13123 11577 16383 0 0,'6'-6'0'0'0,"8"-2"0"0"0,7 1 0 0 0,35-5 0 0 0,20 0 0 0 0,8 2 0 0 0,-4 2 0 0 0,-15 9 0 0 0,-14 4 0 0 0,-14 8 0 0 0,-9 0 0 0 0,-8 5 0 0 0,-9 5 0 0 0,-5 4 0 0 0,-4 3 0 0 0,-8-3 0 0 0,-3 0 0 0 0,-6-5 0 0 0,0-1 0 0 0,-4-3 0 0 0,2 1 0 0 0,-3-3 0 0 0,-3-4 0 0 0,-4 1 0 0 0,3-6 0 0 0,0-6 0 0 0,-2-2 0 0 0,-3-1 0 0 0,-2 0 0 0 0,-1 0 0 0 0,4 6 0 0 0,2 9 0 0 0,4 7 0 0 0,1 7 0 0 0,4 4 0 0 0,10-3 0 0 0,7-6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13626 14393 16383 0 0,'-6'0'0'0'0,"-8"0"0"0"0,-7 0 0 0 0,-6 0 0 0 0,-4 0 0 0 0,3 6 0 0 0,1 2 0 0 0,-2 5 0 0 0,0 7 0 0 0,-3 11 0 0 0,0 6 0 0 0,4 3 0 0 0,7 1 0 0 0,8-2 0 0 0,5-1 0 0 0,11-1 0 0 0,4-1 0 0 0,7-1 0 0 0,1-1 0 0 0,-2 1 0 0 0,3-7 0 0 0,4-2 0 0 0,4-5 0 0 0,5-1 0 0 0,3-9 0 0 0,1-6 0 0 0,2-11 0 0 0,0-3 0 0 0,0-1 0 0 0,1 1 0 0 0,-7-3 0 0 0,-2 0 0 0 0,-6 8 0 0 0,0 5 0 0 0,1 2 0 0 0,-2 1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13864 11700 16383 0 0,'6'0'0'0'0,"13"0"0"0"0,10-5 0 0 0,6-3 0 0 0,8-5 0 0 0,8-1 0 0 0,2 2 0 0 0,4-2 0 0 0,3 0 0 0 0,3-2 0 0 0,3-5 0 0 0,2 1 0 0 0,7-1 0 0 0,2-4 0 0 0,5 3 0 0 0,1-1 0 0 0,4-2 0 0 0,-2 3 0 0 0,9 0 0 0 0,-1-3 0 0 0,-3 3 0 0 0,-7 0 0 0 0,1 3 0 0 0,-2 5 0 0 0,2 5 0 0 0,-1-2 0 0 0,2 1 0 0 0,-1-4 0 0 0,-3-5 0 0 0,1 1 0 0 0,0-3 0 0 0,2 2 0 0 0,-1-1 0 0 0,3 3 0 0 0,-1 4 0 0 0,2 4 0 0 0,-2 4 0 0 0,2 3 0 0 0,-2-5 0 0 0,2 0 0 0 0,-3 0 0 0 0,3 2 0 0 0,4-4 0 0 0,-2-1 0 0 0,-5 2 0 0 0,2 1 0 0 0,-3 3 0 0 0,2-4 0 0 0,4-1 0 0 0,-1 1 0 0 0,2 3 0 0 0,-3 1 0 0 0,1 2 0 0 0,-2-5 0 0 0,1-1 0 0 0,-2 0 0 0 0,2 3 0 0 0,-2 1 0 0 0,2 7 0 0 0,-3 4 0 0 0,3 0 0 0 0,-2-1 0 0 0,2-1 0 0 0,-3 4 0 0 0,3 0 0 0 0,-2-1 0 0 0,2-2 0 0 0,-2-2 0 0 0,1-1 0 0 0,-1-2 0 0 0,2 5 0 0 0,-2 2 0 0 0,2-1 0 0 0,-3-2 0 0 0,3-1 0 0 0,-2 4 0 0 0,-4 1 0 0 0,2-1 0 0 0,-2-2 0 0 0,4-2 0 0 0,3 4 0 0 0,0 1 0 0 0,8-1 0 0 0,-1 3 0 0 0,1 1 0 0 0,-4-2 0 0 0,5 3 0 0 0,-1-1 0 0 0,-1-2 0 0 0,-3 3 0 0 0,-1-1 0 0 0,-10 3 0 0 0,-1 0 0 0 0,-3-3 0 0 0,4-4 0 0 0,-1 3 0 0 0,-2-1 0 0 0,-3-1 0 0 0,4 2 0 0 0,-1 1 0 0 0,-1-3 0 0 0,4 4 0 0 0,-1-1 0 0 0,4-2 0 0 0,-1-4 0 0 0,-2 5 0 0 0,-4-1 0 0 0,-3-2 0 0 0,-3 4 0 0 0,-7-1 0 0 0,-3-1 0 0 0,0-3 0 0 0,1-3 0 0 0,1 4 0 0 0,-3 1 0 0 0,5 4 0 0 0,3 1 0 0 0,-4-3 0 0 0,-1 3 0 0 0,0-1 0 0 0,-4 3 0 0 0,-1-1 0 0 0,1-3 0 0 0,3 2 0 0 0,-4-1 0 0 0,0-3 0 0 0,-4-3 0 0 0,1 3 0 0 0,2-1 0 0 0,-2 0 0 0 0,-5 2 0 0 0,-6 1 0 0 0,3 3 0 0 0,4 5 0 0 0,5 0 0 0 0,-1 2 0 0 0,-4-4 0 0 0,1-3 0 0 0,4-5 0 0 0,-3-5 0 0 0,-4 4 0 0 0,-4-1 0 0 0,-5-1 0 0 0,-2-1 0 0 0,-9 3 0 0 0,-2 0 0 0 0,-1-1 0 0 0,1 4 0 0 0,3 0 0 0 0,1 4 0 0 0,1-2 0 0 0,2-2 0 0 0,0-3 0 0 0,-6 2 0 0 0,-1-1 0 0 0,1-1 0 0 0,0-3 0 0 0,-3-3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22034 11377 16383 0 0,'6'0'0'0'0,"2"6"0"0"0,5 2 0 0 0,1 5 0 0 0,3 1 0 0 0,0 3 0 0 0,2 5 0 0 0,3-1 0 0 0,5 2 0 0 0,3 2 0 0 0,2 3 0 0 0,-4 3 0 0 0,-1-5 0 0 0,1 0 0 0 0,1-4 0 0 0,2-7 0 0 0,-5 1 0 0 0,-6 2 0 0 0,-7 5 0 0 0,-6 5 0 0 0,2 2 0 0 0,6-3 0 0 0,-7-7 0 0 0,-9 0 0 0 0,-17-4 0 0 0,-11-5 0 0 0,-7 2 0 0 0,-8-1 0 0 0,-3-3 0 0 0,-5-3 0 0 0,-5 3 0 0 0,1 1 0 0 0,-2-2 0 0 0,3 3 0 0 0,6 1 0 0 0,5-3 0 0 0,4-2 0 0 0,3 4 0 0 0,8-1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12811 8758 16383 0 0,'0'6'0'0'0,"0"7"0"0"0,5 1 0 0 0,-3-1 0 0 0,-8-4 0 0 0,-3 3 0 0 0,6 0 0 0 0,3-9 0 0 0,8-4 0 0 0,7-8 0 0 0,7-2 0 0 0,-6 1 0 0 0,-11 1 0 0 0,-11 9 0 0 0,-12 4 0 0 0,-1 7 0 0 0,-4 1 0 0 0,2-1 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13811 12004 16383 0 0,'0'-6'0'0'0,"6"-7"0"0"0,8-2 0 0 0,1-5 0 0 0,4 2 0 0 0,5-2 0 0 0,4 3 0 0 0,3 3 0 0 0,2-1 0 0 0,1-4 0 0 0,7 1 0 0 0,2-2 0 0 0,0 3 0 0 0,4-3 0 0 0,5 3 0 0 0,1-1 0 0 0,2 1 0 0 0,3 5 0 0 0,-1-2 0 0 0,6-5 0 0 0,4-4 0 0 0,3-5 0 0 0,7-3 0 0 0,2-2 0 0 0,4-1 0 0 0,7-7 0 0 0,5-2 0 0 0,10 6 0 0 0,-2 4 0 0 0,0 1 0 0 0,-1 1 0 0 0,1-7 0 0 0,-1 4 0 0 0,1 2 0 0 0,-1 0 0 0 0,1-1 0 0 0,0-5 0 0 0,6 3 0 0 0,1 2 0 0 0,-5-6 0 0 0,2-1 0 0 0,1 0 0 0 0,-1 1 0 0 0,5 1 0 0 0,-5 7 0 0 0,2 4 0 0 0,-10-1 0 0 0,-6 0 0 0 0,-6 4 0 0 0,-1 6 0 0 0,-3 6 0 0 0,1 5 0 0 0,-1-1 0 0 0,-3-1 0 0 0,-4-3 0 0 0,2-1 0 0 0,1-3 0 0 0,9 1 0 0 0,2-3 0 0 0,3 1 0 0 0,-3 4 0 0 0,7-1 0 0 0,5 1 0 0 0,2 3 0 0 0,6 3 0 0 0,3-3 0 0 0,-1-6 0 0 0,5 1 0 0 0,-1-5 0 0 0,3-3 0 0 0,-1 2 0 0 0,3-2 0 0 0,-1 4 0 0 0,-5 4 0 0 0,3 0 0 0 0,-2 1 0 0 0,-3-1 0 0 0,3 0 0 0 0,-2 4 0 0 0,-1 3 0 0 0,-4 4 0 0 0,-2 1 0 0 0,4-3 0 0 0,1-2 0 0 0,-2 1 0 0 0,4-4 0 0 0,-5 0 0 0 0,-4 1 0 0 0,-3 3 0 0 0,0 9 0 0 0,-1 3 0 0 0,-5 1 0 0 0,-2 0 0 0 0,-6-2 0 0 0,1 5 0 0 0,-4 1 0 0 0,2-2 0 0 0,3-1 0 0 0,4-3 0 0 0,-3 4 0 0 0,2 1 0 0 0,1-1 0 0 0,-3 3 0 0 0,7 1 0 0 0,-3-3 0 0 0,1-2 0 0 0,-4-2 0 0 0,-1-3 0 0 0,-9-1 0 0 0,-2 5 0 0 0,-3 8 0 0 0,4 0 0 0 0,-1 5 0 0 0,4-1 0 0 0,-1-4 0 0 0,-3 1 0 0 0,3 5 0 0 0,-2-2 0 0 0,4-3 0 0 0,-2-5 0 0 0,3 2 0 0 0,-1-1 0 0 0,2 4 0 0 0,-2-2 0 0 0,-4 4 0 0 0,-4-1 0 0 0,2 2 0 0 0,6-2 0 0 0,6 2 0 0 0,-8-1 0 0 0,-5-5 0 0 0,-4-3 0 0 0,-4 2 0 0 0,-2 5 0 0 0,-6 0 0 0 0,-2 3 0 0 0,0 4 0 0 0,-5 4 0 0 0,7-3 0 0 0,4-5 0 0 0,-3 0 0 0 0,-1-3 0 0 0,1 1 0 0 0,1-2 0 0 0,2 2 0 0 0,-5-1 0 0 0,-7 1 0 0 0,-1 5 0 0 0,3-2 0 0 0,8 2 0 0 0,6-4 0 0 0,-4 2 0 0 0,-1 3 0 0 0,-5-2 0 0 0,-8 1 0 0 0,-1 2 0 0 0,3-2 0 0 0,-2-6 0 0 0,1-5 0 0 0,-2 2 0 0 0,3-2 0 0 0,-4-3 0 0 0,3 4 0 0 0,3-1 0 0 0,-1 4 0 0 0,1-1 0 0 0,-3-3 0 0 0,-5-3 0 0 0,1 3 0 0 0,-1 0 0 0 0,2 3 0 0 0,-2 0 0 0 0,4-3 0 0 0,4-3 0 0 0,-2 3 0 0 0,2 5 0 0 0,3 0 0 0 0,-3 4 0 0 0,1-3 0 0 0,2 3 0 0 0,3 3 0 0 0,-3-2 0 0 0,-6-5 0 0 0,-6-5 0 0 0,-5 2 0 0 0,-4-2 0 0 0,-3 3 0 0 0,-1 0 0 0 0,-1 2 0 0 0,-6 5 0 0 0,-1-1 0 0 0,0 2 0 0 0,2-3 0 0 0,2-5 0 0 0,-5 2 0 0 0,0 3 0 0 0,2 4 0 0 0,1 5 0 0 0,2-3 0 0 0,3 0 0 0 0,0-4 0 0 0,-5 1 0 0 0,-1-5 0 0 0,0 2 0 0 0,2 3 0 0 0,1 4 0 0 0,2-3 0 0 0,-5 0 0 0 0,0-2 0 0 0,0-7 0 0 0,1 2 0 0 0,3-3 0 0 0,1 3 0 0 0,1 4 0 0 0,1-1 0 0 0,0 1 0 0 0,1-1 0 0 0,-1-5 0 0 0,-5 1 0 0 0,-2-2 0 0 0,0-3 0 0 0,2-3 0 0 0,1-3 0 0 0,1 4 0 0 0,2 6 0 0 0,1 1 0 0 0,0 3 0 0 0,1-1 0 0 0,-6 3 0 0 0,-2-3 0 0 0,0-3 0 0 0,1 0 0 0 0,3 0 0 0 0,0-4 0 0 0,2-4 0 0 0,1-2 0 0 0,0-2 0 0 0,1-1 0 0 0,-6-2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25957 11509 16383 0 0,'-5'0'0'0'0,"3"6"0"0"0,2 8 0 0 0,1 7 0 0 0,7 6 0 0 0,7-2 0 0 0,7 1 0 0 0,0 2 0 0 0,2-4 0 0 0,3-6 0 0 0,-3 0 0 0 0,-1-4 0 0 0,3-3 0 0 0,-4 2 0 0 0,1-2 0 0 0,-4 4 0 0 0,1 5 0 0 0,-3 4 0 0 0,1 5 0 0 0,-2 3 0 0 0,2-4 0 0 0,-3-1 0 0 0,3-5 0 0 0,4-6 0 0 0,4 0 0 0 0,3-3 0 0 0,3-4 0 0 0,-4 3 0 0 0,-1-1 0 0 0,-6 4 0 0 0,1-1 0 0 0,-10 3 0 0 0,-13 5 0 0 0,-12-2 0 0 0,-10-4 0 0 0,-6-5 0 0 0,-5-4 0 0 0,-2 2 0 0 0,-1 0 0 0 0,1 4 0 0 0,-1 0 0 0 0,7 4 0 0 0,3-1 0 0 0,5 2 0 0 0,1-2 0 0 0,-1-3 0 0 0,-4 1 0 0 0,-3-1 0 0 0,-2-2 0 0 0,10-5 0 0 0,9-2 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13970 15174 16383 0 0,'0'6'0'0'0,"6"8"0"0"0,7 7 0 0 0,8 0 0 0 0,6 2 0 0 0,10 4 0 0 0,5-4 0 0 0,7-5 0 0 0,6-6 0 0 0,6 1 0 0 0,4-1 0 0 0,-3-4 0 0 0,0 4 0 0 0,6-1 0 0 0,-2 3 0 0 0,5 0 0 0 0,-3-2 0 0 0,3-4 0 0 0,2 3 0 0 0,0-1 0 0 0,6-1 0 0 0,0 3 0 0 0,5-1 0 0 0,-1-1 0 0 0,4-4 0 0 0,-8-1 0 0 0,0-3 0 0 0,-1-1 0 0 0,4 5 0 0 0,-7 1 0 0 0,2 6 0 0 0,-1 0 0 0 0,-8-2 0 0 0,-3-2 0 0 0,-1 2 0 0 0,0 0 0 0 0,1 3 0 0 0,-5 0 0 0 0,-1-2 0 0 0,2 2 0 0 0,-5-2 0 0 0,1-1 0 0 0,2-4 0 0 0,-4-3 0 0 0,2 4 0 0 0,1 0 0 0 0,4 6 0 0 0,2-1 0 0 0,3-2 0 0 0,-11 3 0 0 0,-3-1 0 0 0,1 3 0 0 0,-2-1 0 0 0,1-3 0 0 0,3-4 0 0 0,4-3 0 0 0,4-2 0 0 0,2-2 0 0 0,1-1 0 0 0,2-1 0 0 0,-5 0 0 0 0,-3 1 0 0 0,1-1 0 0 0,1 1 0 0 0,2 0 0 0 0,1-1 0 0 0,-4 7 0 0 0,-2 2 0 0 0,2-1 0 0 0,0-1 0 0 0,3-1 0 0 0,-4-3 0 0 0,-2 0 0 0 0,2-2 0 0 0,-4 0 0 0 0,0 0 0 0 0,2 0 0 0 0,3-1 0 0 0,2 7 0 0 0,2 2 0 0 0,-4-1 0 0 0,-2-1 0 0 0,2-2 0 0 0,-5-1 0 0 0,1-2 0 0 0,1 0 0 0 0,-4-1 0 0 0,2 5 0 0 0,1 3 0 0 0,4-1 0 0 0,2-2 0 0 0,-3 0 0 0 0,-7-3 0 0 0,-1-1 0 0 0,3 6 0 0 0,-3 1 0 0 0,-4-1 0 0 0,1-2 0 0 0,-3-1 0 0 0,-2-1 0 0 0,-4-2 0 0 0,3-1 0 0 0,0 0 0 0 0,4 6 0 0 0,6 1 0 0 0,-1 0 0 0 0,-4-1 0 0 0,3 4 0 0 0,2 0 0 0 0,6-1 0 0 0,-3-2 0 0 0,0-3 0 0 0,-2-2 0 0 0,-6-1 0 0 0,1-1 0 0 0,-3 0 0 0 0,4 0 0 0 0,3-1 0 0 0,-1 1 0 0 0,2 0 0 0 0,4 0 0 0 0,-3-1 0 0 0,1 1 0 0 0,2 0 0 0 0,-2 0 0 0 0,5 0 0 0 0,5 0 0 0 0,-3 0 0 0 0,-1 0 0 0 0,0 0 0 0 0,-5 0 0 0 0,0 0 0 0 0,2 0 0 0 0,-4 0 0 0 0,0 6 0 0 0,3 2 0 0 0,-3-1 0 0 0,0-1 0 0 0,3-7 0 0 0,3-4 0 0 0,2-1 0 0 0,-4 0 0 0 0,6 2 0 0 0,3 1 0 0 0,-4 1 0 0 0,-2 2 0 0 0,0-1 0 0 0,-4 1 0 0 0,-1 1 0 0 0,-5-1 0 0 0,-5 0 0 0 0,1 0 0 0 0,4 0 0 0 0,-2 0 0 0 0,3 0 0 0 0,3 6 0 0 0,-1 2 0 0 0,-6-1 0 0 0,-4-1 0 0 0,1-1 0 0 0,-2-3 0 0 0,-2 0 0 0 0,3-2 0 0 0,0 0 0 0 0,-3 0 0 0 0,-2 0 0 0 0,-3-1 0 0 0,-1 1 0 0 0,-2 0 0 0 0,-1 6 0 0 0,0 1 0 0 0,6 1 0 0 0,2-2 0 0 0,-1-2 0 0 0,-1-1 0 0 0,-2-2 0 0 0,-1 0 0 0 0,-1-1 0 0 0,-1-1 0 0 0,-1 1 0 0 0,0 0 0 0 0,0-1 0 0 0,0 1 0 0 0,0 0 0 0 0,0 0 0 0 0,1 0 0 0 0,-1 0 0 0 0,0 0 0 0 0,1 0 0 0 0,-1 6 0 0 0,0 2 0 0 0,1-1 0 0 0,-1-1 0 0 0,0-2 0 0 0,1-1 0 0 0,-1-2 0 0 0,0 0 0 0 0,1-1 0 0 0,-1 0 0 0 0,0-1 0 0 0,1 1 0 0 0,-1 0 0 0 0,0 5 0 0 0,0 3 0 0 0,7-1 0 0 0,7-1 0 0 0,1-7 0 0 0,-1-4 0 0 0,-4-1 0 0 0,3 0 0 0 0,-1 2 0 0 0,-2 1 0 0 0,3 1 0 0 0,-1 2 0 0 0,-2-1 0 0 0,-3 1 0 0 0,-3 1 0 0 0,5-1 0 0 0,0 0 0 0 0,4 0 0 0 0,1 0 0 0 0,3 0 0 0 0,-1 0 0 0 0,-3 0 0 0 0,2 0 0 0 0,-1 0 0 0 0,-4 0 0 0 0,-2-5 0 0 0,2-3 0 0 0,0 0 0 0 0,-1 2 0 0 0,-3 2 0 0 0,-2 2 0 0 0,-2 0 0 0 0,-1 2 0 0 0,0 0 0 0 0,-1-6 0 0 0,0-1 0 0 0,0 0 0 0 0,0-5 0 0 0,0 0 0 0 0,0 2 0 0 0,0 3 0 0 0,0 2 0 0 0,1 2 0 0 0,-1 2 0 0 0,0-5 0 0 0,1-1 0 0 0,-1 0 0 0 0,0 1 0 0 0,1-3 0 0 0,-1-1 0 0 0,6 1 0 0 0,2 3 0 0 0,0-4 0 0 0,-2 0 0 0 0,-1 1 0 0 0,4-3 0 0 0,6 0 0 0 0,1 3 0 0 0,4 2 0 0 0,-8-4 0 0 0,-6 1 0 0 0,3 2 0 0 0,-1 2 0 0 0,-2 2 0 0 0,-1 2 0 0 0,-2 1 0 0 0,5-5 0 0 0,0-2 0 0 0,-6-4 0 0 0,2-2 0 0 0,1-3 0 0 0,-1 1 0 0 0,-1 3 0 0 0,-1-2 0 0 0,0 2 0 0 0,-1-3 0 0 0,-1 1 0 0 0,0 3 0 0 0,1 4 0 0 0,-1-2 0 0 0,0-6 0 0 0,6-1 0 0 0,-4-2 0 0 0,4-4 0 0 0,0-4 0 0 0,0 2 0 0 0,-1 6 0 0 0,-2 1 0 0 0,5 2 0 0 0,1-1 0 0 0,-1-4 0 0 0,4-4 0 0 0,1 2 0 0 0,-3-1 0 0 0,-3 4 0 0 0,4 0 0 0 0,0 2 0 0 0,3-1 0 0 0,-5-3 0 0 0,0-3 0 0 0,0-4 0 0 0,4 3 0 0 0,-6 0 0 0 0,1-1 0 0 0,0 4 0 0 0,4 0 0 0 0,-5-2 0 0 0,-5-2 0 0 0,-1 2 0 0 0,-2 7 0 0 0,0 6 0 0 0,-7-1 0 0 0,0-4 0 0 0,6-5 0 0 0,3-5 0 0 0,3-3 0 0 0,-1 3 0 0 0,-6 1 0 0 0,-2-2 0 0 0,-1-1 0 0 0,2-2 0 0 0,0-1 0 0 0,2 4 0 0 0,1 2 0 0 0,-5-1 0 0 0,-2 4 0 0 0,1 0 0 0 0,2-2 0 0 0,1-2 0 0 0,2 3 0 0 0,-5 0 0 0 0,-1-1 0 0 0,1 2 0 0 0,2 1 0 0 0,-4-3 0 0 0,-1 3 0 0 0,-4 0 0 0 0,0 3 0 0 0,3 0 0 0 0,3-4 0 0 0,3 3 0 0 0,-4-2 0 0 0,1 4 0 0 0,-5-2 0 0 0,-6-2 0 0 0,0 1 0 0 0,4 6 0 0 0,-1-2 0 0 0,1-3 0 0 0,4-4 0 0 0,4-4 0 0 0,-3-3 0 0 0,1 4 0 0 0,1 0 0 0 0,3 0 0 0 0,1 3 0 0 0,-3 1 0 0 0,-1 4 0 0 0,-5 0 0 0 0,0-4 0 0 0,2 3 0 0 0,3-1 0 0 0,3-3 0 0 0,-3-3 0 0 0,-1 2 0 0 0,-4 1 0 0 0,-6-2 0 0 0,0 3 0 0 0,4 0 0 0 0,4 4 0 0 0,-1 0 0 0 0,1-4 0 0 0,2-3 0 0 0,-3-3 0 0 0,-5 3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27176 13441 16383 0 0,'-5'0'0'0'0,"-9"6"0"0"0,-7 1 0 0 0,-6 1 0 0 0,-10 4 0 0 0,-5 5 0 0 0,0 7 0 0 0,0 4 0 0 0,2 4 0 0 0,2-4 0 0 0,1-6 0 0 0,2-2 0 0 0,6 2 0 0 0,2-3 0 0 0,1-4 0 0 0,3 1 0 0 0,1-3 0 0 0,-2 3 0 0 0,-2 4 0 0 0,2-7 0 0 0,12-5 0 0 0,13-11 0 0 0,13-10 0 0 0,16-9 0 0 0,2-6 0 0 0,7 1 0 0 0,10 0 0 0 0,1-2 0 0 0,-1-1 0 0 0,-4 4 0 0 0,-3 0 0 0 0,-3 6 0 0 0,-3-1 0 0 0,-1 4 0 0 0,-1 10 0 0 0,-6 13 0 0 0,-8 11 0 0 0,-7 8 0 0 0,0 6 0 0 0,-3 3 0 0 0,-2 2 0 0 0,-3 1 0 0 0,-2-1 0 0 0,-2 1 0 0 0,5-8 0 0 0,1-1 0 0 0,0-1 0 0 0,-1 2 0 0 0,-3 1 0 0 0,0 1 0 0 0,-2 2 0 0 0,-1 1 0 0 0,6-6 0 0 0,1-7 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14049 14885 16383 0 0,'6'-5'0'0'0,"8"-3"0"0"0,7-5 0 0 0,6-1 0 0 0,10-4 0 0 0,10 2 0 0 0,4-3 0 0 0,4-4 0 0 0,4 3 0 0 0,5 3 0 0 0,2 0 0 0 0,2-9 0 0 0,13-6 0 0 0,4-4 0 0 0,5-1 0 0 0,5 0 0 0 0,4-6 0 0 0,8-1 0 0 0,4 1 0 0 0,0-4 0 0 0,4-6 0 0 0,7 7 0 0 0,6-1 0 0 0,-2-4 0 0 0,1 0 0 0 0,-3 4 0 0 0,-6 4 0 0 0,-4 3 0 0 0,-17-3 0 0 0,-7 5 0 0 0,-7 4 0 0 0,-12 2 0 0 0,-6 6 0 0 0,-3 2 0 0 0,-6-1 0 0 0,-6 3 0 0 0,-1 1 0 0 0,-2 3 0 0 0,-4 4 0 0 0,-3 6 0 0 0,-2 3 0 0 0,-3 3 0 0 0,0 2 0 0 0,-7-6 0 0 0,-2 0 0 0 0,0-1 0 0 0,2-4 0 0 0,2 0 0 0 0,1-5 0 0 0,2-5 0 0 0,1 2 0 0 0,0-3 0 0 0,0 3 0 0 0,1 4 0 0 0,-6-1 0 0 0,-2-3 0 0 0,0-5 0 0 0,1 3 0 0 0,-3-3 0 0 0,-1 5 0 0 0,1-2 0 0 0,3 4 0 0 0,2 4 0 0 0,-4-2 0 0 0,0 3 0 0 0,0 2 0 0 0,-3 10 0 0 0,0 4 0 0 0,-4 1 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47:20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16494 13259 16383 0 0,'-6'0'0'0'0,"-1"-6"0"0"0,-7-1 0 0 0,1 5 0 0 0,7 4 0 0 0,11 7 0 0 0,10 2 0 0 0,15 5 0 0 0,13 0 0 0 0,6 3 0 0 0,6-2 0 0 0,5-4 0 0 0,-2-4 0 0 0,2-3 0 0 0,1-3 0 0 0,-3-2 0 0 0,-12 4 0 0 0,-8 3 0 0 0,-4-2 0 0 0,-2-1 0 0 0,-2-1 0 0 0,-4 4 0 0 0,-25 18 0 0 0,-19 11 0 0 0,-11 5 0 0 0,-8 1 0 0 0,-2-1 0 0 0,-1-2 0 0 0,0-7 0 0 0,2-10 0 0 0,-5 9 0 0 0,-6 11 0 0 0,-1 3 0 0 0,7 1 0 0 0,7-9 0 0 0,14-4 0 0 0,17-8 0 0 0,9-9 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8T13:22:5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5159 5847 16383 0 0,'0'0'0'0'0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8T13:22:59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5080 5559 16383 0 0,'0'-6'0'0'0,"0"-1"0"0"0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26009 11748 16383 0 0,'0'0'0'0'0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16453 12539 16383 0 0,'0'4'0'0'0,"0"11"0"0"0,0 9 0 0 0,0 11 0 0 0,4 7 0 0 0,0 5 0 0 0,1 8 0 0 0,2-3 0 0 0,1 0 0 0 0,-1-2 0 0 0,-3-4 0 0 0,0-6 0 0 0,-3-2 0 0 0,0-2 0 0 0,-1-4 0 0 0,0-3 0 0 0,0-2 0 0 0,-4-6 0 0 0,-2-10 0 0 0,1-12 0 0 0,-3-9 0 0 0,1-12 0 0 0,0-6 0 0 0,3-3 0 0 0,1-9 0 0 0,1-5 0 0 0,1-4 0 0 0,1-7 0 0 0,0-1 0 0 0,-3 0 0 0 0,-2 5 0 0 0,1 8 0 0 0,0 6 0 0 0,1 7 0 0 0,2 3 0 0 0,4 7 0 0 0,5 7 0 0 0,6 10 0 0 0,-1 10 0 0 0,-1 8 0 0 0,0 2 0 0 0,-2 2 0 0 0,1-2 0 0 0,4 1 0 0 0,1 1 0 0 0,3 7 0 0 0,-3 3 0 0 0,0 1 0 0 0,5 3 0 0 0,3 2 0 0 0,0-2 0 0 0,-3-2 0 0 0,-2-1 0 0 0,0-2 0 0 0,3-1 0 0 0,3-1 0 0 0,1-4 0 0 0,-1-7 0 0 0,-2-5 0 0 0,1-3 0 0 0,-1-5 0 0 0,0 0 0 0 0,-2-6 0 0 0,1-2 0 0 0,-3-4 0 0 0,-3 0 0 0 0,1 2 0 0 0,-3 7 0 0 0,-3-1 0 0 0,-1 1 0 0 0,-1 3 0 0 0,-2 8 0 0 0,1 1 0 0 0,2-1 0 0 0,1-6 0 0 0,-2-12 0 0 0,-3-13 0 0 0,-2-15 0 0 0,-2-10 0 0 0,-1-10 0 0 0,-1-3 0 0 0,0 4 0 0 0,-1 7 0 0 0,0 8 0 0 0,1 7 0 0 0,-4 9 0 0 0,-1 4 0 0 0,-4 7 0 0 0,0 0 0 0 0,2-1 0 0 0,2 2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13256 9262 16383 0 0,'0'9'0'0'0,"-14"3"0"0"0,-4-1 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17436 12911 16383 0 0,'4'-3'0'0'0,"1"1"0"0"0,-1 7 0 0 0,0 5 0 0 0,-1 6 0 0 0,-1 5 0 0 0,-2 2 0 0 0,1 3 0 0 0,3-4 0 0 0,1-2 0 0 0,3-4 0 0 0,0 0 0 0 0,3-3 0 0 0,-1 0 0 0 0,2-1 0 0 0,-1-9 0 0 0,1-3 0 0 0,-1-6 0 0 0,0-7 0 0 0,4-4 0 0 0,-2-5 0 0 0,0-2 0 0 0,0-2 0 0 0,-5 0 0 0 0,2 4 0 0 0,-1 11 0 0 0,-3 10 0 0 0,-2 10 0 0 0,-2 13 0 0 0,0 5 0 0 0,-2 3 0 0 0,4-3 0 0 0,8-6 0 0 0,5-8 0 0 0,5-5 0 0 0,1-9 0 0 0,-2-3 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17992 13102 16383 0 0,'3'0'0'0'0,"3"-4"0"0"0,-2-6 0 0 0,7-5 0 0 0,6-5 0 0 0,-1-6 0 0 0,1-9 0 0 0,1-1 0 0 0,-2-4 0 0 0,-1-3 0 0 0,2 1 0 0 0,1-4 0 0 0,-2 0 0 0 0,-4 1 0 0 0,-5-1 0 0 0,-2 3 0 0 0,1 5 0 0 0,-5 8 0 0 0,-1 15 0 0 0,-5 17 0 0 0,-6 17 0 0 0,0 14 0 0 0,-3 10 0 0 0,1 6 0 0 0,4 6 0 0 0,2 4 0 0 0,7 0 0 0 0,3-3 0 0 0,5-5 0 0 0,4-8 0 0 0,1-7 0 0 0,2-9 0 0 0,5-10 0 0 0,3-7 0 0 0,2-10 0 0 0,0-9 0 0 0,3-3 0 0 0,1-4 0 0 0,0-8 0 0 0,-3-7 0 0 0,-1-3 0 0 0,-5-5 0 0 0,-3-4 0 0 0,-3 2 0 0 0,-1-1 0 0 0,-2-3 0 0 0,0 0 0 0 0,-2-3 0 0 0,-1 4 0 0 0,-4 4 0 0 0,-1 2 0 0 0,-2 2 0 0 0,-1 3 0 0 0,0 3 0 0 0,0 3 0 0 0,0 9 0 0 0,-1 13 0 0 0,-3 11 0 0 0,-5 13 0 0 0,-1 12 0 0 0,-2 9 0 0 0,1 6 0 0 0,1 3 0 0 0,4 12 0 0 0,6 2 0 0 0,3 4 0 0 0,4-5 0 0 0,3-5 0 0 0,4-4 0 0 0,10-11 0 0 0,7-16 0 0 0,-1-18 0 0 0,-4-9 0 0 0,-3-5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22992 12715 16383 0 0,'0'-4'0'0'0,"0"-6"0"0"0,0-5 0 0 0,4 4 0 0 0,5 8 0 0 0,4 13 0 0 0,4 14 0 0 0,3 5 0 0 0,-2 4 0 0 0,-1 4 0 0 0,-2 0 0 0 0,-1-2 0 0 0,2-3 0 0 0,0-2 0 0 0,3-3 0 0 0,-3-1 0 0 0,1-1 0 0 0,-1-5 0 0 0,3-5 0 0 0,-3-10 0 0 0,-1-10 0 0 0,-2-8 0 0 0,0-16 0 0 0,-2-5 0 0 0,-3-11 0 0 0,-3-1 0 0 0,-2-6 0 0 0,2-3 0 0 0,0 5 0 0 0,3 1 0 0 0,0 5 0 0 0,-1 7 0 0 0,2 8 0 0 0,3 11 0 0 0,0 11 0 0 0,0 12 0 0 0,0 8 0 0 0,-3 3 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23733 12965 16383 0 0,'0'4'0'0'0,"0"6"0"0"0,0 5 0 0 0,0 5 0 0 0,0 2 0 0 0,0 2 0 0 0,0 2 0 0 0,4 0 0 0 0,1 0 0 0 0,3-1 0 0 0,1 1 0 0 0,-1-5 0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27358 12567 16383 0 0,'0'4'0'0'0,"3"6"0"0"0,6 5 0 0 0,9 5 0 0 0,4 6 0 0 0,-1 8 0 0 0,-1 3 0 0 0,1-6 0 0 0,-5 1 0 0 0,1 0 0 0 0,-1-7 0 0 0,-1-3 0 0 0,-1-1 0 0 0,-3 1 0 0 0,1-5 0 0 0,2-4 0 0 0,3-8 0 0 0,1-7 0 0 0,3-6 0 0 0,-4-5 0 0 0,-4-6 0 0 0,-4-3 0 0 0,-3-3 0 0 0,-4-1 0 0 0,-2-3 0 0 0,0-3 0 0 0,0 0 0 0 0,2-2 0 0 0,2 0 0 0 0,0 2 0 0 0,0 2 0 0 0,-6 6 0 0 0,-1 11 0 0 0,0 8 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27985 12881 16383 0 0,'4'0'0'0'0,"0"-4"0"0"0,1-6 0 0 0,3-1 0 0 0,4-2 0 0 0,2 0 0 0 0,1 7 0 0 0,0 4 0 0 0,2 3 0 0 0,-2 5 0 0 0,-4 6 0 0 0,-4 5 0 0 0,-2 4 0 0 0,-3 3 0 0 0,-5 1 0 0 0,-3 0 0 0 0,-2 1 0 0 0,-6 0 0 0 0,-3-5 0 0 0,-1-1 0 0 0,-4 0 0 0 0,0 0 0 0 0,0 3 0 0 0,-1-1 0 0 0,7-2 0 0 0,15-5 0 0 0,10-10 0 0 0,12-5 0 0 0,6-3 0 0 0,5-5 0 0 0,2-1 0 0 0,-2 1 0 0 0,-2 1 0 0 0,-3 3 0 0 0,-2 1 0 0 0,-6 6 0 0 0,-1 3 0 0 0,-1-1 0 0 0,1-1 0 0 0,0 0 0 0 0,2-1 0 0 0,-3-6 0 0 0,-4-3 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22769 12194 16383 0 0,'-3'0'0'0'0,"-2"5"0"0"0,-3 0 0 0 0,-5 5 0 0 0,-3 4 0 0 0,1 4 0 0 0,-1 3 0 0 0,-1 3 0 0 0,-2 5 0 0 0,-1-2 0 0 0,-1 3 0 0 0,3 0 0 0 0,1-1 0 0 0,0 0 0 0 0,2-2 0 0 0,1 0 0 0 0,2-2 0 0 0,3 4 0 0 0,-1-2 0 0 0,2 1 0 0 0,3 5 0 0 0,1 2 0 0 0,-2-2 0 0 0,0-2 0 0 0,0-2 0 0 0,3 3 0 0 0,1 0 0 0 0,1-2 0 0 0,0-1 0 0 0,1-2 0 0 0,0-1 0 0 0,0 0 0 0 0,1-1 0 0 0,-1 0 0 0 0,0-1 0 0 0,4 1 0 0 0,0-1 0 0 0,5 1 0 0 0,0 0 0 0 0,-2 0 0 0 0,3-1 0 0 0,2 1 0 0 0,-1 0 0 0 0,3 0 0 0 0,-3-1 0 0 0,2-3 0 0 0,2-1 0 0 0,2-5 0 0 0,1-5 0 0 0,3-3 0 0 0,-3 0 0 0 0,-1 0 0 0 0,0-2 0 0 0,2 4 0 0 0,0-2 0 0 0,2 4 0 0 0,-3 4 0 0 0,-1-2 0 0 0,-1 3 0 0 0,2-3 0 0 0,2-2 0 0 0,1-4 0 0 0,0-3 0 0 0,0-2 0 0 0,1-1 0 0 0,1-1 0 0 0,-1-1 0 0 0,-1 5 0 0 0,2 0 0 0 0,-1 2 0 0 0,3-3 0 0 0,2 4 0 0 0,0 1 0 0 0,-1-2 0 0 0,-1-1 0 0 0,-2-2 0 0 0,-1-1 0 0 0,1-1 0 0 0,3-1 0 0 0,0 0 0 0 0,1 0 0 0 0,-2-1 0 0 0,0 1 0 0 0,2-1 0 0 0,0 1 0 0 0,0 0 0 0 0,-1 0 0 0 0,-2 0 0 0 0,0 0 0 0 0,-2 0 0 0 0,0 0 0 0 0,1 0 0 0 0,-2 5 0 0 0,1 0 0 0 0,-1 0 0 0 0,1 0 0 0 0,0-7 0 0 0,0-1 0 0 0,0-1 0 0 0,0-5 0 0 0,-1 1 0 0 0,2-4 0 0 0,-2 1 0 0 0,1 2 0 0 0,0-2 0 0 0,0 1 0 0 0,0 3 0 0 0,-4-2 0 0 0,-1 0 0 0 0,-3-2 0 0 0,-2 0 0 0 0,-1-1 0 0 0,-3-4 0 0 0,1 1 0 0 0,2-1 0 0 0,0-1 0 0 0,1-3 0 0 0,-1-2 0 0 0,2-2 0 0 0,1 0 0 0 0,-1-1 0 0 0,-3 0 0 0 0,-3 0 0 0 0,-2-1 0 0 0,-3 1 0 0 0,2 0 0 0 0,1 0 0 0 0,-1 0 0 0 0,0 0 0 0 0,-2 0 0 0 0,-5 1 0 0 0,-1-1 0 0 0,-1 0 0 0 0,1 0 0 0 0,2 1 0 0 0,0-1 0 0 0,0-1 0 0 0,2 2 0 0 0,0-1 0 0 0,0 1 0 0 0,-4-2 0 0 0,0 2 0 0 0,-1-1 0 0 0,1 0 0 0 0,-2 4 0 0 0,0 2 0 0 0,-4 0 0 0 0,1-2 0 0 0,1-1 0 0 0,0 4 0 0 0,-1 0 0 0 0,-1 2 0 0 0,0 2 0 0 0,3-3 0 0 0,-2-2 0 0 0,-3-1 0 0 0,1-3 0 0 0,-2 3 0 0 0,-3 1 0 0 0,0-1 0 0 0,0-1 0 0 0,0 3 0 0 0,-1 1 0 0 0,-2 2 0 0 0,4 1 0 0 0,-1 1 0 0 0,0 4 0 0 0,-3-1 0 0 0,0 1 0 0 0,-1 2 0 0 0,2-1 0 0 0,1 0 0 0 0,0 1 0 0 0,-2-2 0 0 0,0 0 0 0 0,-2 2 0 0 0,1 3 0 0 0,-3 1 0 0 0,2-3 0 0 0,-1 0 0 0 0,0 0 0 0 0,-1 2 0 0 0,1 1 0 0 0,1-2 0 0 0,-2-2 0 0 0,1 2 0 0 0,1 1 0 0 0,-2 1 0 0 0,5 5 0 0 0,2 4 0 0 0,-2-2 0 0 0,1 1 0 0 0,-3-2 0 0 0,0-1 0 0 0,-1 0 0 0 0,-1-2 0 0 0,0 0 0 0 0,0 0 0 0 0,0 0 0 0 0,0 0 0 0 0,0 0 0 0 0,0 0 0 0 0,0 0 0 0 0,0 0 0 0 0,0 0 0 0 0,1 0 0 0 0,-2 0 0 0 0,1 0 0 0 0,4 3 0 0 0,1 3 0 0 0,0 4 0 0 0,-1 0 0 0 0,-1-2 0 0 0,3 3 0 0 0,-1-1 0 0 0,1-3 0 0 0,1-1 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27475 11905 16383 0 0,'-4'-5'0'0'0,"-4"0"0"0"0,-5-1 0 0 0,-5 6 0 0 0,-5 7 0 0 0,-4 6 0 0 0,-4 6 0 0 0,3 3 0 0 0,0-2 0 0 0,-1-4 0 0 0,2 3 0 0 0,1 3 0 0 0,3 2 0 0 0,0 1 0 0 0,0-3 0 0 0,1-3 0 0 0,1 2 0 0 0,3-1 0 0 0,1 7 0 0 0,4 2 0 0 0,0 0 0 0 0,3 4 0 0 0,-2 0 0 0 0,2 0 0 0 0,-1-2 0 0 0,1 1 0 0 0,-1 0 0 0 0,1 0 0 0 0,2 1 0 0 0,3 5 0 0 0,1-1 0 0 0,3 3 0 0 0,-3 1 0 0 0,-1 4 0 0 0,-3 2 0 0 0,0-3 0 0 0,1 0 0 0 0,1-3 0 0 0,0-5 0 0 0,-2-4 0 0 0,7-3 0 0 0,2-4 0 0 0,5 1 0 0 0,4-2 0 0 0,3 0 0 0 0,1-5 0 0 0,-2 1 0 0 0,2-2 0 0 0,1 2 0 0 0,-1 6 0 0 0,0-1 0 0 0,2-2 0 0 0,-2 0 0 0 0,0-3 0 0 0,2-2 0 0 0,1-3 0 0 0,3-1 0 0 0,0-2 0 0 0,-2 1 0 0 0,-1-2 0 0 0,1-3 0 0 0,4 2 0 0 0,2 0 0 0 0,-3 0 0 0 0,0 1 0 0 0,-6 1 0 0 0,1-1 0 0 0,-1-1 0 0 0,5 0 0 0 0,4-1 0 0 0,4-2 0 0 0,2-2 0 0 0,-1-2 0 0 0,-2-2 0 0 0,-1 4 0 0 0,-1 1 0 0 0,-3-1 0 0 0,1-1 0 0 0,-1-1 0 0 0,-1-2 0 0 0,1 0 0 0 0,-1-1 0 0 0,1 0 0 0 0,0 0 0 0 0,0 0 0 0 0,3-1 0 0 0,2 1 0 0 0,0 0 0 0 0,-1 0 0 0 0,-2 0 0 0 0,-1 0 0 0 0,0 0 0 0 0,3 0 0 0 0,1 0 0 0 0,0 0 0 0 0,-2 0 0 0 0,0 0 0 0 0,-2 0 0 0 0,0 0 0 0 0,-1 0 0 0 0,0 0 0 0 0,0 0 0 0 0,-1 0 0 0 0,1 0 0 0 0,3 0 0 0 0,2 0 0 0 0,-1 0 0 0 0,1-4 0 0 0,-3-2 0 0 0,-1 1 0 0 0,-3-4 0 0 0,-3 0 0 0 0,0-2 0 0 0,1 0 0 0 0,1-2 0 0 0,1-3 0 0 0,1 1 0 0 0,1 4 0 0 0,-1-2 0 0 0,1-2 0 0 0,1-2 0 0 0,-2-4 0 0 0,1 3 0 0 0,-3-1 0 0 0,-2 4 0 0 0,0 0 0 0 0,1 2 0 0 0,-2-1 0 0 0,-5-1 0 0 0,0-4 0 0 0,3-2 0 0 0,-3-1 0 0 0,2-3 0 0 0,2 1 0 0 0,2-1 0 0 0,-2-1 0 0 0,-3 1 0 0 0,-4-1 0 0 0,-3 1 0 0 0,-3 1 0 0 0,-1-1 0 0 0,-1 0 0 0 0,3-4 0 0 0,1-2 0 0 0,0 1 0 0 0,-5 1 0 0 0,-1 1 0 0 0,-1 2 0 0 0,0-5 0 0 0,0 1 0 0 0,2-5 0 0 0,-1 1 0 0 0,2 0 0 0 0,-4 8 0 0 0,0-2 0 0 0,-1 2 0 0 0,1-1 0 0 0,-2 0 0 0 0,-4 1 0 0 0,-1 1 0 0 0,-2 0 0 0 0,2-4 0 0 0,-2 3 0 0 0,2 2 0 0 0,2 0 0 0 0,0 5 0 0 0,-3 1 0 0 0,1-1 0 0 0,-2 3 0 0 0,-2 0 0 0 0,-2 4 0 0 0,2-2 0 0 0,-2 2 0 0 0,5-1 0 0 0,-2 2 0 0 0,3-2 0 0 0,-1 2 0 0 0,-2 1 0 0 0,1 1 0 0 0,0-1 0 0 0,2-1 0 0 0,-2 0 0 0 0,-2 4 0 0 0,-2 1 0 0 0,-1-2 0 0 0,-3 0 0 0 0,0 2 0 0 0,-1-2 0 0 0,0-1 0 0 0,0 3 0 0 0,-1 1 0 0 0,5-3 0 0 0,0 2 0 0 0,1-5 0 0 0,-1 1 0 0 0,-1 2 0 0 0,-1 2 0 0 0,2-2 0 0 0,-2 0 0 0 0,-2 2 0 0 0,-1 2 0 0 0,0 1 0 0 0,-1 2 0 0 0,2 0 0 0 0,-1 1 0 0 0,1 0 0 0 0,0 1 0 0 0,0-1 0 0 0,0 1 0 0 0,0-1 0 0 0,0 0 0 0 0,0 0 0 0 0,1 4 0 0 0,-1 1 0 0 0,-1 1 0 0 0,2-2 0 0 0,-1-1 0 0 0,0-1 0 0 0,-3-5 0 0 0,-2-2 0 0 0,0 4 0 0 0,-3 2 0 0 0,1 5 0 0 0,-3 2 0 0 0,4 3 0 0 0,-1 1 0 0 0,2 1 0 0 0,1 0 0 0 0,1-4 0 0 0,5-2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21720 12938 16383 0 0,'-3'0'0'0'0,"-6"0"0"0"0,-8 0 0 0 0,-5 0 0 0 0,-7 0 0 0 0,-4 0 0 0 0,-6 5 0 0 0,1 0 0 0 0,3 0 0 0 0,0 4 0 0 0,-2 0 0 0 0,3-2 0 0 0,-5-2 0 0 0,0-1 0 0 0,0-3 0 0 0,-5 0 0 0 0,2 0 0 0 0,-4-2 0 0 0,-1 1 0 0 0,-4-1 0 0 0,0 1 0 0 0,0 4 0 0 0,2 1 0 0 0,-2 1 0 0 0,0-2 0 0 0,2-1 0 0 0,-3-1 0 0 0,4-1 0 0 0,0-1 0 0 0,3 0 0 0 0,-1 0 0 0 0,-1 4 0 0 0,1 2 0 0 0,0-1 0 0 0,5 0 0 0 0,-3-3 0 0 0,-1 0 0 0 0,1-1 0 0 0,-1 3 0 0 0,1 3 0 0 0,-1-3 0 0 0,1 1 0 0 0,-1-2 0 0 0,-2-2 0 0 0,-2 0 0 0 0,1-1 0 0 0,4 0 0 0 0,2 5 0 0 0,1 0 0 0 0,4-1 0 0 0,1 1 0 0 0,2-2 0 0 0,4-1 0 0 0,3-2 0 0 0,2 5 0 0 0,2 1 0 0 0,1-1 0 0 0,1-1 0 0 0,-1-1 0 0 0,1-1 0 0 0,0-1 0 0 0,-1-1 0 0 0,1 4 0 0 0,-1 1 0 0 0,0 1 0 0 0,0-2 0 0 0,0-1 0 0 0,0-2 0 0 0,4-4 0 0 0,1 2 0 0 0,4-3 0 0 0,7-5 0 0 0,5-1 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19287 12885 16383 0 0,'-4'0'0'0'0,"0"5"0"0"0,-5 0 0 0 0,1 5 0 0 0,-4 0 0 0 0,-2-2 0 0 0,-3 2 0 0 0,2 5 0 0 0,-1 2 0 0 0,-1 4 0 0 0,2 1 0 0 0,0-2 0 0 0,-5 4 0 0 0,1 2 0 0 0,0-4 0 0 0,3-1 0 0 0,5 0 0 0 0,0-4 0 0 0,2 0 0 0 0,3 1 0 0 0,5 2 0 0 0,8-2 0 0 0,5-1 0 0 0,5-3 0 0 0,4 1 0 0 0,1-3 0 0 0,5-3 0 0 0,0-3 0 0 0,1-3 0 0 0,-5 3 0 0 0,-3 0 0 0 0,0-1 0 0 0,-1-1 0 0 0,1 2 0 0 0,0 1 0 0 0,-3 3 0 0 0,-1 5 0 0 0,2-2 0 0 0,-4-1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12936 8387 16383 0 0,'0'6'0'0'0,"5"1"0"0"0,8 6 0 0 0,7 0 0 0 0,6 3 0 0 0,3 5 0 0 0,-2 5 0 0 0,-7 8 0 0 0,-6 4 0 0 0,-5 7 0 0 0,-5 7 0 0 0,3 5 0 0 0,0 5 0 0 0,-1-4 0 0 0,4 1 0 0 0,0 6 0 0 0,-2 3 0 0 0,-1 1 0 0 0,-3 0 0 0 0,4 0 0 0 0,0-2 0 0 0,-6-6 0 0 0,-4-8 0 0 0,-1-7 0 0 0,-1-7 0 0 0,-5-9 0 0 0,0-15 0 0 0,-5-11 0 0 0,0-6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20132 11933 16383 0 0,'0'-5'0'0'0,"0"13"0"0"0,0 17 0 0 0,0 18 0 0 0,-4 30 0 0 0,-2 18 0 0 0,2 26 0 0 0,0 6 0 0 0,1-13 0 0 0,5-17 0 0 0,2-19 0 0 0,1-19 0 0 0,-1-13 0 0 0,-1-10 0 0 0,3-6 0 0 0,0-2 0 0 0,-4-6 0 0 0,-3-2 0 0 0,-5-3 0 0 0,-2-4 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20082 12302 16383 0 0,'0'-5'0'0'0,"4"0"0"0"0,5-6 0 0 0,9-3 0 0 0,5-1 0 0 0,3 3 0 0 0,1 3 0 0 0,0 3 0 0 0,2 3 0 0 0,-2 6 0 0 0,-3 3 0 0 0,-5 5 0 0 0,-2-1 0 0 0,-4 5 0 0 0,-4 2 0 0 0,-4 4 0 0 0,-6-3 0 0 0,-3 1 0 0 0,-6-3 0 0 0,0 1 0 0 0,-2-4 0 0 0,-4-3 0 0 0,-2-3 0 0 0,-3-4 0 0 0,-1-2 0 0 0,-1 0 0 0 0,-1-2 0 0 0,1 1 0 0 0,-1 4 0 0 0,4-4 0 0 0,14-4 0 0 0,15-4 0 0 0,6 1 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26119 12541 16383 0 0,'-8'5'0'0'0,"-10"1"0"0"0,-7-1 0 0 0,-6 0 0 0 0,-6 2 0 0 0,-4 2 0 0 0,-4-3 0 0 0,3-1 0 0 0,-8 3 0 0 0,-11-1 0 0 0,-6 0 0 0 0,-5-2 0 0 0,7-2 0 0 0,6-2 0 0 0,2 0 0 0 0,6-1 0 0 0,1 5 0 0 0,-8-5 0 0 0,-1 0 0 0 0,1 3 0 0 0,-1 1 0 0 0,5 1 0 0 0,5-1 0 0 0,2-2 0 0 0,1-1 0 0 0,1 0 0 0 0,1 0 0 0 0,-2-1 0 0 0,1 0 0 0 0,3-1 0 0 0,2 6 0 0 0,-1 0 0 0 0,2 1 0 0 0,2-1 0 0 0,-3-2 0 0 0,-1-2 0 0 0,1 1 0 0 0,1-2 0 0 0,-1 0 0 0 0,2 0 0 0 0,3 0 0 0 0,5-1 0 0 0,2 1 0 0 0,7 5 0 0 0,7-4 0 0 0,5-2 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24380 12515 16383 0 0,'4'-4'0'0'0,"-3"2"0"0"0,-5 2 0 0 0,-2 5 0 0 0,-4 3 0 0 0,-8 3 0 0 0,-5 9 0 0 0,-3 2 0 0 0,-4 5 0 0 0,-2-2 0 0 0,2 0 0 0 0,1 0 0 0 0,6 0 0 0 0,2-5 0 0 0,7-1 0 0 0,-1 2 0 0 0,8-4 0 0 0,8 0 0 0 0,8 2 0 0 0,7 1 0 0 0,4-2 0 0 0,7-4 0 0 0,6 0 0 0 0,18-3 0 0 0,3-3 0 0 0,1-3 0 0 0,-4-2 0 0 0,-9-1 0 0 0,-5 2 0 0 0,-11 2 0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27726 11652 16383 0 0,'0'-4'0'0'0,"4"-7"0"0"0,9 0 0 0 0,30-21 0 0 0,20-15 0 0 0,2-7 0 0 0,-2-53 0 0 0,-11-21 0 0 0,-15 2 0 0 0,-13 14 0 0 0,-15 16 0 0 0,-9 16 0 0 0,-5 13 0 0 0,-1 13 0 0 0,-7-2 0 0 0,-2 5 0 0 0,-2 6 0 0 0,-14-8 0 0 0,-6 2 0 0 0,-4 0 0 0 0,5 4 0 0 0,-3 6 0 0 0,0 10 0 0 0,4 6 0 0 0,4 7 0 0 0,-2 6 0 0 0,2 6 0 0 0,3 3 0 0 0,0 3 0 0 0,3 1 0 0 0,-3 0 0 0 0,-1 1 0 0 0,-3 3 0 0 0,1 2 0 0 0,-4-1 0 0 0,1 3 0 0 0,-2 0 0 0 0,-1-1 0 0 0,-4 3 0 0 0,-2 2 0 0 0,2 1 0 0 0,4 1 0 0 0,4-1 0 0 0,1 1 0 0 0,1 3 0 0 0,-2-2 0 0 0,-2 1 0 0 0,-1 1 0 0 0,3 3 0 0 0,-1 7 0 0 0,1-2 0 0 0,3 0 0 0 0,2 3 0 0 0,2 6 0 0 0,-3 3 0 0 0,1 1 0 0 0,4 6 0 0 0,2-3 0 0 0,2 2 0 0 0,3 2 0 0 0,6 2 0 0 0,-1 2 0 0 0,3-4 0 0 0,3 4 0 0 0,6 3 0 0 0,3-3 0 0 0,1 2 0 0 0,0-2 0 0 0,3-1 0 0 0,1-1 0 0 0,2-3 0 0 0,0 0 0 0 0,-2-4 0 0 0,2 0 0 0 0,7-2 0 0 0,4-3 0 0 0,3 0 0 0 0,1-1 0 0 0,0-6 0 0 0,0-4 0 0 0,-1-6 0 0 0,1-2 0 0 0,-5 1 0 0 0,-2-3 0 0 0,0-4 0 0 0,1-4 0 0 0,1 2 0 0 0,1-2 0 0 0,-3 4 0 0 0,-4-1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26300 11507 16383 0 0,'3'0'0'0'0,"7"0"0"0"0,4 4 0 0 0,4 3 0 0 0,-1 2 0 0 0,0 2 0 0 0,-2 2 0 0 0,1 4 0 0 0,0-1 0 0 0,2-3 0 0 0,1 0 0 0 0,3 3 0 0 0,0 3 0 0 0,1 2 0 0 0,1 3 0 0 0,-1-3 0 0 0,1-6 0 0 0,-1 1 0 0 0,0-4 0 0 0,1-4 0 0 0,-2 2 0 0 0,2-1 0 0 0,-5 2 0 0 0,-1 0 0 0 0,0-3 0 0 0,1-2 0 0 0,-3 2 0 0 0,0-4 0 0 0,-2-9 0 0 0,-5-6 0 0 0,-3-7 0 0 0,-2-4 0 0 0,1-3 0 0 0,0-7 0 0 0,-1-1 0 0 0,0-1 0 0 0,-2-1 0 0 0,-1-2 0 0 0,0 3 0 0 0,-1 2 0 0 0,0 1 0 0 0,0 3 0 0 0,-1 1 0 0 0,1 1 0 0 0,0 0 0 0 0,4 4 0 0 0,1 3 0 0 0,0-1 0 0 0,-1 3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27543 9340 16383 0 0,'0'5'0'0'0,"4"4"0"0"0,5 12 0 0 0,6 10 0 0 0,-1 14 0 0 0,-3 6 0 0 0,10 28 0 0 0,8 62 0 0 0,-1 7 0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27675 9630 16383 0 0,'4'-5'0'0'0,"9"-5"0"0"0,10-6 0 0 0,10 0 0 0 0,2-2 0 0 0,0 7 0 0 0,-3 5 0 0 0,-3 3 0 0 0,-1 3 0 0 0,-3 5 0 0 0,-5 8 0 0 0,-6 3 0 0 0,-6 6 0 0 0,-7 3 0 0 0,-8-3 0 0 0,-8-1 0 0 0,-3-4 0 0 0,-5 0 0 0 0,3 1 0 0 0,1-2 0 0 0,-1-4 0 0 0,-1-4 0 0 0,1-4 0 0 0,-3-1 0 0 0,5-2 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27728 9895 16383 0 0,'0'5'0'0'0,"0"5"0"0"0,0 6 0 0 0,0 5 0 0 0,4-2 0 0 0,1 1 0 0 0,4 10 0 0 0,5 4 0 0 0,-6-2 0 0 0,-2-4 0 0 0,-7-6 0 0 0,-3-7 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25436 13097 16383 0 0,'-4'0'0'0'0,"-1"5"0"0"0,-4 0 0 0 0,1 6 0 0 0,-5-2 0 0 0,3 5 0 0 0,-3 3 0 0 0,-3-1 0 0 0,2 1 0 0 0,0 3 0 0 0,1 5 0 0 0,-1 0 0 0 0,-1-1 0 0 0,-3-3 0 0 0,-2 2 0 0 0,-1 3 0 0 0,2 1 0 0 0,1-5 0 0 0,0 0 0 0 0,-1-5 0 0 0,-6-6 0 0 0,2 2 0 0 0,1-3 0 0 0,-4 1 0 0 0,-1 3 0 0 0,0 6 0 0 0,-4-4 0 0 0,0 3 0 0 0,-2-4 0 0 0,-1 1 0 0 0,3 1 0 0 0,-2-1 0 0 0,2 1 0 0 0,-4 1 0 0 0,2-1 0 0 0,2-5 0 0 0,3 1 0 0 0,1-1 0 0 0,2-5 0 0 0,-2-1 0 0 0,-1 1 0 0 0,-4 0 0 0 0,-4 4 0 0 0,1-1 0 0 0,1 3 0 0 0,0-1 0 0 0,0 2 0 0 0,4-2 0 0 0,2-2 0 0 0,1 1 0 0 0,-1-1 0 0 0,-1-2 0 0 0,1-4 0 0 0,-2 0 0 0 0,-5-2 0 0 0,0 2 0 0 0,-1 2 0 0 0,-4 3 0 0 0,3 1 0 0 0,-2 3 0 0 0,-1 0 0 0 0,2 1 0 0 0,-1 3 0 0 0,0-1 0 0 0,1-4 0 0 0,0 1 0 0 0,-2-2 0 0 0,-2-2 0 0 0,-1 1 0 0 0,2-1 0 0 0,5-2 0 0 0,0-2 0 0 0,3-3 0 0 0,2 0 0 0 0,3-1 0 0 0,-2-1 0 0 0,-3 3 0 0 0,-4 4 0 0 0,0-3 0 0 0,-1 1 0 0 0,-2 2 0 0 0,-3 1 0 0 0,3-1 0 0 0,0-3 0 0 0,3-1 0 0 0,4 4 0 0 0,4 0 0 0 0,2-2 0 0 0,2 0 0 0 0,-2-2 0 0 0,-1-1 0 0 0,1 3 0 0 0,1 1 0 0 0,-4-1 0 0 0,1 4 0 0 0,0 0 0 0 0,-2-2 0 0 0,0-1 0 0 0,1 1 0 0 0,-2 2 0 0 0,1-3 0 0 0,-3-1 0 0 0,1-2 0 0 0,2-6 0 0 0,-2-2 0 0 0,2 0 0 0 0,1 4 0 0 0,-2 3 0 0 0,-3 2 0 0 0,1-1 0 0 0,-3-1 0 0 0,-2 4 0 0 0,2 2 0 0 0,-2-2 0 0 0,3-1 0 0 0,3-2 0 0 0,0-1 0 0 0,-3-1 0 0 0,1 0 0 0 0,-2 2 0 0 0,-2 3 0 0 0,-2 0 0 0 0,-2-2 0 0 0,-2-1 0 0 0,0-1 0 0 0,-2-1 0 0 0,5-1 0 0 0,-4 0 0 0 0,0 0 0 0 0,2 0 0 0 0,1 0 0 0 0,1-1 0 0 0,3 1 0 0 0,0 0 0 0 0,-1 0 0 0 0,3 0 0 0 0,-1 0 0 0 0,-1 0 0 0 0,1 0 0 0 0,-3 0 0 0 0,0 0 0 0 0,0 0 0 0 0,-6 4 0 0 0,-13 3 0 0 0,-6-2 0 0 0,3-1 0 0 0,-38-4 0 0 0,-8-5 0 0 0,-32-8 0 0 0,-28-12 0 0 0,-6-5 0 0 0,25 1 0 0 0,17 2 0 0 0,23 6 0 0 0,8-4 0 0 0,-8-5 0 0 0,0-7 0 0 0,15-2 0 0 0,8-3 0 0 0,14 2 0 0 0,1-7 0 0 0,0-7 0 0 0,5-1 0 0 0,13 7 0 0 0,13 10 0 0 0,8 11 0 0 0,0 7 0 0 0,-4-3 0 0 0,-4-6 0 0 0,3 2 0 0 0,6 1 0 0 0,2 5 0 0 0,2 1 0 0 0,5 0 0 0 0,15 4 0 0 0,9 4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12934 8744 16383 0 0,'5'-6'0'0'0,"8"-1"0"0"0,13 0 0 0 0,7 1 0 0 0,9-3 0 0 0,8-1 0 0 0,2 1 0 0 0,3 3 0 0 0,-3 2 0 0 0,2 2 0 0 0,-4 1 0 0 0,-10 6 0 0 0,-6 3 0 0 0,-9 5 0 0 0,-14 6 0 0 0,-9 5 0 0 0,-11 4 0 0 0,-3 4 0 0 0,-6-5 0 0 0,-4-1 0 0 0,-5-5 0 0 0,-4 0 0 0 0,-1-4 0 0 0,5 0 0 0 0,1 4 0 0 0,-1-3 0 0 0,5 2 0 0 0,0-3 0 0 0,-2-4 0 0 0,4-4 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18299 13256 16383 0 0,'0'4'0'0'0,"-11"47"0"0"0,-5 44 0 0 0,1 13 0 0 0,3-19 0 0 0,3-27 0 0 0,4-57 0 0 0,6-46 0 0 0,7-16 0 0 0,3-3 0 0 0,2 8 0 0 0,7 19 0 0 0,5 14 0 0 0,5 14 0 0 0,6 9 0 0 0,-4 8 0 0 0,-2 2 0 0 0,0-2 0 0 0,0-2 0 0 0,-1-4 0 0 0,-7 2 0 0 0,-5 5 0 0 0,-3 3 0 0 0,-4 5 0 0 0,1-2 0 0 0,2-5 0 0 0,-1 2 0 0 0,2-4 0 0 0,2-4 0 0 0,-2-6 0 0 0,1-5 0 0 0,2 3 0 0 0,-3 6 0 0 0,-3 2 0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18281 13361 16383 0 0,'-4'0'0'0'0,"-1"-5"0"0"0,47 8 0 0 0,21 3 0 0 0,3-3 0 0 0,-6-3 0 0 0,-8-2 0 0 0,-10 1 0 0 0,-8-1 0 0 0,-6-3 0 0 0,-11-2 0 0 0,-13-4 0 0 0,-11 1 0 0 0,-8 0 0 0 0,-6 4 0 0 0,-2 2 0 0 0,-2 2 0 0 0,-1 1 0 0 0,1 0 0 0 0,0 2 0 0 0,1-1 0 0 0,-1 1 0 0 0,3-1 0 0 0,-2 0 0 0 0,5 0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22407 14420 16383 0 0,'0'8'0'0'0,"-3"18"0"0"0,-3 12 0 0 0,1 9 0 0 0,1 5 0 0 0,5 3 0 0 0,3 0 0 0 0,4 1 0 0 0,1-1 0 0 0,3-1 0 0 0,-2 0 0 0 0,0-6 0 0 0,-4-5 0 0 0,-2-7 0 0 0,-2-4 0 0 0,-1-4 0 0 0,-1-2 0 0 0,4-10 0 0 0,0-6 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22463 14737 16383 0 0,'0'-5'0'0'0,"0"-4"0"0"0,4-4 0 0 0,9 8 0 0 0,14 7 0 0 0,6 4 0 0 0,2 7 0 0 0,-1-1 0 0 0,-2 2 0 0 0,-12 0 0 0 0,-8 1 0 0 0,-6 4 0 0 0,-9-3 0 0 0,-11 0 0 0 0,-3 3 0 0 0,-3-2 0 0 0,2 0 0 0 0,-4-2 0 0 0,-2-4 0 0 0,0-4 0 0 0,-1-4 0 0 0,0-1 0 0 0,8-1 0 0 0,8-2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22860 14710 16383 0 0,'4'0'0'0'0,"1"3"0"0"0,4 8 0 0 0,1 5 0 0 0,1 0 0 0 0,0 2 0 0 0,-2 2 0 0 0,-3 2 0 0 0,-2 3 0 0 0,-2 0 0 0 0,2-4 0 0 0,-2-5 0 0 0,-7-9 0 0 0,-2-11 0 0 0,1-14 0 0 0,0-8 0 0 0,2-4 0 0 0,6-6 0 0 0,6-1 0 0 0,5 1 0 0 0,1 3 0 0 0,2 2 0 0 0,2 5 0 0 0,3 5 0 0 0,-1 0 0 0 0,3 4 0 0 0,4 22 0 0 0,-2 11 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23098 14840 16383 0 0,'4'-4'0'0'0,"9"-2"0"0"0,6-4 0 0 0,5-1 0 0 0,1 3 0 0 0,-4-4 0 0 0,-1 2 0 0 0,-3-2 0 0 0,-2 0 0 0 0,-3-1 0 0 0,-3-4 0 0 0,0-2 0 0 0,-1-4 0 0 0,-2-2 0 0 0,-6 4 0 0 0,-7 5 0 0 0,-6 5 0 0 0,-1 9 0 0 0,-1 5 0 0 0,-3 7 0 0 0,-3 5 0 0 0,0 5 0 0 0,2 4 0 0 0,1 2 0 0 0,4 0 0 0 0,3 2 0 0 0,4-1 0 0 0,4 1 0 0 0,2-2 0 0 0,5-4 0 0 0,2-1 0 0 0,3-5 0 0 0,5-5 0 0 0,4-4 0 0 0,2-3 0 0 0,2-3 0 0 0,2-5 0 0 0,-1-7 0 0 0,1-6 0 0 0,0-5 0 0 0,-4-3 0 0 0,-6-1 0 0 0,-1-1 0 0 0,-2-1 0 0 0,-5 1 0 0 0,3 5 0 0 0,-1 1 0 0 0,-3 0 0 0 0,3 3 0 0 0,-1 10 0 0 0,4 10 0 0 0,-2 10 0 0 0,3 11 0 0 0,-1 6 0 0 0,-3 3 0 0 0,-2 5 0 0 0,-3 0 0 0 0,3-1 0 0 0,4-7 0 0 0,4-8 0 0 0,3-8 0 0 0,4-6 0 0 0,-3-10 0 0 0,1-2 0 0 0,-5-7 0 0 0,-3-4 0 0 0,-4-5 0 0 0,1-2 0 0 0,3-3 0 0 0,-1-1 0 0 0,3-10 0 0 0,9-14 0 0 0,3-1 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20479 12223 16383 0 0,'0'4'0'0'0,"0"6"0"0"0,4 6 0 0 0,5 5 0 0 0,1 3 0 0 0,3 6 0 0 0,-1 3 0 0 0,2 0 0 0 0,-3-1 0 0 0,-1-2 0 0 0,-8-10 0 0 0,-8-22 0 0 0,-6-20 0 0 0,2-18 0 0 0,7-13 0 0 0,8-1 0 0 0,7 5 0 0 0,10 0 0 0 0,4 10 0 0 0,2 11 0 0 0,-3 14 0 0 0,-3 11 0 0 0,-5 9 0 0 0,-5 4 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20743 12380 16383 0 0,'4'0'0'0'0,"5"-4"0"0"0,6-7 0 0 0,3-5 0 0 0,3-5 0 0 0,-3-2 0 0 0,-3-3 0 0 0,-1 4 0 0 0,-3 0 0 0 0,-3 0 0 0 0,-7 5 0 0 0,-4-2 0 0 0,-4 10 0 0 0,-7 4 0 0 0,1 9 0 0 0,-3 7 0 0 0,-1 7 0 0 0,1 4 0 0 0,4 4 0 0 0,0 0 0 0 0,2 2 0 0 0,3 0 0 0 0,2 0 0 0 0,6-6 0 0 0,3-1 0 0 0,5 0 0 0 0,5 1 0 0 0,3-4 0 0 0,3-4 0 0 0,-2-1 0 0 0,1-6 0 0 0,0-9 0 0 0,1-5 0 0 0,-3-1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21061 12169 16383 0 0,'4'10'0'0'0,"5"10"0"0"0,5 3 0 0 0,0 2 0 0 0,2 1 0 0 0,2 5 0 0 0,2 1 0 0 0,1 1 0 0 0,1-6 0 0 0,-3-13 0 0 0,0-7 0 0 0,-5-10 0 0 0,0-14 0 0 0,-2-7 0 0 0,0-6 0 0 0,-1-5 0 0 0,0-6 0 0 0,0-1 0 0 0,0-1 0 0 0,0-3 0 0 0,-3 2 0 0 0,-2 12 0 0 0,-3 18 0 0 0,-1 14 0 0 0,-2 12 0 0 0,0 9 0 0 0,0 0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24580 11695 16383 0 0,'0'4'0'0'0,"0"6"0"0"0,0 6 0 0 0,0 10 0 0 0,4 8 0 0 0,1 7 0 0 0,4 12 0 0 0,0-1 0 0 0,3 5 0 0 0,-1-2 0 0 0,2 2 0 0 0,-2 0 0 0 0,-2-5 0 0 0,1 3 0 0 0,-1-4 0 0 0,-3-7 0 0 0,-1-1 0 0 0,-2-5 0 0 0,-2-3 0 0 0,-1-3 0 0 0,4-7 0 0 0,1-5 0 0 0,-5-4 0 0 0,-1-9 0 0 0,-2-7 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13486 8873 16383 0 0,'6'0'0'0'0,"7"0"0"0"0,12 0 0 0 0,8 0 0 0 0,9 0 0 0 0,9 0 0 0 0,6-5 0 0 0,11-3 0 0 0,4 1 0 0 0,7-4 0 0 0,12 0 0 0 0,7-4 0 0 0,4-5 0 0 0,1-5 0 0 0,-1 3 0 0 0,-6 4 0 0 0,-9 0 0 0 0,-13 3 0 0 0,-14 4 0 0 0,-11 4 0 0 0,-15 9 0 0 0,-12 4 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24552 12143 16383 0 0,'-4'0'0'0'0,"3"-4"0"0"0,9-12 0 0 0,8 0 0 0 0,8-5 0 0 0,4 3 0 0 0,6-1 0 0 0,0 3 0 0 0,-1 5 0 0 0,1 13 0 0 0,-4 10 0 0 0,-9 8 0 0 0,-7 5 0 0 0,-9-2 0 0 0,-7-1 0 0 0,-10 1 0 0 0,-3 1 0 0 0,-3-4 0 0 0,-3-5 0 0 0,4-1 0 0 0,-1-2 0 0 0,3 0 0 0 0,5-1 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24897 12065 16383 0 0,'4'0'0'0'0,"5"0"0"0"0,2 4 0 0 0,1 6 0 0 0,0 6 0 0 0,2 1 0 0 0,2-4 0 0 0,-2 1 0 0 0,2 3 0 0 0,0-2 0 0 0,-1 1 0 0 0,-7-2 0 0 0,-6-8 0 0 0,-3-10 0 0 0,-4-3 0 0 0,-3-5 0 0 0,5-6 0 0 0,6-4 0 0 0,7-2 0 0 0,2-2 0 0 0,3 4 0 0 0,2 5 0 0 0,-1 10 0 0 0,-4 11 0 0 0,-3 5 0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25264 12143 16383 0 0,'4'0'0'0'0,"4"0"0"0"0,6 0 0 0 0,5 0 0 0 0,-2-4 0 0 0,-3-7 0 0 0,-5-5 0 0 0,-3-5 0 0 0,-3-2 0 0 0,-5 1 0 0 0,-8 6 0 0 0,-4 4 0 0 0,-5 10 0 0 0,-3 5 0 0 0,3 6 0 0 0,4 6 0 0 0,4 5 0 0 0,5 4 0 0 0,3 2 0 0 0,2 0 0 0 0,2 2 0 0 0,3-1 0 0 0,6-4 0 0 0,5-2 0 0 0,8-4 0 0 0,3-11 0 0 0,3-4 0 0 0,-1-4 0 0 0,-1-1 0 0 0,-2-1 0 0 0,-4 2 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25506 12064 16383 0 0,'0'5'0'0'0,"4"6"0"0"0,5 5 0 0 0,5 0 0 0 0,0 1 0 0 0,2-1 0 0 0,2-4 0 0 0,-2 1 0 0 0,-4 2 0 0 0,0-2 0 0 0,2-2 0 0 0,2-3 0 0 0,-1-8 0 0 0,1-4 0 0 0,-3-5 0 0 0,-4-6 0 0 0,-2-4 0 0 0,1-5 0 0 0,-2-1 0 0 0,0-2 0 0 0,-2 0 0 0 0,2 4 0 0 0,0 6 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28125 9551 16383 0 0,'0'4'0'0'0,"0"6"0"0"0,0 6 0 0 0,4 0 0 0 0,1 2 0 0 0,0 2 0 0 0,3 2 0 0 0,0 3 0 0 0,-1 0 0 0 0,-6 1 0 0 0,-3-9 0 0 0,-1-15 0 0 0,0-17 0 0 0,0-12 0 0 0,1-4 0 0 0,1-2 0 0 0,0 0 0 0 0,4 2 0 0 0,3 0 0 0 0,3 8 0 0 0,4 5 0 0 0,8 4 0 0 0,4-2 0 0 0,2 2 0 0 0,1 3 0 0 0,-2 9 0 0 0,0 4 0 0 0,-5 2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28430 9656 16383 0 0,'4'-4'0'0'0,"5"-3"0"0"0,5 2 0 0 0,4-4 0 0 0,-1-5 0 0 0,-3-4 0 0 0,-5-3 0 0 0,-7 1 0 0 0,-8 5 0 0 0,-7 4 0 0 0,-5 4 0 0 0,-3 4 0 0 0,1 6 0 0 0,1 8 0 0 0,-1 5 0 0 0,3 6 0 0 0,1-2 0 0 0,3 6 0 0 0,0 1 0 0 0,14 15 0 0 0,10 4 0 0 0,15-4 0 0 0,12-12 0 0 0,2-9 0 0 0,3-13 0 0 0,-2-8 0 0 0,-4-4 0 0 0,-8-1 0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28707 9525 16383 0 0,'0'4'0'0'0,"0"6"0"0"0,4 6 0 0 0,1 5 0 0 0,4-2 0 0 0,1 1 0 0 0,-3 2 0 0 0,3 0 0 0 0,3 2 0 0 0,0 1 0 0 0,0-3 0 0 0,3-6 0 0 0,3-6 0 0 0,-3-9 0 0 0,1-9 0 0 0,-3-11 0 0 0,0-8 0 0 0,-2-8 0 0 0,0-2 0 0 0,-1 0 0 0 0,1 2 0 0 0,2 3 0 0 0,0 2 0 0 0,-7 11 0 0 0,-9 13 0 0 0,-8 8 0 0 0,-2 7 0 0 0,1 3 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13122 11165 16383 0 0,'-4'-4'0'0'0,"-1"2"0"0"0,4 16 0 0 0,2 14 0 0 0,5 11 0 0 0,2 12 0 0 0,-1 7 0 0 0,2 1 0 0 0,0 6 0 0 0,2-6 0 0 0,-1 2 0 0 0,-2-5 0 0 0,-2-4 0 0 0,-2-1 0 0 0,-2-5 0 0 0,-2-7 0 0 0,4-4 0 0 0,1-4 0 0 0,3-4 0 0 0,5-5 0 0 0,0-3 0 0 0,2-3 0 0 0,1-6 0 0 0,-1-4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13123 11562 16383 0 0,'4'-5'0'0'0,"5"-1"0"0"0,6 1 0 0 0,22-4 0 0 0,14 0 0 0 0,6 1 0 0 0,-3 2 0 0 0,-11 7 0 0 0,-8 3 0 0 0,-10 5 0 0 0,-7 1 0 0 0,-4 4 0 0 0,-7 4 0 0 0,-3 2 0 0 0,-2 3 0 0 0,-6-2 0 0 0,-2-1 0 0 0,-5-3 0 0 0,1-1 0 0 0,-2-2 0 0 0,0 0 0 0 0,-1-2 0 0 0,-3-2 0 0 0,-2-1 0 0 0,2-3 0 0 0,0-5 0 0 0,-2-2 0 0 0,-1-1 0 0 0,-2 1 0 0 0,-1-1 0 0 0,4 5 0 0 0,0 7 0 0 0,3 5 0 0 0,1 6 0 0 0,3 3 0 0 0,6-3 0 0 0,5-4 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13513 14393 16383 0 0,'-4'0'0'0'0,"-6"0"0"0"0,-4 0 0 0 0,-4 0 0 0 0,-3 0 0 0 0,2 5 0 0 0,1 1 0 0 0,-1 4 0 0 0,-1 5 0 0 0,-1 8 0 0 0,-1 6 0 0 0,3 1 0 0 0,5 1 0 0 0,5-1 0 0 0,4-1 0 0 0,7-1 0 0 0,3 0 0 0 0,4-2 0 0 0,1 0 0 0 0,-1 1 0 0 0,2-6 0 0 0,2-1 0 0 0,3-4 0 0 0,4-1 0 0 0,1-6 0 0 0,2-5 0 0 0,0-9 0 0 0,1-2 0 0 0,-1 0 0 0 0,1 0 0 0 0,-4-2 0 0 0,-2-1 0 0 0,-4 7 0 0 0,0 4 0 0 0,1 1 0 0 0,-1 1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14071 8629 16383 0 0,'0'-5'0'0'0,"5"-3"0"0"0,8 1 0 0 0,13 7 0 0 0,12 3 0 0 0,6 8 0 0 0,7 0 0 0 0,-1 5 0 0 0,3 5 0 0 0,-2-1 0 0 0,1-4 0 0 0,3-4 0 0 0,-8 0 0 0 0,-6-1 0 0 0,-5-2 0 0 0,-3 2 0 0 0,-1 5 0 0 0,-7 6 0 0 0,-12-2 0 0 0,-9 2 0 0 0,-11-3 0 0 0,-9-4 0 0 0,-8 0 0 0 0,-5 3 0 0 0,-3-1 0 0 0,3 2 0 0 0,2 3 0 0 0,0-2 0 0 0,4 1 0 0 0,6-3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13864 11529 16383 0 0,'4'0'0'0'0,"9"0"0"0"0,6-4 0 0 0,5-2 0 0 0,5-4 0 0 0,5 0 0 0 0,2 1 0 0 0,2-2 0 0 0,2 0 0 0 0,3-1 0 0 0,1-4 0 0 0,2 1 0 0 0,4-1 0 0 0,2-3 0 0 0,3 2 0 0 0,1-1 0 0 0,3-1 0 0 0,-2 3 0 0 0,6-1 0 0 0,0-2 0 0 0,-3 2 0 0 0,-4 0 0 0 0,1 3 0 0 0,-2 3 0 0 0,1 4 0 0 0,0-1 0 0 0,1 0 0 0 0,0-2 0 0 0,-3-5 0 0 0,1 1 0 0 0,0-2 0 0 0,2 2 0 0 0,-1-1 0 0 0,2 2 0 0 0,-1 3 0 0 0,1 3 0 0 0,0 3 0 0 0,0 3 0 0 0,-1-5 0 0 0,2 1 0 0 0,-3 0 0 0 0,3 1 0 0 0,2-3 0 0 0,-1-1 0 0 0,-4 2 0 0 0,2 1 0 0 0,-2 2 0 0 0,1-3 0 0 0,3-1 0 0 0,-1 1 0 0 0,2 2 0 0 0,-3 1 0 0 0,1 1 0 0 0,-1-3 0 0 0,1-1 0 0 0,-2 0 0 0 0,2 2 0 0 0,-2 1 0 0 0,1 5 0 0 0,-1 4 0 0 0,1-1 0 0 0,-1 0 0 0 0,2-2 0 0 0,-3 4 0 0 0,3 0 0 0 0,-2-1 0 0 0,2-1 0 0 0,-2-2 0 0 0,1-1 0 0 0,-1-1 0 0 0,1 3 0 0 0,0 3 0 0 0,0-2 0 0 0,-1-1 0 0 0,1-1 0 0 0,-1 3 0 0 0,-2 1 0 0 0,1-1 0 0 0,-2-2 0 0 0,3-1 0 0 0,2 3 0 0 0,1 1 0 0 0,4-1 0 0 0,0 3 0 0 0,1 0 0 0 0,-3-1 0 0 0,3 1 0 0 0,-1 1 0 0 0,0-3 0 0 0,-2 3 0 0 0,-1-1 0 0 0,-6 3 0 0 0,-1-1 0 0 0,-3-2 0 0 0,4-3 0 0 0,-1 3 0 0 0,-2-2 0 0 0,-1 0 0 0 0,2 2 0 0 0,-1 0 0 0 0,0-2 0 0 0,3 3 0 0 0,-2-1 0 0 0,4-2 0 0 0,-1-2 0 0 0,-2 3 0 0 0,-2 0 0 0 0,-2-2 0 0 0,-2 3 0 0 0,-5 0 0 0 0,-2-2 0 0 0,0-1 0 0 0,0-3 0 0 0,2 3 0 0 0,-3 1 0 0 0,4 2 0 0 0,2 2 0 0 0,-3-3 0 0 0,-1 3 0 0 0,0-1 0 0 0,-2 2 0 0 0,-1 0 0 0 0,1-3 0 0 0,1 2 0 0 0,-2-2 0 0 0,0-1 0 0 0,-2-3 0 0 0,0 3 0 0 0,1-1 0 0 0,-1 0 0 0 0,-3 1 0 0 0,-5 1 0 0 0,3 3 0 0 0,2 3 0 0 0,4 0 0 0 0,-1 2 0 0 0,-3-3 0 0 0,1-3 0 0 0,3-3 0 0 0,-3-4 0 0 0,-2 2 0 0 0,-2 0 0 0 0,-4 0 0 0 0,-2-2 0 0 0,-5 3 0 0 0,-2 0 0 0 0,-1-1 0 0 0,2 3 0 0 0,1 0 0 0 0,1 4 0 0 0,0-3 0 0 0,2 0 0 0 0,0-4 0 0 0,-4 3 0 0 0,-1-2 0 0 0,1 0 0 0 0,-1-2 0 0 0,-1-3 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21967 11377 16383 0 0,'4'0'0'0'0,"1"5"0"0"0,4 1 0 0 0,0 4 0 0 0,3 0 0 0 0,-1 3 0 0 0,2 4 0 0 0,2-1 0 0 0,3 2 0 0 0,2 1 0 0 0,1 2 0 0 0,-2 3 0 0 0,-1-5 0 0 0,1 1 0 0 0,1-3 0 0 0,1-6 0 0 0,-4 2 0 0 0,-3 0 0 0 0,-6 5 0 0 0,-3 3 0 0 0,1 2 0 0 0,4-2 0 0 0,-4-6 0 0 0,-7 0 0 0 0,-11-3 0 0 0,-8-3 0 0 0,-4 1 0 0 0,-6-1 0 0 0,-1-2 0 0 0,-4-3 0 0 0,-3 3 0 0 0,0 1 0 0 0,-1-2 0 0 0,2 2 0 0 0,4 1 0 0 0,3-2 0 0 0,3-2 0 0 0,3 4 0 0 0,4-2 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13811 11573 16383 0 0,'0'-5'0'0'0,"4"-5"0"0"0,5-1 0 0 0,2-4 0 0 0,1 1 0 0 0,4-1 0 0 0,3 2 0 0 0,2 2 0 0 0,1 0 0 0 0,1-4 0 0 0,5 1 0 0 0,1-1 0 0 0,0 2 0 0 0,2-2 0 0 0,4 2 0 0 0,1-1 0 0 0,1 1 0 0 0,2 4 0 0 0,-1-1 0 0 0,5-5 0 0 0,2-2 0 0 0,2-5 0 0 0,5-1 0 0 0,1-3 0 0 0,3 1 0 0 0,4-7 0 0 0,4 0 0 0 0,7 3 0 0 0,-2 4 0 0 0,0 1 0 0 0,0 0 0 0 0,0-5 0 0 0,0 3 0 0 0,0 2 0 0 0,0-1 0 0 0,0 0 0 0 0,0-4 0 0 0,4 3 0 0 0,1 1 0 0 0,-3-5 0 0 0,1-1 0 0 0,1 1 0 0 0,-1 0 0 0 0,3 1 0 0 0,-3 6 0 0 0,1 2 0 0 0,-6 0 0 0 0,-5-1 0 0 0,-3 4 0 0 0,-1 4 0 0 0,-2 5 0 0 0,0 4 0 0 0,0-1 0 0 0,-2-1 0 0 0,-3-2 0 0 0,1-1 0 0 0,1-2 0 0 0,7 0 0 0 0,0-2 0 0 0,3 1 0 0 0,-3 4 0 0 0,6-2 0 0 0,2 1 0 0 0,2 2 0 0 0,4 3 0 0 0,2-3 0 0 0,-1-4 0 0 0,4 1 0 0 0,-1-4 0 0 0,2-3 0 0 0,0 2 0 0 0,1-2 0 0 0,0 4 0 0 0,-4 3 0 0 0,2-1 0 0 0,-1 1 0 0 0,-2 0 0 0 0,2 0 0 0 0,-1 2 0 0 0,-1 3 0 0 0,-3 3 0 0 0,-1 1 0 0 0,3-3 0 0 0,0-1 0 0 0,-1 1 0 0 0,3-4 0 0 0,-4 1 0 0 0,-2 0 0 0 0,-2 3 0 0 0,-1 7 0 0 0,0 1 0 0 0,-3 2 0 0 0,-2-1 0 0 0,-4 0 0 0 0,1 2 0 0 0,-3 2 0 0 0,2-2 0 0 0,1-1 0 0 0,4-2 0 0 0,-3 4 0 0 0,1-1 0 0 0,2 1 0 0 0,-3 1 0 0 0,5 1 0 0 0,-2-2 0 0 0,0-2 0 0 0,-2-1 0 0 0,-1-2 0 0 0,-6-2 0 0 0,-1 5 0 0 0,-2 6 0 0 0,2-1 0 0 0,0 5 0 0 0,3-2 0 0 0,-1-2 0 0 0,-3 1 0 0 0,3 3 0 0 0,-1-1 0 0 0,2-3 0 0 0,-1-3 0 0 0,2 1 0 0 0,-1-1 0 0 0,1 4 0 0 0,-1-3 0 0 0,-2 4 0 0 0,-3 0 0 0 0,1 0 0 0 0,4 0 0 0 0,4 0 0 0 0,-5 0 0 0 0,-3-4 0 0 0,-4-2 0 0 0,-2 2 0 0 0,-1 3 0 0 0,-4 0 0 0 0,-2 2 0 0 0,1 4 0 0 0,-4 3 0 0 0,4-3 0 0 0,4-4 0 0 0,-3 1 0 0 0,0-3 0 0 0,0 1 0 0 0,1-2 0 0 0,2 2 0 0 0,-4 0 0 0 0,-5 0 0 0 0,0 3 0 0 0,1 0 0 0 0,6 0 0 0 0,4-2 0 0 0,-2 1 0 0 0,-2 3 0 0 0,-2-2 0 0 0,-6 1 0 0 0,-1 1 0 0 0,2-1 0 0 0,-1-5 0 0 0,1-4 0 0 0,-2 2 0 0 0,3-1 0 0 0,-4-3 0 0 0,3 3 0 0 0,2-1 0 0 0,-1 4 0 0 0,0-2 0 0 0,-1-1 0 0 0,-4-3 0 0 0,1 2 0 0 0,-1 1 0 0 0,2 1 0 0 0,-2 1 0 0 0,3-3 0 0 0,3-2 0 0 0,-2 3 0 0 0,2 3 0 0 0,2 0 0 0 0,-3 3 0 0 0,2-2 0 0 0,0 3 0 0 0,3 1 0 0 0,-2-1 0 0 0,-5-4 0 0 0,-3-3 0 0 0,-4 1 0 0 0,-2-2 0 0 0,-3 3 0 0 0,0-1 0 0 0,-1 2 0 0 0,-3 5 0 0 0,-2-2 0 0 0,1 2 0 0 0,0-3 0 0 0,3-3 0 0 0,-5 1 0 0 0,1 2 0 0 0,1 4 0 0 0,1 3 0 0 0,1-2 0 0 0,3 0 0 0 0,-1-3 0 0 0,-3 1 0 0 0,-1-4 0 0 0,0 2 0 0 0,1 1 0 0 0,2 4 0 0 0,0-2 0 0 0,-3-1 0 0 0,1-1 0 0 0,-1-5 0 0 0,1 1 0 0 0,1-2 0 0 0,2 2 0 0 0,0 3 0 0 0,1 0 0 0 0,0 0 0 0 0,0 0 0 0 0,0-5 0 0 0,-3 2 0 0 0,-2-2 0 0 0,0-3 0 0 0,2-1 0 0 0,0-3 0 0 0,1 3 0 0 0,1 4 0 0 0,1 2 0 0 0,0 2 0 0 0,0-1 0 0 0,-3 2 0 0 0,-2-2 0 0 0,0-3 0 0 0,1 1 0 0 0,2 0 0 0 0,-1-4 0 0 0,3-2 0 0 0,0-2 0 0 0,-1-2 0 0 0,2 0 0 0 0,-5-2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25955 11509 16383 0 0,'-4'0'0'0'0,"3"5"0"0"0,1 5 0 0 0,1 6 0 0 0,4 5 0 0 0,5-2 0 0 0,5 1 0 0 0,0 1 0 0 0,1-3 0 0 0,2-4 0 0 0,-2 0 0 0 0,0-4 0 0 0,1-1 0 0 0,-2 1 0 0 0,0-2 0 0 0,-2 4 0 0 0,1 3 0 0 0,-3 3 0 0 0,1 4 0 0 0,-1 3 0 0 0,1-4 0 0 0,-2 0 0 0 0,2-5 0 0 0,3-4 0 0 0,3 1 0 0 0,1-3 0 0 0,3-4 0 0 0,-4 4 0 0 0,1-2 0 0 0,-5 3 0 0 0,0 0 0 0 0,-5 2 0 0 0,-10 4 0 0 0,-8-2 0 0 0,-6-3 0 0 0,-5-3 0 0 0,-3-4 0 0 0,-1 2 0 0 0,-1 0 0 0 0,1 3 0 0 0,-1-1 0 0 0,5 4 0 0 0,2 0 0 0 0,3 0 0 0 0,1 0 0 0 0,-1-4 0 0 0,-2 2 0 0 0,-3-1 0 0 0,-1-2 0 0 0,7-3 0 0 0,6-2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13970 14775 16383 0 0,'0'5'0'0'0,"4"6"0"0"0,5 5 0 0 0,5 0 0 0 0,4 1 0 0 0,7 4 0 0 0,3-4 0 0 0,5-3 0 0 0,4-5 0 0 0,4 1 0 0 0,3-1 0 0 0,-2-3 0 0 0,-1 3 0 0 0,5 0 0 0 0,-2 2 0 0 0,4-1 0 0 0,-2-1 0 0 0,2-3 0 0 0,1 3 0 0 0,0-2 0 0 0,4 0 0 0 0,0 2 0 0 0,4 0 0 0 0,-1-2 0 0 0,2-2 0 0 0,-5-1 0 0 0,0-3 0 0 0,0 0 0 0 0,2 4 0 0 0,-5 0 0 0 0,2 5 0 0 0,-1 0 0 0 0,-5-2 0 0 0,-2-1 0 0 0,-1 2 0 0 0,0-1 0 0 0,1 3 0 0 0,-4-1 0 0 0,0-1 0 0 0,1 2 0 0 0,-4-2 0 0 0,2 0 0 0 0,0-4 0 0 0,-2-2 0 0 0,2 3 0 0 0,0 0 0 0 0,2 5 0 0 0,2-1 0 0 0,3-2 0 0 0,-9 3 0 0 0,-1-1 0 0 0,0 2 0 0 0,-1-1 0 0 0,1-2 0 0 0,1-2 0 0 0,4-4 0 0 0,2 0 0 0 0,1-3 0 0 0,1 0 0 0 0,2 0 0 0 0,-4-1 0 0 0,-2 1 0 0 0,1-1 0 0 0,0 1 0 0 0,2 0 0 0 0,0-1 0 0 0,-2 6 0 0 0,-2 1 0 0 0,2-1 0 0 0,-1 0 0 0 0,3-1 0 0 0,-3-3 0 0 0,-1 1 0 0 0,1-2 0 0 0,-3 0 0 0 0,1 0 0 0 0,0 0 0 0 0,3-1 0 0 0,1 6 0 0 0,1 1 0 0 0,-2-1 0 0 0,-1 0 0 0 0,0-2 0 0 0,-2-1 0 0 0,0-1 0 0 0,0 0 0 0 0,-2-1 0 0 0,2 3 0 0 0,0 3 0 0 0,2 0 0 0 0,2-2 0 0 0,-2-1 0 0 0,-4-1 0 0 0,-2-1 0 0 0,3 4 0 0 0,-2 1 0 0 0,-3-1 0 0 0,0-1 0 0 0,-1-1 0 0 0,-2 0 0 0 0,-2-3 0 0 0,1 0 0 0 0,1 0 0 0 0,2 5 0 0 0,5 0 0 0 0,-2 1 0 0 0,-2-2 0 0 0,2 4 0 0 0,1-1 0 0 0,5 0 0 0 0,-3-1 0 0 0,0-3 0 0 0,-1-2 0 0 0,-4 0 0 0 0,1-1 0 0 0,-2 0 0 0 0,2 0 0 0 0,2-1 0 0 0,0 1 0 0 0,1 0 0 0 0,3 0 0 0 0,-3-1 0 0 0,2 1 0 0 0,0 0 0 0 0,0 0 0 0 0,2 0 0 0 0,4 0 0 0 0,-2 0 0 0 0,0 0 0 0 0,-1 0 0 0 0,-3 0 0 0 0,0 0 0 0 0,2 0 0 0 0,-4 0 0 0 0,1 5 0 0 0,2 1 0 0 0,-3-1 0 0 0,1 0 0 0 0,2-6 0 0 0,1-3 0 0 0,2 0 0 0 0,-2-1 0 0 0,3 2 0 0 0,3 1 0 0 0,-4 0 0 0 0,0 2 0 0 0,-1 0 0 0 0,-2 0 0 0 0,-1 0 0 0 0,-4 0 0 0 0,-2 0 0 0 0,0 0 0 0 0,2 0 0 0 0,0 0 0 0 0,1 0 0 0 0,2 5 0 0 0,0 1 0 0 0,-4-1 0 0 0,-3 0 0 0 0,0-1 0 0 0,-1-3 0 0 0,-1 1 0 0 0,2-2 0 0 0,0 0 0 0 0,-2 0 0 0 0,-1 0 0 0 0,-3-1 0 0 0,0 1 0 0 0,-1 0 0 0 0,-1 5 0 0 0,-1 0 0 0 0,5 1 0 0 0,2-1 0 0 0,-2-2 0 0 0,0-1 0 0 0,-1-1 0 0 0,-1 0 0 0 0,-1-1 0 0 0,-1-1 0 0 0,0 1 0 0 0,0 0 0 0 0,0-1 0 0 0,0 1 0 0 0,0 0 0 0 0,-1 0 0 0 0,2 0 0 0 0,-1 0 0 0 0,0 0 0 0 0,0 0 0 0 0,0 5 0 0 0,0 1 0 0 0,1-1 0 0 0,-2 0 0 0 0,1-2 0 0 0,1-1 0 0 0,-1-1 0 0 0,0-1 0 0 0,0 0 0 0 0,0 0 0 0 0,0 0 0 0 0,0 0 0 0 0,0 0 0 0 0,0 3 0 0 0,0 4 0 0 0,5-2 0 0 0,4-1 0 0 0,1-4 0 0 0,-1-4 0 0 0,-2-1 0 0 0,1 1 0 0 0,0 1 0 0 0,-1 0 0 0 0,2 2 0 0 0,-2 1 0 0 0,0-1 0 0 0,-2 1 0 0 0,-3 1 0 0 0,4-1 0 0 0,0 0 0 0 0,3 0 0 0 0,0 0 0 0 0,2 0 0 0 0,0 0 0 0 0,-2 0 0 0 0,0 0 0 0 0,1 0 0 0 0,-4 0 0 0 0,0-4 0 0 0,0-2 0 0 0,1 0 0 0 0,-1 1 0 0 0,-2 2 0 0 0,-2 2 0 0 0,-1-1 0 0 0,0 2 0 0 0,-1 0 0 0 0,0-4 0 0 0,0-2 0 0 0,0 1 0 0 0,0-4 0 0 0,0 0 0 0 0,0 1 0 0 0,0 3 0 0 0,-1 1 0 0 0,2 2 0 0 0,-1 1 0 0 0,0-4 0 0 0,0 0 0 0 0,0 0 0 0 0,0 0 0 0 0,1-2 0 0 0,-2 0 0 0 0,5 0 0 0 0,2 2 0 0 0,-1-2 0 0 0,-1-1 0 0 0,-1 1 0 0 0,3-2 0 0 0,4 0 0 0 0,0 2 0 0 0,4 2 0 0 0,-6-4 0 0 0,-4 2 0 0 0,2 0 0 0 0,-1 3 0 0 0,-1 1 0 0 0,-1 1 0 0 0,-1 2 0 0 0,3-5 0 0 0,0-1 0 0 0,-3-3 0 0 0,0-2 0 0 0,1-2 0 0 0,0 1 0 0 0,-1 2 0 0 0,-1-1 0 0 0,0 1 0 0 0,0-3 0 0 0,-1 2 0 0 0,0 2 0 0 0,0 3 0 0 0,0-2 0 0 0,0-4 0 0 0,4-1 0 0 0,-3-1 0 0 0,3-4 0 0 0,0-3 0 0 0,0 2 0 0 0,-1 5 0 0 0,-1 0 0 0 0,3 2 0 0 0,1-1 0 0 0,-1-3 0 0 0,3-3 0 0 0,1 1 0 0 0,-3 0 0 0 0,-1 3 0 0 0,2 0 0 0 0,0 1 0 0 0,3-1 0 0 0,-4-1 0 0 0,0-3 0 0 0,-1-3 0 0 0,4 2 0 0 0,-4 0 0 0 0,0-1 0 0 0,0 4 0 0 0,3-1 0 0 0,-3-1 0 0 0,-4-1 0 0 0,-1 1 0 0 0,0 5 0 0 0,-1 5 0 0 0,-5-1 0 0 0,1-3 0 0 0,3-4 0 0 0,3-4 0 0 0,1-1 0 0 0,0 1 0 0 0,-4 1 0 0 0,-1-1 0 0 0,-1-1 0 0 0,1-2 0 0 0,0 0 0 0 0,1 2 0 0 0,2 3 0 0 0,-5-2 0 0 0,0 3 0 0 0,0 1 0 0 0,2-2 0 0 0,0-2 0 0 0,1 3 0 0 0,-3 0 0 0 0,0-1 0 0 0,0 1 0 0 0,2 1 0 0 0,-4-2 0 0 0,1 3 0 0 0,-4-1 0 0 0,1 2 0 0 0,1 1 0 0 0,2-4 0 0 0,3 3 0 0 0,-3-2 0 0 0,0 4 0 0 0,-3-3 0 0 0,-4 0 0 0 0,1 0 0 0 0,1 4 0 0 0,0-1 0 0 0,1-2 0 0 0,3-3 0 0 0,2-4 0 0 0,-2-1 0 0 0,1 2 0 0 0,0 0 0 0 0,3 1 0 0 0,0 2 0 0 0,-2 0 0 0 0,0 4 0 0 0,-4-1 0 0 0,0-2 0 0 0,1 1 0 0 0,3 0 0 0 0,1-2 0 0 0,-1-3 0 0 0,-1 2 0 0 0,-3 1 0 0 0,-4-2 0 0 0,0 3 0 0 0,3-1 0 0 0,2 4 0 0 0,0-1 0 0 0,1-2 0 0 0,0-3 0 0 0,-1-2 0 0 0,-3 2 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26982 13441 16383 0 0,'-3'0'0'0'0,"-7"5"0"0"0,-4 0 0 0 0,-4 1 0 0 0,-7 3 0 0 0,-3 4 0 0 0,-1 5 0 0 0,1 4 0 0 0,1 2 0 0 0,2-3 0 0 0,0-4 0 0 0,1-2 0 0 0,5 2 0 0 0,1-2 0 0 0,0-4 0 0 0,3 1 0 0 0,0-2 0 0 0,-1 2 0 0 0,-2 4 0 0 0,2-6 0 0 0,8-4 0 0 0,9-9 0 0 0,8-6 0 0 0,11-8 0 0 0,2-5 0 0 0,4 2 0 0 0,7-1 0 0 0,1-1 0 0 0,-1-1 0 0 0,-3 3 0 0 0,-2 1 0 0 0,-2 3 0 0 0,-1 0 0 0 0,-2 3 0 0 0,0 8 0 0 0,-4 10 0 0 0,-6 8 0 0 0,-4 6 0 0 0,0 4 0 0 0,-3 3 0 0 0,0 2 0 0 0,-3 0 0 0 0,-1-1 0 0 0,-1 2 0 0 0,3-7 0 0 0,1-1 0 0 0,-1 0 0 0 0,0 1 0 0 0,-2 1 0 0 0,0 0 0 0 0,-1 2 0 0 0,-1 1 0 0 0,4-4 0 0 0,1-6 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14049 14512 16383 0 0,'4'-4'0'0'0,"5"-2"0"0"0,6-4 0 0 0,3-1 0 0 0,7-2 0 0 0,6 0 0 0 0,4-1 0 0 0,2-4 0 0 0,2 3 0 0 0,4 2 0 0 0,2 0 0 0 0,0-7 0 0 0,10-4 0 0 0,2-3 0 0 0,4-2 0 0 0,3 1 0 0 0,2-5 0 0 0,6 0 0 0 0,3 0 0 0 0,-1-3 0 0 0,4-4 0 0 0,4 5 0 0 0,4-1 0 0 0,-1-3 0 0 0,0 0 0 0 0,-2 4 0 0 0,-3 2 0 0 0,-3 2 0 0 0,-12-2 0 0 0,-5 5 0 0 0,-4 2 0 0 0,-8 1 0 0 0,-4 5 0 0 0,-3 2 0 0 0,-3-1 0 0 0,-4 2 0 0 0,-1 1 0 0 0,-2 3 0 0 0,-2 2 0 0 0,-2 5 0 0 0,-1 2 0 0 0,-3 2 0 0 0,1 2 0 0 0,-5-4 0 0 0,-2-1 0 0 0,0 0 0 0 0,2-3 0 0 0,2-1 0 0 0,-1-3 0 0 0,3-4 0 0 0,-1 2 0 0 0,1-3 0 0 0,0 2 0 0 0,1 4 0 0 0,-5-1 0 0 0,-1-3 0 0 0,1-3 0 0 0,-1 2 0 0 0,-1-2 0 0 0,-1 3 0 0 0,1-1 0 0 0,2 3 0 0 0,1 3 0 0 0,-2-1 0 0 0,-1 2 0 0 0,1 1 0 0 0,-3 8 0 0 0,1 3 0 0 0,-4 1 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12:50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16479 13255 16383 0 0,'-4'0'0'0'0,"-1"-4"0"0"0,-4-1 0 0 0,0 3 0 0 0,5 4 0 0 0,7 4 0 0 0,7 3 0 0 0,11 3 0 0 0,8 0 0 0 0,4 3 0 0 0,4-2 0 0 0,3-3 0 0 0,-1-4 0 0 0,1-1 0 0 0,1-3 0 0 0,-2-1 0 0 0,-8 3 0 0 0,-5 2 0 0 0,-3-2 0 0 0,-2 0 0 0 0,-1-1 0 0 0,-2 3 0 0 0,-17 14 0 0 0,-14 8 0 0 0,-6 4 0 0 0,-6 1 0 0 0,-1-1 0 0 0,-1-1 0 0 0,0-6 0 0 0,1-8 0 0 0,-3 8 0 0 0,-3 8 0 0 0,-2 2 0 0 0,5 0 0 0 0,5-6 0 0 0,9-3 0 0 0,12-6 0 0 0,5-7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22384 16589 16383 0 0,'11'12'0'0'0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22069 17252 16383 0 0,'-12'-6'0'0'0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44:10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0 208 24575,'5'6'0,"0"0"0,-1 1 0,0 0 0,0 0 0,-1 0 0,5 12 0,9 19 0,37 42 0,-51-76 0,0-1 0,1 0 0,-1 1 0,1-1 0,-1-1 0,1 1 0,0 0 0,0-1 0,0 0 0,0 0 0,0 0 0,0-1 0,1 1 0,-1-1 0,1 0 0,-1 0 0,1 0 0,-1-1 0,1 0 0,0 0 0,-1 0 0,6-1 0,11-1 0,0-2 0,0-1 0,30-10 0,-29 9 0,16-8 0,0-1 0,0-2 0,68-41 0,-81 40 0,0-1 0,36-37 0,21-17 0,7 17 130,-10 7-1625,-57 33-5331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15266 8232 16383 0 0,'0'-5'0'0'0,"-5"-3"0"0"0,-8 1 0 0 0,-2 7 0 0 0,3 9 0 0 0,-3 9 0 0 0,-5 6 0 0 0,-4-1 0 0 0,2 2 0 0 0,5 2 0 0 0,5 1 0 0 0,10 3 0 0 0,12-5 0 0 0,8-2 0 0 0,13 2 0 0 0,7 1 0 0 0,2-3 0 0 0,0-1 0 0 0,-6 1 0 0 0,-10 3 0 0 0,-9 2 0 0 0,-12 1 0 0 0,-12 1 0 0 0,-16 2 0 0 0,-9 0 0 0 0,-4-6 0 0 0,-2-7 0 0 0,7-1 0 0 0,8 1 0 0 0,15 3 0 0 0,13-3 0 0 0,13 2 0 0 0,15 2 0 0 0,12-4 0 0 0,5-4 0 0 0,0 0 0 0 0,3 4 0 0 0,-8 2 0 0 0,-10 10 0 0 0,-18 5 0 0 0,-15 7 0 0 0,-14 7 0 0 0,-11 0 0 0 0,0 3 0 0 0,4-2 0 0 0,0-5 0 0 0,3-4 0 0 0,0-5 0 0 0,2-2 0 0 0,10-3 0 0 0,11-1 0 0 0,11-6 0 0 0,8-7 0 0 0,10-7 0 0 0,6-6 0 0 0,-4-3 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22463 16989 16383 0 0,'6'-5'0'0'0,"2"-3"0"0"0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13626 11089 16383 0 0,'-4'0'0'0'0,"2"5"0"0"0,7 6 0 0 0,6 10 0 0 0,12 5 0 0 0,5 19 0 0 0,4 5 0 0 0,0-2 0 0 0,-1-4 0 0 0,-1-5 0 0 0,-5-4 0 0 0,-3-9 0 0 0,-4-3 0 0 0,-7-12 0 0 0,-4-11 0 0 0,-3-10 0 0 0,-3-13 0 0 0,-6-11 0 0 0,-2-15 0 0 0,0-6 0 0 0,2-10 0 0 0,6-1 0 0 0,6 0 0 0 0,4 8 0 0 0,4 14 0 0 0,-1 8 0 0 0,1 12 0 0 0,-1 4 0 0 0,-3 7 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14156 11351 16383 0 0,'-5'0'0'0'0,"-1"4"0"0"0,5 2 0 0 0,2 4 0 0 0,1 11 0 0 0,6 5 0 0 0,0 3 0 0 0,0 1 0 0 0,-3 0 0 0 0,-1 0 0 0 0,-2-6 0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14209 10557 16383 0 0,'-4'5'0'0'0,"-2"5"0"0"0,-1 11 0 0 0,-1 7 0 0 0,-2 6 0 0 0,2 4 0 0 0,2-1 0 0 0,2-3 0 0 0,3-1 0 0 0,4-3 0 0 0,8-6 0 0 0,0-2 0 0 0,5-5 0 0 0,3-6 0 0 0,4-9 0 0 0,1-5 0 0 0,2-7 0 0 0,-3-5 0 0 0,-2-1 0 0 0,1-2 0 0 0,-3-3 0 0 0,-6-2 0 0 0,-4-2 0 0 0,-5-1 0 0 0,-6-1 0 0 0,-3 0 0 0 0,-6 0 0 0 0,-6 4 0 0 0,1 2 0 0 0,-2 3 0 0 0,2 2 0 0 0,-1 3 0 0 0,-1 3 0 0 0,-4 5 0 0 0,4 5 0 0 0,-1 5 0 0 0,3 10 0 0 0,0 12 0 0 0,-3 10 0 0 0,3-1 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15769 11007 16383 0 0,'0'5'0'0'0,"5"10"0"0"0,6 12 0 0 0,5 24 0 0 0,5 9 0 0 0,4 2 0 0 0,1-9 0 0 0,2-8 0 0 0,0-9 0 0 0,0-9 0 0 0,-5-14 0 0 0,-6-15 0 0 0,-6-9 0 0 0,-9-14 0 0 0,-6-12 0 0 0,-2-3 0 0 0,1-5 0 0 0,1-4 0 0 0,5-2 0 0 0,3 3 0 0 0,0 4 0 0 0,5 11 0 0 0,1 10 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16219 11431 16383 0 0,'5'-4'0'0'0,"1"-7"0"0"0,4-1 0 0 0,1-3 0 0 0,3 1 0 0 0,3 3 0 0 0,9 7 0 0 0,3 10 0 0 0,-2 8 0 0 0,-6 6 0 0 0,-7 5 0 0 0,-10 2 0 0 0,-6 6 0 0 0,-2 1 0 0 0,-1 1 0 0 0,-4-7 0 0 0,-5-7 0 0 0,0-3 0 0 0,-3-5 0 0 0,2 0 0 0 0,8-2 0 0 0,10-2 0 0 0,9-4 0 0 0,7-7 0 0 0,9-3 0 0 0,10-5 0 0 0,2-1 0 0 0,4 2 0 0 0,-1 1 0 0 0,-4 3 0 0 0,-3 2 0 0 0,-8 2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16881 12144 16383 0 0,'0'-4'0'0'0,"-5"16"0"0"0,-1 16 0 0 0,5 17 0 0 0,3 4 0 0 0,5 0 0 0 0,5-5 0 0 0,7-9 0 0 0,4-7 0 0 0,3-11 0 0 0,1-10 0 0 0,1-6 0 0 0,0 2 0 0 0,0 0 0 0 0,0-5 0 0 0,-5-6 0 0 0,-6-7 0 0 0,-7-6 0 0 0,-4-3 0 0 0,-4-3 0 0 0,-2 0 0 0 0,0-2 0 0 0,-6 1 0 0 0,-1 0 0 0 0,0 1 0 0 0,2-1 0 0 0,-4 5 0 0 0,-4 7 0 0 0,-5 6 0 0 0,-3 3 0 0 0,-4 5 0 0 0,-1 2 0 0 0,-1 1 0 0 0,-1 0 0 0 0,0 5 0 0 0,0 1 0 0 0,5-1 0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16545 11880 16383 0 0,'-5'0'0'0'0,"-6"0"0"0"0,-6 5 0 0 0,-4 5 0 0 0,-3 6 0 0 0,-3 5 0 0 0,0 5 0 0 0,-2-4 0 0 0,1 3 0 0 0,1 4 0 0 0,-2 4 0 0 0,3 3 0 0 0,-2 3 0 0 0,1 5 0 0 0,0-1 0 0 0,5 2 0 0 0,1 2 0 0 0,5 2 0 0 0,4-2 0 0 0,5-1 0 0 0,4-3 0 0 0,1 0 0 0 0,2 3 0 0 0,1-3 0 0 0,0 5 0 0 0,-1 0 0 0 0,1 0 0 0 0,0 1 0 0 0,-1-3 0 0 0,1-5 0 0 0,-1 1 0 0 0,0-4 0 0 0,0-3 0 0 0,0-2 0 0 0,-1-4 0 0 0,1-1 0 0 0,0 4 0 0 0,0 0 0 0 0,0 0 0 0 0,5 0 0 0 0,1-2 0 0 0,4-2 0 0 0,6-5 0 0 0,3-1 0 0 0,0-1 0 0 0,1 1 0 0 0,-4 1 0 0 0,1 2 0 0 0,2 0 0 0 0,2-3 0 0 0,2-1 0 0 0,3 0 0 0 0,-1-3 0 0 0,-3-1 0 0 0,0-2 0 0 0,0-4 0 0 0,0-4 0 0 0,2-4 0 0 0,1-1 0 0 0,1-2 0 0 0,5 0 0 0 0,2-1 0 0 0,5 0 0 0 0,0 1 0 0 0,2-1 0 0 0,5 1 0 0 0,-2 0 0 0 0,-3 4 0 0 0,-4 2 0 0 0,-3 0 0 0 0,-3-1 0 0 0,-2-2 0 0 0,4 0 0 0 0,0-3 0 0 0,5-4 0 0 0,0-2 0 0 0,-2 0 0 0 0,-1-4 0 0 0,-4 1 0 0 0,0 1 0 0 0,-2-3 0 0 0,-1 1 0 0 0,-5-2 0 0 0,3-4 0 0 0,2 0 0 0 0,5 0 0 0 0,-2-4 0 0 0,2-2 0 0 0,6-6 0 0 0,-1 0 0 0 0,0 2 0 0 0,2-4 0 0 0,-2-2 0 0 0,-1-1 0 0 0,-7 2 0 0 0,0 1 0 0 0,0-3 0 0 0,-1-1 0 0 0,0 1 0 0 0,-4-3 0 0 0,-8 0 0 0 0,-5 1 0 0 0,-1 2 0 0 0,-1-2 0 0 0,-3-4 0 0 0,-2-1 0 0 0,-2-2 0 0 0,-1 1 0 0 0,-5 4 0 0 0,-3 2 0 0 0,0-1 0 0 0,3 1 0 0 0,-5 1 0 0 0,-4 2 0 0 0,-5-2 0 0 0,-3 0 0 0 0,-4 0 0 0 0,3 3 0 0 0,6 1 0 0 0,0-4 0 0 0,-1 1 0 0 0,-3 1 0 0 0,-3 0 0 0 0,0 2 0 0 0,2 1 0 0 0,0 1 0 0 0,-5 6 0 0 0,-3 1 0 0 0,-1 4 0 0 0,-9 2 0 0 0,-2-3 0 0 0,-18-6 0 0 0,-13-14 0 0 0,3 1 0 0 0,7 1 0 0 0,11 7 0 0 0,8 8 0 0 0,7 3 0 0 0,6 6 0 0 0,3 3 0 0 0,1 4 0 0 0,2 3 0 0 0,-2 2 0 0 0,1 0 0 0 0,-1 1 0 0 0,0 0 0 0 0,-1 0 0 0 0,0-1 0 0 0,1 1 0 0 0,-6-1 0 0 0,-1 0 0 0 0,0 5 0 0 0,-3 6 0 0 0,-1 0 0 0 0,7 4 0 0 0,3-1 0 0 0,3 2 0 0 0,3-2 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14268 11934 16383 0 0,'-4'0'0'0'0,"-7"-4"0"0"0,-5 2 0 0 0,-5 2 0 0 0,-4 6 0 0 0,3 6 0 0 0,-9 10 0 0 0,-12 21 0 0 0,-4 10 0 0 0,1 3 0 0 0,0 8 0 0 0,8 13 0 0 0,9-3 0 0 0,10-4 0 0 0,5-9 0 0 0,3 1 0 0 0,9 16 0 0 0,5 11 0 0 0,1 5 0 0 0,1-9 0 0 0,-1-11 0 0 0,4-12 0 0 0,-1-12 0 0 0,5-10 0 0 0,-1-4 0 0 0,-1-2 0 0 0,1-7 0 0 0,-1-4 0 0 0,2-6 0 0 0,0-1 0 0 0,2-3 0 0 0,-1 0 0 0 0,-4 4 0 0 0,-2 2 0 0 0,2-1 0 0 0,3-5 0 0 0,1 1 0 0 0,2 3 0 0 0,3 2 0 0 0,3-1 0 0 0,-1 0 0 0 0,-1 2 0 0 0,2-3 0 0 0,2-3 0 0 0,1-5 0 0 0,1-4 0 0 0,2-2 0 0 0,-1-3 0 0 0,-3 5 0 0 0,-2 0 0 0 0,0 0 0 0 0,2-1 0 0 0,1-2 0 0 0,1 0 0 0 0,1-1 0 0 0,-4-6 0 0 0,-1-1 0 0 0,0 1 0 0 0,2 0 0 0 0,0 1 0 0 0,2 2 0 0 0,1 1 0 0 0,1 0 0 0 0,0 1 0 0 0,0 0 0 0 0,1-4 0 0 0,-2-7 0 0 0,2-1 0 0 0,-1 2 0 0 0,0 2 0 0 0,0-1 0 0 0,-1 0 0 0 0,2 1 0 0 0,-6-2 0 0 0,-1 1 0 0 0,0-3 0 0 0,1 0 0 0 0,2 4 0 0 0,1-3 0 0 0,1-4 0 0 0,0-4 0 0 0,1 2 0 0 0,-4-1 0 0 0,-3 2 0 0 0,2 0 0 0 0,0 1 0 0 0,2 1 0 0 0,-3-4 0 0 0,-2 3 0 0 0,2-2 0 0 0,-3-3 0 0 0,-1 4 0 0 0,-2-2 0 0 0,-4-1 0 0 0,-5-3 0 0 0,3-1 0 0 0,-1-3 0 0 0,-2 0 0 0 0,-2-1 0 0 0,-2 0 0 0 0,0-1 0 0 0,-1 1 0 0 0,-2-1 0 0 0,6 2 0 0 0,0-2 0 0 0,-4 6 0 0 0,-3 1 0 0 0,0 0 0 0 0,-1-1 0 0 0,1-2 0 0 0,0-1 0 0 0,-4-1 0 0 0,0 0 0 0 0,0-1 0 0 0,1 0 0 0 0,-3-5 0 0 0,1-6 0 0 0,-5 4 0 0 0,-4-12 0 0 0,-4-1 0 0 0,-2-2 0 0 0,-4-3 0 0 0,-1 3 0 0 0,-4 7 0 0 0,1 4 0 0 0,2 5 0 0 0,6 3 0 0 0,3 2 0 0 0,-2 6 0 0 0,0 7 0 0 0,-2 1 0 0 0,-2-1 0 0 0,0-3 0 0 0,-1 1 0 0 0,-6 0 0 0 0,-1 2 0 0 0,-1-1 0 0 0,-6 3 0 0 0,-3 3 0 0 0,-2 3 0 0 0,-4 3 0 0 0,4-2 0 0 0,-2-1 0 0 0,4 2 0 0 0,5 1 0 0 0,3 1 0 0 0,-1 2 0 0 0,2 0 0 0 0,1 6 0 0 0,1 1 0 0 0,2 0 0 0 0,2-1 0 0 0,1 3 0 0 0,5 0 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17069 12700 16383 0 0,'-5'0'0'0'0,"-6"0"0"0"0,-5 0 0 0 0,-14 0 0 0 0,-34-4 0 0 0,-11-3 0 0 0,-10 2 0 0 0,-10 0 0 0 0,7 2 0 0 0,9 1 0 0 0,9 1 0 0 0,8 5 0 0 0,8 2 0 0 0,6 0 0 0 0,1-1 0 0 0,4 3 0 0 0,1 1 0 0 0,-3 2 0 0 0,3 0 0 0 0,-1-1 0 0 0,-3-4 0 0 0,2 3 0 0 0,0-1 0 0 0,-2-1 0 0 0,2-2 0 0 0,4 2 0 0 0,4 1 0 0 0,4-2 0 0 0,-2-1 0 0 0,0-2 0 0 0,2-1 0 0 0,1-6 0 0 0,2 3 0 0 0,0 1 0 0 0,2 1 0 0 0,0 0 0 0 0,0-1 0 0 0,9 1 0 0 0,9 0 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15822 8793 16383 0 0,'0'5'0'0'0,"0"14"0"0"0,5 8 0 0 0,3 11 0 0 0,4 5 0 0 0,1 5 0 0 0,4 1 0 0 0,-2-2 0 0 0,-2-5 0 0 0,-10-14 0 0 0,-11-17 0 0 0,-3-17 0 0 0,-1-18 0 0 0,-3-16 0 0 0,-5-6 0 0 0,1-8 0 0 0,4 1 0 0 0,4-2 0 0 0,10 9 0 0 0,5 6 0 0 0,7 10 0 0 0,8 10 0 0 0,5 14 0 0 0,11 8 0 0 0,4 10 0 0 0,-5 7 0 0 0,4 7 0 0 0,1 4 0 0 0,-2 3 0 0 0,0 1 0 0 0,-2 0 0 0 0,5 6 0 0 0,0 1 0 0 0,0-6 0 0 0,-2-9 0 0 0,-1-3 0 0 0,-2-6 0 0 0,-7-1 0 0 0,-3-2 0 0 0,1-4 0 0 0,-11-9 0 0 0,-7-10 0 0 0,-5-9 0 0 0,-3-19 0 0 0,-2-8 0 0 0,0-13 0 0 0,0-7 0 0 0,6-10 0 0 0,2-4 0 0 0,0 2 0 0 0,5 2 0 0 0,0 9 0 0 0,-1 20 0 0 0,-3 25 0 0 0,-3 15 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15668 12568 16383 0 0,'-4'0'0'0'0,"-7"0"0"0"0,-5 0 0 0 0,-1 5 0 0 0,-2 5 0 0 0,-1 6 0 0 0,-3 6 0 0 0,-2 2 0 0 0,-1 7 0 0 0,4 3 0 0 0,5 0 0 0 0,2-6 0 0 0,-7 11 0 0 0,-3 3 0 0 0,6-5 0 0 0,21-5 0 0 0,15-3 0 0 0,8-6 0 0 0,9-8 0 0 0,5 0 0 0 0,3-5 0 0 0,5-2 0 0 0,-2-5 0 0 0,1 0 0 0 0,-2-2 0 0 0,-1-1 0 0 0,-6-1 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15532 13229 16383 0 0,'0'9'0'0'0,"4"13"0"0"0,3 25 0 0 0,-2 26 0 0 0,-5 26 0 0 0,-2 27 0 0 0,-2 1 0 0 0,1-16 0 0 0,0-23 0 0 0,0-21 0 0 0,2-27 0 0 0,-4-24 0 0 0,-1-21 0 0 0,-1-17 0 0 0,-1-16 0 0 0,-2-9 0 0 0,3-5 0 0 0,1 0 0 0 0,2 5 0 0 0,3 5 0 0 0,0 7 0 0 0,0 4 0 0 0,6 2 0 0 0,2 2 0 0 0,3 0 0 0 0,2 1 0 0 0,1 1 0 0 0,5 3 0 0 0,-1 11 0 0 0,0 7 0 0 0,-1 9 0 0 0,-1 4 0 0 0,-1 4 0 0 0,-4 5 0 0 0,-8 4 0 0 0,-4 7 0 0 0,-7 4 0 0 0,-1 0 0 0 0,-4-5 0 0 0,-4-3 0 0 0,1-10 0 0 0,3-8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15716 13441 16383 0 0,'5'0'0'0'0,"6"5"0"0"0,5 0 0 0 0,5 1 0 0 0,-1 4 0 0 0,0 3 0 0 0,-2 6 0 0 0,-6 3 0 0 0,-3 3 0 0 0,-4 2 0 0 0,-3 5 0 0 0,-2 2 0 0 0,-5-5 0 0 0,-2-3 0 0 0,0-10 0 0 0,-3-8 0 0 0,0-10 0 0 0,2-9 0 0 0,2-7 0 0 0,7-6 0 0 0,7-3 0 0 0,3-1 0 0 0,4-1 0 0 0,4 5 0 0 0,3 2 0 0 0,4 4 0 0 0,-1 6 0 0 0,-2 9 0 0 0,-6 5 0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16087 13603 16383 0 0,'0'-5'0'0'0,"0"-5"0"0"0,5-2 0 0 0,1-3 0 0 0,-1-4 0 0 0,5 2 0 0 0,4-1 0 0 0,0-3 0 0 0,-3-1 0 0 0,-2-2 0 0 0,-9 3 0 0 0,-3 10 0 0 0,-5 6 0 0 0,-3 10 0 0 0,1 7 0 0 0,-2 2 0 0 0,-3 0 0 0 0,0 0 0 0 0,3 4 0 0 0,3 2 0 0 0,4 3 0 0 0,7-2 0 0 0,3 0 0 0 0,5-5 0 0 0,6-4 0 0 0,4-4 0 0 0,5 0 0 0 0,1 0 0 0 0,1-6 0 0 0,-3-8 0 0 0,-2-4 0 0 0,0-4 0 0 0,-4-4 0 0 0,0-4 0 0 0,-3-3 0 0 0,-1 4 0 0 0,4 3 0 0 0,-3 30 0 0 0,-2 16 0 0 0,-5 14 0 0 0,-3 3 0 0 0,-3-1 0 0 0,3-8 0 0 0,6-10 0 0 0,5-11 0 0 0,4-5 0 0 0,4-11 0 0 0,-3-10 0 0 0,0-6 0 0 0,-3-7 0 0 0,-1 2 0 0 0,-2 0 0 0 0,-1 4 0 0 0,-2 0 0 0 0,-2-1 0 0 0,1-3 0 0 0,-2-1 0 0 0,-1-2 0 0 0,-3 0 0 0 0,3-2 0 0 0,-1-1 0 0 0,-1 6 0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13805 12807 16383 0 0,'-5'0'0'0'0,"-5"-5"0"0"0,-7 0 0 0 0,-4-1 0 0 0,-3 1 0 0 0,-3 2 0 0 0,0 0 0 0 0,-2 3 0 0 0,1-1 0 0 0,-5 1 0 0 0,-1 1 0 0 0,-3-1 0 0 0,-1 4 0 0 0,2 3 0 0 0,2-1 0 0 0,3-1 0 0 0,-8-12 0 0 0,-5-2 0 0 0,-1-7 0 0 0,-2 1 0 0 0,4 3 0 0 0,3 3 0 0 0,4 3 0 0 0,4 3 0 0 0,3 2 0 0 0,2 5 0 0 0,0 3 0 0 0,0 4 0 0 0,1 0 0 0 0,1-1 0 0 0,-2-3 0 0 0,0-2 0 0 0,0-3 0 0 0,1 0 0 0 0,-1-2 0 0 0,0-1 0 0 0,5-4 0 0 0,5-6 0 0 0,7-1 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12810 12541 16383 0 0,'-5'5'0'0'0,"-5"6"0"0"0,-16 14 0 0 0,-8 9 0 0 0,-2-3 0 0 0,-4 8 0 0 0,4 2 0 0 0,13-3 0 0 0,43 13 0 0 0,22-4 0 0 0,22 8 0 0 0,5 11 0 0 0,-8-4 0 0 0,-16-11 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11933 12541 16383 0 0,'0'5'0'0'0,"5"6"0"0"0,0 10 0 0 0,1 10 0 0 0,4 10 0 0 0,-1 7 0 0 0,-1 32 0 0 0,-2 6 0 0 0,-7-6 0 0 0,-3-12 0 0 0,-1-13 0 0 0,1-12 0 0 0,-5-9 0 0 0,0-4 0 0 0,2-9 0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11906 12650 16383 0 0,'19'4'0'0'0,"14"7"0"0"0,26 24 0 0 0,15 24 0 0 0,5 12 0 0 0,-6-3 0 0 0,-12-6 0 0 0,-11-16 0 0 0,-14-10 0 0 0,-13-16 0 0 0,-15-20 0 0 0,-10-20 0 0 0,-3-15 0 0 0,-2-12 0 0 0,1-6 0 0 0,1-8 0 0 0,7 2 0 0 0,2-3 0 0 0,1 5 0 0 0,-1 6 0 0 0,4 9 0 0 0,0 6 0 0 0,-1 5 0 0 0,-1 7 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12807 13337 16383 0 0,'0'5'0'0'0,"0"10"0"0"0,0 12 0 0 0,0 6 0 0 0,0 7 0 0 0,0 5 0 0 0,0 0 0 0 0,0 6 0 0 0,0-1 0 0 0,0 0 0 0 0,0 1 0 0 0,0-4 0 0 0,0-6 0 0 0,0-4 0 0 0,0-5 0 0 0,0-2 0 0 0,0-17 0 0 0,-4-13 0 0 0,-2-14 0 0 0,-5-15 0 0 0,-4-15 0 0 0,0-2 0 0 0,2-4 0 0 0,0-2 0 0 0,1-1 0 0 0,3-1 0 0 0,7-1 0 0 0,5 0 0 0 0,6 1 0 0 0,1 4 0 0 0,4 2 0 0 0,-1 4 0 0 0,2 11 0 0 0,-1 4 0 0 0,1 9 0 0 0,3 7 0 0 0,-1 11 0 0 0,0 5 0 0 0,-2 7 0 0 0,1 2 0 0 0,-3 3 0 0 0,-3 4 0 0 0,1 3 0 0 0,-1 2 0 0 0,-7 8 0 0 0,-4 0 0 0 0,-2 2 0 0 0,-5-2 0 0 0,-1-1 0 0 0,-3-1 0 0 0,-1-7 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12991 13203 16383 0 0,'0'5'0'0'0,"5"5"0"0"0,1 11 0 0 0,4 7 0 0 0,5 6 0 0 0,1 8 0 0 0,-4 6 0 0 0,-3-11 0 0 0,-3-15 0 0 0,-3-16 0 0 0,-1-24 0 0 0,-2-17 0 0 0,4-7 0 0 0,6-1 0 0 0,6 6 0 0 0,0 10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16588 8341 16383 0 0,'-5'0'0'0'0,"-3"-6"0"0"0,7-1 0 0 0,8 0 0 0 0,9 1 0 0 0,7 2 0 0 0,5 2 0 0 0,9 0 0 0 0,4 2 0 0 0,0 0 0 0 0,-1 0 0 0 0,-1 0 0 0 0,-3 1 0 0 0,-2-1 0 0 0,-6 6 0 0 0,-8 7 0 0 0,-7 7 0 0 0,-12 11 0 0 0,-12 0 0 0 0,-8 1 0 0 0,-3 0 0 0 0,-1 0 0 0 0,-4 1 0 0 0,4-1 0 0 0,5 1 0 0 0,6 0 0 0 0,4-1 0 0 0,11 1 0 0 0,8-6 0 0 0,10-7 0 0 0,0-2 0 0 0,2-4 0 0 0,-8-4 0 0 0,-12 2 0 0 0,-12 4 0 0 0,-5 5 0 0 0,0 4 0 0 0,8-1 0 0 0,5 0 0 0 0,9-4 0 0 0,7-6 0 0 0,8 2 0 0 0,0 2 0 0 0,-5 4 0 0 0,1-1 0 0 0,-3 0 0 0 0,-5 3 0 0 0,2-2 0 0 0,-1-1 0 0 0,-3 3 0 0 0,-9-3 0 0 0,-9-5 0 0 0,-9-6 0 0 0,-13 2 0 0 0,-6-2 0 0 0,-3-2 0 0 0,6 3 0 0 0,14-1 0 0 0,11-1 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13176 13471 16383 0 0,'5'-4'0'0'0,"6"-7"0"0"0,1-6 0 0 0,2-4 0 0 0,1-3 0 0 0,0 2 0 0 0,-1 0 0 0 0,-3 0 0 0 0,-8 3 0 0 0,-5 0 0 0 0,-6 4 0 0 0,-7 4 0 0 0,0 9 0 0 0,-3 9 0 0 0,2 8 0 0 0,-1 10 0 0 0,7 6 0 0 0,6 2 0 0 0,2 0 0 0 0,7-5 0 0 0,3-3 0 0 0,4-1 0 0 0,5-6 0 0 0,4-4 0 0 0,2-6 0 0 0,3 2 0 0 0,2-7 0 0 0,-6-4 0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13414 13255 16383 0 0,'0'5'0'0'0,"0"6"0"0"0,0 6 0 0 0,0 4 0 0 0,0 3 0 0 0,0 3 0 0 0,0 0 0 0 0,5 1 0 0 0,6-4 0 0 0,0-2 0 0 0,0 0 0 0 0,1-9 0 0 0,0-10 0 0 0,-3-11 0 0 0,-3-13 0 0 0,3-17 0 0 0,3-6 0 0 0,1-10 0 0 0,2 4 0 0 0,-1 12 0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14155 10028 16383 0 0,'-4'0'0'0'0,"2"5"0"0"0,7 10 0 0 0,6 25 0 0 0,3 16 0 0 0,-2 8 0 0 0,2 5 0 0 0,-3-3 0 0 0,-1 0 0 0 0,1-6 0 0 0,-1-4 0 0 0,-2-3 0 0 0,-3-6 0 0 0,-2-5 0 0 0,-2-7 0 0 0,0-4 0 0 0,-1-2 0 0 0,4-2 0 0 0,2-1 0 0 0,-1-5 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14155 10349 16383 0 0,'0'-4'0'0'0,"5"-7"0"0"0,6-1 0 0 0,5-3 0 0 0,5-4 0 0 0,8-3 0 0 0,8-7 0 0 0,3 2 0 0 0,3 0 0 0 0,4 5 0 0 0,-2 3 0 0 0,-4 2 0 0 0,-4 11 0 0 0,-3 5 0 0 0,-9 8 0 0 0,-3 2 0 0 0,-6 6 0 0 0,-5 3 0 0 0,-4 4 0 0 0,-9 2 0 0 0,-8 2 0 0 0,-8 1 0 0 0,-3 2 0 0 0,-1-2 0 0 0,1 0 0 0 0,-6 1 0 0 0,-3-5 0 0 0,-1-7 0 0 0,1 0 0 0 0,0-4 0 0 0,1-5 0 0 0,5-1 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14261 11086 16383 0 0,'0'-4'0'0'0,"5"2"0"0"0,5 2 0 0 0,6 11 0 0 0,2 7 0 0 0,0 9 0 0 0,-2 11 0 0 0,1 8 0 0 0,-2-1 0 0 0,-5 2 0 0 0,-3-2 0 0 0,-3-4 0 0 0,-3-6 0 0 0,0-3 0 0 0,-6-2 0 0 0,-2-2 0 0 0,1-2 0 0 0,-4-4 0 0 0,0-2 0 0 0,2-4 0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14023 11591 16383 0 0,'0'-5'0'0'0,"0"-6"0"0"0,0-6 0 0 0,5 6 0 0 0,5 3 0 0 0,6 4 0 0 0,6 6 0 0 0,3 4 0 0 0,1 1 0 0 0,2-2 0 0 0,-1-1 0 0 0,-3 4 0 0 0,-2-1 0 0 0,-5 5 0 0 0,0-1 0 0 0,1-3 0 0 0,2 0 0 0 0,3-5 0 0 0,-4 5 0 0 0,1-2 0 0 0,-4 5 0 0 0,-4 4 0 0 0,-4 4 0 0 0,-4-5 0 0 0,2-6 0 0 0,1-8 0 0 0,3-4 0 0 0,4-7 0 0 0,0-5 0 0 0,2-1 0 0 0,4-1 0 0 0,-3-2 0 0 0,-3-4 0 0 0,0 0 0 0 0,2-2 0 0 0,3 3 0 0 0,3 7 0 0 0,-2 5 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17701 13706 16383 0 0,'0'-5'0'0'0,"9"8"0"0"0,3 8 0 0 0,9 34 0 0 0,1 18 0 0 0,-4 9 0 0 0,-5-5 0 0 0,-4-3 0 0 0,-4-4 0 0 0,-3-4 0 0 0,-2-6 0 0 0,-4-7 0 0 0,-3-6 0 0 0,0-5 0 0 0,1-3 0 0 0,2-3 0 0 0,2 0 0 0 0,1-5 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17625 13732 16383 0 0,'-5'0'0'0'0,"-6"9"0"0"0,-1 12 0 0 0,-2 8 0 0 0,-5 7 0 0 0,-3 7 0 0 0,-3 1 0 0 0,-1-3 0 0 0,4-3 0 0 0,5-4 0 0 0,6-12 0 0 0,5-15 0 0 0,8-13 0 0 0,3-9 0 0 0,5-8 0 0 0,7-9 0 0 0,4-3 0 0 0,-1 0 0 0 0,0 0 0 0 0,-3 3 0 0 0,-4 2 0 0 0,-1 5 0 0 0,-1 3 0 0 0,2 6 0 0 0,3 4 0 0 0,2 6 0 0 0,5 3 0 0 0,6 1 0 0 0,3 3 0 0 0,6 0 0 0 0,-4 4 0 0 0,1 2 0 0 0,0 4 0 0 0,2 5 0 0 0,-4 4 0 0 0,-4 4 0 0 0,-2 1 0 0 0,0 2 0 0 0,-2 1 0 0 0,1-1 0 0 0,-5 2 0 0 0,-1-7 0 0 0,-4-1 0 0 0,0-3 0 0 0,-3-2 0 0 0,-4-2 0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17757 14658 16383 0 0,'-4'0'0'0'0,"-7"0"0"0"0,-5 0 0 0 0,-5 0 0 0 0,-4 0 0 0 0,-1 5 0 0 0,-3 1 0 0 0,6 4 0 0 0,6 5 0 0 0,1 5 0 0 0,3 3 0 0 0,5 3 0 0 0,7 1 0 0 0,4 0 0 0 0,2 2 0 0 0,0-2 0 0 0,3-3 0 0 0,1-3 0 0 0,3 0 0 0 0,10 2 0 0 0,3 0 0 0 0,4-2 0 0 0,2-6 0 0 0,-1-5 0 0 0,0-5 0 0 0,-2-2 0 0 0,-4-7 0 0 0,-3-3 0 0 0,1-4 0 0 0,0 0 0 0 0,2-4 0 0 0,0-3 0 0 0,2 1 0 0 0,-4 4 0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26114 13811 16383 0 0,'0'0'0'0'0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17384 8996 16383 0 0,'0'5'0'0'0,"-6"8"0"0"0,-7 13 0 0 0,-1 7 0 0 0,-4 9 0 0 0,-5 9 0 0 0,-3 0 0 0 0,-4 4 0 0 0,4-8 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22781 14711 16383 0 0,'0'0'0'0'0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13626 11089 16383 0 0,'-4'0'0'0'0,"2"5"0"0"0,7 6 0 0 0,6 10 0 0 0,12 5 0 0 0,5 19 0 0 0,4 5 0 0 0,0-2 0 0 0,-1-4 0 0 0,-1-5 0 0 0,-5-4 0 0 0,-3-9 0 0 0,-4-3 0 0 0,-7-12 0 0 0,-4-11 0 0 0,-3-10 0 0 0,-3-13 0 0 0,-6-11 0 0 0,-2-15 0 0 0,0-6 0 0 0,2-10 0 0 0,6-1 0 0 0,6 0 0 0 0,4 8 0 0 0,4 14 0 0 0,-1 8 0 0 0,1 12 0 0 0,-1 4 0 0 0,-3 7 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14156 11351 16383 0 0,'-5'0'0'0'0,"-1"4"0"0"0,5 2 0 0 0,2 4 0 0 0,1 11 0 0 0,6 5 0 0 0,0 3 0 0 0,0 1 0 0 0,-3 0 0 0 0,-1 0 0 0 0,-2-6 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14209 10557 16383 0 0,'-4'5'0'0'0,"-2"5"0"0"0,-1 11 0 0 0,-1 7 0 0 0,-2 6 0 0 0,2 4 0 0 0,2-1 0 0 0,2-3 0 0 0,3-1 0 0 0,4-3 0 0 0,8-6 0 0 0,0-2 0 0 0,5-5 0 0 0,3-6 0 0 0,4-9 0 0 0,1-5 0 0 0,2-7 0 0 0,-3-5 0 0 0,-2-1 0 0 0,1-2 0 0 0,-3-3 0 0 0,-6-2 0 0 0,-4-2 0 0 0,-5-1 0 0 0,-6-1 0 0 0,-3 0 0 0 0,-6 0 0 0 0,-6 4 0 0 0,1 2 0 0 0,-2 3 0 0 0,2 2 0 0 0,-1 3 0 0 0,-1 3 0 0 0,-4 5 0 0 0,4 5 0 0 0,-1 5 0 0 0,3 10 0 0 0,0 12 0 0 0,-3 10 0 0 0,3-1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15769 11007 16383 0 0,'0'5'0'0'0,"5"10"0"0"0,6 12 0 0 0,5 24 0 0 0,5 9 0 0 0,4 2 0 0 0,1-9 0 0 0,2-8 0 0 0,0-9 0 0 0,0-9 0 0 0,-5-14 0 0 0,-6-15 0 0 0,-6-9 0 0 0,-9-14 0 0 0,-6-12 0 0 0,-2-3 0 0 0,1-5 0 0 0,1-4 0 0 0,5-2 0 0 0,3 3 0 0 0,0 4 0 0 0,5 11 0 0 0,1 10 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16219 11431 16383 0 0,'5'-4'0'0'0,"1"-7"0"0"0,4-1 0 0 0,1-3 0 0 0,3 1 0 0 0,3 3 0 0 0,9 7 0 0 0,3 10 0 0 0,-2 8 0 0 0,-6 6 0 0 0,-7 5 0 0 0,-10 2 0 0 0,-6 6 0 0 0,-2 1 0 0 0,-1 1 0 0 0,-4-7 0 0 0,-5-7 0 0 0,0-3 0 0 0,-3-5 0 0 0,2 0 0 0 0,8-2 0 0 0,10-2 0 0 0,9-4 0 0 0,7-7 0 0 0,9-3 0 0 0,10-5 0 0 0,2-1 0 0 0,4 2 0 0 0,-1 1 0 0 0,-4 3 0 0 0,-3 2 0 0 0,-8 2 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16881 12144 16383 0 0,'0'-4'0'0'0,"-5"16"0"0"0,-1 16 0 0 0,5 17 0 0 0,3 4 0 0 0,5 0 0 0 0,5-5 0 0 0,7-9 0 0 0,4-7 0 0 0,3-11 0 0 0,1-10 0 0 0,1-6 0 0 0,0 2 0 0 0,0 0 0 0 0,0-5 0 0 0,-5-6 0 0 0,-6-7 0 0 0,-7-6 0 0 0,-4-3 0 0 0,-4-3 0 0 0,-2 0 0 0 0,0-2 0 0 0,-6 1 0 0 0,-1 0 0 0 0,0 1 0 0 0,2-1 0 0 0,-4 5 0 0 0,-4 7 0 0 0,-5 6 0 0 0,-3 3 0 0 0,-4 5 0 0 0,-1 2 0 0 0,-1 1 0 0 0,-1 0 0 0 0,0 5 0 0 0,0 1 0 0 0,5-1 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16545 11880 16383 0 0,'-5'0'0'0'0,"-6"0"0"0"0,-6 5 0 0 0,-4 5 0 0 0,-3 6 0 0 0,-3 5 0 0 0,0 5 0 0 0,-2-4 0 0 0,1 3 0 0 0,1 4 0 0 0,-2 4 0 0 0,3 3 0 0 0,-2 3 0 0 0,1 5 0 0 0,0-1 0 0 0,5 2 0 0 0,1 2 0 0 0,5 2 0 0 0,4-2 0 0 0,5-1 0 0 0,4-3 0 0 0,1 0 0 0 0,2 3 0 0 0,1-3 0 0 0,0 5 0 0 0,-1 0 0 0 0,1 0 0 0 0,0 1 0 0 0,-1-3 0 0 0,1-5 0 0 0,-1 1 0 0 0,0-4 0 0 0,0-3 0 0 0,0-2 0 0 0,-1-4 0 0 0,1-1 0 0 0,0 4 0 0 0,0 0 0 0 0,0 0 0 0 0,5 0 0 0 0,1-2 0 0 0,4-2 0 0 0,6-5 0 0 0,3-1 0 0 0,0-1 0 0 0,1 1 0 0 0,-4 1 0 0 0,1 2 0 0 0,2 0 0 0 0,2-3 0 0 0,2-1 0 0 0,3 0 0 0 0,-1-3 0 0 0,-3-1 0 0 0,0-2 0 0 0,0-4 0 0 0,0-4 0 0 0,2-4 0 0 0,1-1 0 0 0,1-2 0 0 0,5 0 0 0 0,2-1 0 0 0,5 0 0 0 0,0 1 0 0 0,2-1 0 0 0,5 1 0 0 0,-2 0 0 0 0,-3 4 0 0 0,-4 2 0 0 0,-3 0 0 0 0,-3-1 0 0 0,-2-2 0 0 0,4 0 0 0 0,0-3 0 0 0,5-4 0 0 0,0-2 0 0 0,-2 0 0 0 0,-1-4 0 0 0,-4 1 0 0 0,0 1 0 0 0,-2-3 0 0 0,-1 1 0 0 0,-5-2 0 0 0,3-4 0 0 0,2 0 0 0 0,5 0 0 0 0,-2-4 0 0 0,2-2 0 0 0,6-6 0 0 0,-1 0 0 0 0,0 2 0 0 0,2-4 0 0 0,-2-2 0 0 0,-1-1 0 0 0,-7 2 0 0 0,0 1 0 0 0,0-3 0 0 0,-1-1 0 0 0,0 1 0 0 0,-4-3 0 0 0,-8 0 0 0 0,-5 1 0 0 0,-1 2 0 0 0,-1-2 0 0 0,-3-4 0 0 0,-2-1 0 0 0,-2-2 0 0 0,-1 1 0 0 0,-5 4 0 0 0,-3 2 0 0 0,0-1 0 0 0,3 1 0 0 0,-5 1 0 0 0,-4 2 0 0 0,-5-2 0 0 0,-3 0 0 0 0,-4 0 0 0 0,3 3 0 0 0,6 1 0 0 0,0-4 0 0 0,-1 1 0 0 0,-3 1 0 0 0,-3 0 0 0 0,0 2 0 0 0,2 1 0 0 0,0 1 0 0 0,-5 6 0 0 0,-3 1 0 0 0,-1 4 0 0 0,-9 2 0 0 0,-2-3 0 0 0,-18-6 0 0 0,-13-14 0 0 0,3 1 0 0 0,7 1 0 0 0,11 7 0 0 0,8 8 0 0 0,7 3 0 0 0,6 6 0 0 0,3 3 0 0 0,1 4 0 0 0,2 3 0 0 0,-2 2 0 0 0,1 0 0 0 0,-1 1 0 0 0,0 0 0 0 0,-1 0 0 0 0,0-1 0 0 0,1 1 0 0 0,-6-1 0 0 0,-1 0 0 0 0,0 5 0 0 0,-3 6 0 0 0,-1 0 0 0 0,7 4 0 0 0,3-1 0 0 0,3 2 0 0 0,3-2 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14268 11934 16383 0 0,'-4'0'0'0'0,"-7"-4"0"0"0,-5 2 0 0 0,-5 2 0 0 0,-4 6 0 0 0,3 6 0 0 0,-9 10 0 0 0,-12 21 0 0 0,-4 10 0 0 0,1 3 0 0 0,0 8 0 0 0,8 13 0 0 0,9-3 0 0 0,10-4 0 0 0,5-9 0 0 0,3 1 0 0 0,9 16 0 0 0,5 11 0 0 0,1 5 0 0 0,1-9 0 0 0,-1-11 0 0 0,4-12 0 0 0,-1-12 0 0 0,5-10 0 0 0,-1-4 0 0 0,-1-2 0 0 0,1-7 0 0 0,-1-4 0 0 0,2-6 0 0 0,0-1 0 0 0,2-3 0 0 0,-1 0 0 0 0,-4 4 0 0 0,-2 2 0 0 0,2-1 0 0 0,3-5 0 0 0,1 1 0 0 0,2 3 0 0 0,3 2 0 0 0,3-1 0 0 0,-1 0 0 0 0,-1 2 0 0 0,2-3 0 0 0,2-3 0 0 0,1-5 0 0 0,1-4 0 0 0,2-2 0 0 0,-1-3 0 0 0,-3 5 0 0 0,-2 0 0 0 0,0 0 0 0 0,2-1 0 0 0,1-2 0 0 0,1 0 0 0 0,1-1 0 0 0,-4-6 0 0 0,-1-1 0 0 0,0 1 0 0 0,2 0 0 0 0,0 1 0 0 0,2 2 0 0 0,1 1 0 0 0,1 0 0 0 0,0 1 0 0 0,0 0 0 0 0,1-4 0 0 0,-2-7 0 0 0,2-1 0 0 0,-1 2 0 0 0,0 2 0 0 0,0-1 0 0 0,-1 0 0 0 0,2 1 0 0 0,-6-2 0 0 0,-1 1 0 0 0,0-3 0 0 0,1 0 0 0 0,2 4 0 0 0,1-3 0 0 0,1-4 0 0 0,0-4 0 0 0,1 2 0 0 0,-4-1 0 0 0,-3 2 0 0 0,2 0 0 0 0,0 1 0 0 0,2 1 0 0 0,-3-4 0 0 0,-2 3 0 0 0,2-2 0 0 0,-3-3 0 0 0,-1 4 0 0 0,-2-2 0 0 0,-4-1 0 0 0,-5-3 0 0 0,3-1 0 0 0,-1-3 0 0 0,-2 0 0 0 0,-2-1 0 0 0,-2 0 0 0 0,0-1 0 0 0,-1 1 0 0 0,-2-1 0 0 0,6 2 0 0 0,0-2 0 0 0,-4 6 0 0 0,-3 1 0 0 0,0 0 0 0 0,-1-1 0 0 0,1-2 0 0 0,0-1 0 0 0,-4-1 0 0 0,0 0 0 0 0,0-1 0 0 0,1 0 0 0 0,-3-5 0 0 0,1-6 0 0 0,-5 4 0 0 0,-4-12 0 0 0,-4-1 0 0 0,-2-2 0 0 0,-4-3 0 0 0,-1 3 0 0 0,-4 7 0 0 0,1 4 0 0 0,2 5 0 0 0,6 3 0 0 0,3 2 0 0 0,-2 6 0 0 0,0 7 0 0 0,-2 1 0 0 0,-2-1 0 0 0,0-3 0 0 0,-1 1 0 0 0,-6 0 0 0 0,-1 2 0 0 0,-1-1 0 0 0,-6 3 0 0 0,-3 3 0 0 0,-2 3 0 0 0,-4 3 0 0 0,4-2 0 0 0,-2-1 0 0 0,4 2 0 0 0,5 1 0 0 0,3 1 0 0 0,-1 2 0 0 0,2 0 0 0 0,1 6 0 0 0,1 1 0 0 0,2 0 0 0 0,2-1 0 0 0,1 3 0 0 0,5 0 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17069 12700 16383 0 0,'-5'0'0'0'0,"-6"0"0"0"0,-5 0 0 0 0,-14 0 0 0 0,-34-4 0 0 0,-11-3 0 0 0,-10 2 0 0 0,-10 0 0 0 0,7 2 0 0 0,9 1 0 0 0,9 1 0 0 0,8 5 0 0 0,8 2 0 0 0,6 0 0 0 0,1-1 0 0 0,4 3 0 0 0,1 1 0 0 0,-3 2 0 0 0,3 0 0 0 0,-1-1 0 0 0,-3-4 0 0 0,2 3 0 0 0,0-1 0 0 0,-2-1 0 0 0,2-2 0 0 0,4 2 0 0 0,4 1 0 0 0,4-2 0 0 0,-2-1 0 0 0,0-2 0 0 0,2-1 0 0 0,1-6 0 0 0,2 3 0 0 0,0 1 0 0 0,2 1 0 0 0,0 0 0 0 0,0-1 0 0 0,9 1 0 0 0,9 0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17696 8599 16383 0 0,'6'5'0'0'0,"7"3"0"0"0,7 4 0 0 0,11 7 0 0 0,0 5 0 0 0,6 4 0 0 0,3-3 0 0 0,5 0 0 0 0,-5 7 0 0 0,-4 4 0 0 0,-2 1 0 0 0,-2-6 0 0 0,0-8 0 0 0,-6-14 0 0 0,-8-19 0 0 0,-6-19 0 0 0,-5-10 0 0 0,-5-15 0 0 0,4-4 0 0 0,0-3 0 0 0,0-3 0 0 0,-2 5 0 0 0,5 12 0 0 0,0 14 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15668 12568 16383 0 0,'-4'0'0'0'0,"-7"0"0"0"0,-5 0 0 0 0,-1 5 0 0 0,-2 5 0 0 0,-1 6 0 0 0,-3 6 0 0 0,-2 2 0 0 0,-1 7 0 0 0,4 3 0 0 0,5 0 0 0 0,2-6 0 0 0,-7 11 0 0 0,-3 3 0 0 0,6-5 0 0 0,21-5 0 0 0,15-3 0 0 0,8-6 0 0 0,9-8 0 0 0,5 0 0 0 0,3-5 0 0 0,5-2 0 0 0,-2-5 0 0 0,1 0 0 0 0,-2-2 0 0 0,-1-1 0 0 0,-6-1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15532 13229 16383 0 0,'0'9'0'0'0,"4"13"0"0"0,3 25 0 0 0,-2 26 0 0 0,-5 26 0 0 0,-2 27 0 0 0,-2 1 0 0 0,1-16 0 0 0,0-23 0 0 0,0-21 0 0 0,2-27 0 0 0,-4-24 0 0 0,-1-21 0 0 0,-1-17 0 0 0,-1-16 0 0 0,-2-9 0 0 0,3-5 0 0 0,1 0 0 0 0,2 5 0 0 0,3 5 0 0 0,0 7 0 0 0,0 4 0 0 0,6 2 0 0 0,2 2 0 0 0,3 0 0 0 0,2 1 0 0 0,1 1 0 0 0,5 3 0 0 0,-1 11 0 0 0,0 7 0 0 0,-1 9 0 0 0,-1 4 0 0 0,-1 4 0 0 0,-4 5 0 0 0,-8 4 0 0 0,-4 7 0 0 0,-7 4 0 0 0,-1 0 0 0 0,-4-5 0 0 0,-4-3 0 0 0,1-10 0 0 0,3-8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15716 13441 16383 0 0,'5'0'0'0'0,"6"5"0"0"0,5 0 0 0 0,5 1 0 0 0,-1 4 0 0 0,0 3 0 0 0,-2 6 0 0 0,-6 3 0 0 0,-3 3 0 0 0,-4 2 0 0 0,-3 5 0 0 0,-2 2 0 0 0,-5-5 0 0 0,-2-3 0 0 0,0-10 0 0 0,-3-8 0 0 0,0-10 0 0 0,2-9 0 0 0,2-7 0 0 0,7-6 0 0 0,7-3 0 0 0,3-1 0 0 0,4-1 0 0 0,4 5 0 0 0,3 2 0 0 0,4 4 0 0 0,-1 6 0 0 0,-2 9 0 0 0,-6 5 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16087 13603 16383 0 0,'0'-5'0'0'0,"0"-5"0"0"0,5-2 0 0 0,1-3 0 0 0,-1-4 0 0 0,5 2 0 0 0,4-1 0 0 0,0-3 0 0 0,-3-1 0 0 0,-2-2 0 0 0,-9 3 0 0 0,-3 10 0 0 0,-5 6 0 0 0,-3 10 0 0 0,1 7 0 0 0,-2 2 0 0 0,-3 0 0 0 0,0 0 0 0 0,3 4 0 0 0,3 2 0 0 0,4 3 0 0 0,7-2 0 0 0,3 0 0 0 0,5-5 0 0 0,6-4 0 0 0,4-4 0 0 0,5 0 0 0 0,1 0 0 0 0,1-6 0 0 0,-3-8 0 0 0,-2-4 0 0 0,0-4 0 0 0,-4-4 0 0 0,0-4 0 0 0,-3-3 0 0 0,-1 4 0 0 0,4 3 0 0 0,-3 30 0 0 0,-2 16 0 0 0,-5 14 0 0 0,-3 3 0 0 0,-3-1 0 0 0,3-8 0 0 0,6-10 0 0 0,5-11 0 0 0,4-5 0 0 0,4-11 0 0 0,-3-10 0 0 0,0-6 0 0 0,-3-7 0 0 0,-1 2 0 0 0,-2 0 0 0 0,-1 4 0 0 0,-2 0 0 0 0,-2-1 0 0 0,1-3 0 0 0,-2-1 0 0 0,-1-2 0 0 0,-3 0 0 0 0,3-2 0 0 0,-1-1 0 0 0,-1 6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13805 12807 16383 0 0,'-5'0'0'0'0,"-5"-5"0"0"0,-7 0 0 0 0,-4-1 0 0 0,-3 1 0 0 0,-3 2 0 0 0,0 0 0 0 0,-2 3 0 0 0,1-1 0 0 0,-5 1 0 0 0,-1 1 0 0 0,-3-1 0 0 0,-1 4 0 0 0,2 3 0 0 0,2-1 0 0 0,3-1 0 0 0,-8-12 0 0 0,-5-2 0 0 0,-1-7 0 0 0,-2 1 0 0 0,4 3 0 0 0,3 3 0 0 0,4 3 0 0 0,4 3 0 0 0,3 2 0 0 0,2 5 0 0 0,0 3 0 0 0,0 4 0 0 0,1 0 0 0 0,1-1 0 0 0,-2-3 0 0 0,0-2 0 0 0,0-3 0 0 0,1 0 0 0 0,-1-2 0 0 0,0-1 0 0 0,5-4 0 0 0,5-6 0 0 0,7-1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12810 12541 16383 0 0,'-5'5'0'0'0,"-5"6"0"0"0,-16 14 0 0 0,-8 9 0 0 0,-2-3 0 0 0,-4 8 0 0 0,4 2 0 0 0,13-3 0 0 0,43 13 0 0 0,22-4 0 0 0,22 8 0 0 0,5 11 0 0 0,-8-4 0 0 0,-16-11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11933 12541 16383 0 0,'0'5'0'0'0,"5"6"0"0"0,0 10 0 0 0,1 10 0 0 0,4 10 0 0 0,-1 7 0 0 0,-1 32 0 0 0,-2 6 0 0 0,-7-6 0 0 0,-3-12 0 0 0,-1-13 0 0 0,1-12 0 0 0,-5-9 0 0 0,0-4 0 0 0,2-9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11906 12650 16383 0 0,'19'4'0'0'0,"14"7"0"0"0,26 24 0 0 0,15 24 0 0 0,5 12 0 0 0,-6-3 0 0 0,-12-6 0 0 0,-11-16 0 0 0,-14-10 0 0 0,-13-16 0 0 0,-15-20 0 0 0,-10-20 0 0 0,-3-15 0 0 0,-2-12 0 0 0,1-6 0 0 0,1-8 0 0 0,7 2 0 0 0,2-3 0 0 0,1 5 0 0 0,-1 6 0 0 0,4 9 0 0 0,0 6 0 0 0,-1 5 0 0 0,-1 7 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12807 13337 16383 0 0,'0'5'0'0'0,"0"10"0"0"0,0 12 0 0 0,0 6 0 0 0,0 7 0 0 0,0 5 0 0 0,0 0 0 0 0,0 6 0 0 0,0-1 0 0 0,0 0 0 0 0,0 1 0 0 0,0-4 0 0 0,0-6 0 0 0,0-4 0 0 0,0-5 0 0 0,0-2 0 0 0,0-17 0 0 0,-4-13 0 0 0,-2-14 0 0 0,-5-15 0 0 0,-4-15 0 0 0,0-2 0 0 0,2-4 0 0 0,0-2 0 0 0,1-1 0 0 0,3-1 0 0 0,7-1 0 0 0,5 0 0 0 0,6 1 0 0 0,1 4 0 0 0,4 2 0 0 0,-1 4 0 0 0,2 11 0 0 0,-1 4 0 0 0,1 9 0 0 0,3 7 0 0 0,-1 11 0 0 0,0 5 0 0 0,-2 7 0 0 0,1 2 0 0 0,-3 3 0 0 0,-3 4 0 0 0,1 3 0 0 0,-1 2 0 0 0,-7 8 0 0 0,-4 0 0 0 0,-2 2 0 0 0,-5-2 0 0 0,-1-1 0 0 0,-3-1 0 0 0,-1-7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12991 13203 16383 0 0,'0'5'0'0'0,"5"5"0"0"0,1 11 0 0 0,4 7 0 0 0,5 6 0 0 0,1 8 0 0 0,-4 6 0 0 0,-3-11 0 0 0,-3-15 0 0 0,-3-16 0 0 0,-1-24 0 0 0,-2-17 0 0 0,4-7 0 0 0,6-1 0 0 0,6 6 0 0 0,0 10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18253 8767 16383 0 0,'5'0'0'0'0,"3"-5"0"0"0,4-2 0 0 0,7-6 0 0 0,5 0 0 0 0,4 2 0 0 0,3 8 0 0 0,1 5 0 0 0,2 2 0 0 0,0 6 0 0 0,-6 7 0 0 0,-8 6 0 0 0,-6 4 0 0 0,-13-2 0 0 0,-16 6 0 0 0,-12 3 0 0 0,-1 1 0 0 0,-1 1 0 0 0,-2-1 0 0 0,0-1 0 0 0,-1 0 0 0 0,10-6 0 0 0,15-8 0 0 0,14-13 0 0 0,12-13 0 0 0,7-6 0 0 0,11 0 0 0 0,5 1 0 0 0,0 3 0 0 0,-1 3 0 0 0,-2 2 0 0 0,-2 1 0 0 0,-8 2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13176 13471 16383 0 0,'5'-4'0'0'0,"6"-7"0"0"0,1-6 0 0 0,2-4 0 0 0,1-3 0 0 0,0 2 0 0 0,-1 0 0 0 0,-3 0 0 0 0,-8 3 0 0 0,-5 0 0 0 0,-6 4 0 0 0,-7 4 0 0 0,0 9 0 0 0,-3 9 0 0 0,2 8 0 0 0,-1 10 0 0 0,7 6 0 0 0,6 2 0 0 0,2 0 0 0 0,7-5 0 0 0,3-3 0 0 0,4-1 0 0 0,5-6 0 0 0,4-4 0 0 0,2-6 0 0 0,3 2 0 0 0,2-7 0 0 0,-6-4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13414 13255 16383 0 0,'0'5'0'0'0,"0"6"0"0"0,0 6 0 0 0,0 4 0 0 0,0 3 0 0 0,0 3 0 0 0,0 0 0 0 0,5 1 0 0 0,6-4 0 0 0,0-2 0 0 0,0 0 0 0 0,1-9 0 0 0,0-10 0 0 0,-3-11 0 0 0,-3-13 0 0 0,3-17 0 0 0,3-6 0 0 0,1-10 0 0 0,2 4 0 0 0,-1 12 0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14155 10028 16383 0 0,'-4'0'0'0'0,"2"5"0"0"0,7 10 0 0 0,6 25 0 0 0,3 16 0 0 0,-2 8 0 0 0,2 5 0 0 0,-3-3 0 0 0,-1 0 0 0 0,1-6 0 0 0,-1-4 0 0 0,-2-3 0 0 0,-3-6 0 0 0,-2-5 0 0 0,-2-7 0 0 0,0-4 0 0 0,-1-2 0 0 0,4-2 0 0 0,2-1 0 0 0,-1-5 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14155 10349 16383 0 0,'0'-4'0'0'0,"5"-7"0"0"0,6-1 0 0 0,5-3 0 0 0,5-4 0 0 0,8-3 0 0 0,8-7 0 0 0,3 2 0 0 0,3 0 0 0 0,4 5 0 0 0,-2 3 0 0 0,-4 2 0 0 0,-4 11 0 0 0,-3 5 0 0 0,-9 8 0 0 0,-3 2 0 0 0,-6 6 0 0 0,-5 3 0 0 0,-4 4 0 0 0,-9 2 0 0 0,-8 2 0 0 0,-8 1 0 0 0,-3 2 0 0 0,-1-2 0 0 0,1 0 0 0 0,-6 1 0 0 0,-3-5 0 0 0,-1-7 0 0 0,1 0 0 0 0,0-4 0 0 0,1-5 0 0 0,5-1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17701 13706 16383 0 0,'0'-5'0'0'0,"9"8"0"0"0,3 8 0 0 0,9 34 0 0 0,1 18 0 0 0,-4 9 0 0 0,-5-5 0 0 0,-4-3 0 0 0,-4-4 0 0 0,-3-4 0 0 0,-2-6 0 0 0,-4-7 0 0 0,-3-6 0 0 0,0-5 0 0 0,1-3 0 0 0,2-3 0 0 0,2 0 0 0 0,1-5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17625 13732 16383 0 0,'-5'0'0'0'0,"-6"9"0"0"0,-1 12 0 0 0,-2 8 0 0 0,-5 7 0 0 0,-3 7 0 0 0,-3 1 0 0 0,-1-3 0 0 0,4-3 0 0 0,5-4 0 0 0,6-12 0 0 0,5-15 0 0 0,8-13 0 0 0,3-9 0 0 0,5-8 0 0 0,7-9 0 0 0,4-3 0 0 0,-1 0 0 0 0,0 0 0 0 0,-3 3 0 0 0,-4 2 0 0 0,-1 5 0 0 0,-1 3 0 0 0,2 6 0 0 0,3 4 0 0 0,2 6 0 0 0,5 3 0 0 0,6 1 0 0 0,3 3 0 0 0,6 0 0 0 0,-4 4 0 0 0,1 2 0 0 0,0 4 0 0 0,2 5 0 0 0,-4 4 0 0 0,-4 4 0 0 0,-2 1 0 0 0,0 2 0 0 0,-2 1 0 0 0,1-1 0 0 0,-5 2 0 0 0,-1-7 0 0 0,-4-1 0 0 0,0-3 0 0 0,-3-2 0 0 0,-4-2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8:5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17757 14658 16383 0 0,'-4'0'0'0'0,"-7"0"0"0"0,-5 0 0 0 0,-5 0 0 0 0,-4 0 0 0 0,-1 5 0 0 0,-3 1 0 0 0,6 4 0 0 0,6 5 0 0 0,1 5 0 0 0,3 3 0 0 0,5 3 0 0 0,7 1 0 0 0,4 0 0 0 0,2 2 0 0 0,0-2 0 0 0,3-3 0 0 0,1-3 0 0 0,3 0 0 0 0,10 2 0 0 0,3 0 0 0 0,4-2 0 0 0,2-6 0 0 0,-1-5 0 0 0,0-5 0 0 0,-2-2 0 0 0,-4-7 0 0 0,-3-3 0 0 0,1-4 0 0 0,0 0 0 0 0,2-4 0 0 0,0-3 0 0 0,2 1 0 0 0,-4 4 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26114 13811 16383 0 0,'0'0'0'0'0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15769 11007 16383 0 0,'0'5'0'0'0,"5"10"0"0"0,6 12 0 0 0,5 24 0 0 0,5 9 0 0 0,4 2 0 0 0,1-9 0 0 0,2-8 0 0 0,0-9 0 0 0,0-9 0 0 0,-5-14 0 0 0,-6-15 0 0 0,-6-9 0 0 0,-9-14 0 0 0,-6-12 0 0 0,-2-3 0 0 0,1-5 0 0 0,1-4 0 0 0,5-2 0 0 0,3 3 0 0 0,0 4 0 0 0,5 11 0 0 0,1 10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16219 11431 16383 0 0,'5'-4'0'0'0,"1"-7"0"0"0,4-1 0 0 0,1-3 0 0 0,3 1 0 0 0,3 3 0 0 0,9 7 0 0 0,3 10 0 0 0,-2 8 0 0 0,-6 6 0 0 0,-7 5 0 0 0,-10 2 0 0 0,-6 6 0 0 0,-2 1 0 0 0,-1 1 0 0 0,-4-7 0 0 0,-5-7 0 0 0,0-3 0 0 0,-3-5 0 0 0,2 0 0 0 0,8-2 0 0 0,10-2 0 0 0,9-4 0 0 0,7-7 0 0 0,9-3 0 0 0,10-5 0 0 0,2-1 0 0 0,4 2 0 0 0,-1 1 0 0 0,-4 3 0 0 0,-3 2 0 0 0,-8 2 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18997 8706 16383 0 0,'-6'6'0'0'0,"-1"6"0"0"0,5 3 0 0 0,4 3 0 0 0,1-1 0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16545 11880 16383 0 0,'-5'0'0'0'0,"-6"0"0"0"0,-6 5 0 0 0,-4 5 0 0 0,-3 6 0 0 0,-3 5 0 0 0,0 5 0 0 0,-2-4 0 0 0,1 3 0 0 0,1 4 0 0 0,-2 4 0 0 0,3 3 0 0 0,-2 3 0 0 0,1 5 0 0 0,0-1 0 0 0,5 2 0 0 0,1 2 0 0 0,5 2 0 0 0,4-2 0 0 0,5-1 0 0 0,4-3 0 0 0,1 0 0 0 0,2 3 0 0 0,1-3 0 0 0,0 5 0 0 0,-1 0 0 0 0,1 0 0 0 0,0 1 0 0 0,-1-3 0 0 0,1-5 0 0 0,-1 1 0 0 0,0-4 0 0 0,0-3 0 0 0,0-2 0 0 0,-1-4 0 0 0,1-1 0 0 0,0 4 0 0 0,0 0 0 0 0,0 0 0 0 0,5 0 0 0 0,1-2 0 0 0,4-2 0 0 0,6-5 0 0 0,3-1 0 0 0,0-1 0 0 0,1 1 0 0 0,-4 1 0 0 0,1 2 0 0 0,2 0 0 0 0,2-3 0 0 0,2-1 0 0 0,3 0 0 0 0,-1-3 0 0 0,-3-1 0 0 0,0-2 0 0 0,0-4 0 0 0,0-4 0 0 0,2-4 0 0 0,1-1 0 0 0,1-2 0 0 0,5 0 0 0 0,2-1 0 0 0,5 0 0 0 0,0 1 0 0 0,2-1 0 0 0,5 1 0 0 0,-2 0 0 0 0,-3 4 0 0 0,-4 2 0 0 0,-3 0 0 0 0,-3-1 0 0 0,-2-2 0 0 0,4 0 0 0 0,0-3 0 0 0,5-4 0 0 0,0-2 0 0 0,-2 0 0 0 0,-1-4 0 0 0,-4 1 0 0 0,0 1 0 0 0,-2-3 0 0 0,-1 1 0 0 0,-5-2 0 0 0,3-4 0 0 0,2 0 0 0 0,5 0 0 0 0,-2-4 0 0 0,2-2 0 0 0,6-6 0 0 0,-1 0 0 0 0,0 2 0 0 0,2-4 0 0 0,-2-2 0 0 0,-1-1 0 0 0,-7 2 0 0 0,0 1 0 0 0,0-3 0 0 0,-1-1 0 0 0,0 1 0 0 0,-4-3 0 0 0,-8 0 0 0 0,-5 1 0 0 0,-1 2 0 0 0,-1-2 0 0 0,-3-4 0 0 0,-2-1 0 0 0,-2-2 0 0 0,-1 1 0 0 0,-5 4 0 0 0,-3 2 0 0 0,0-1 0 0 0,3 1 0 0 0,-5 1 0 0 0,-4 2 0 0 0,-5-2 0 0 0,-3 0 0 0 0,-4 0 0 0 0,3 3 0 0 0,6 1 0 0 0,0-4 0 0 0,-1 1 0 0 0,-3 1 0 0 0,-3 0 0 0 0,0 2 0 0 0,2 1 0 0 0,0 1 0 0 0,-5 6 0 0 0,-3 1 0 0 0,-1 4 0 0 0,-9 2 0 0 0,-2-3 0 0 0,-18-6 0 0 0,-13-14 0 0 0,3 1 0 0 0,7 1 0 0 0,11 7 0 0 0,8 8 0 0 0,7 3 0 0 0,6 6 0 0 0,3 3 0 0 0,1 4 0 0 0,2 3 0 0 0,-2 2 0 0 0,1 0 0 0 0,-1 1 0 0 0,0 0 0 0 0,-1 0 0 0 0,0-1 0 0 0,1 1 0 0 0,-6-1 0 0 0,-1 0 0 0 0,0 5 0 0 0,-3 6 0 0 0,-1 0 0 0 0,7 4 0 0 0,3-1 0 0 0,3 2 0 0 0,3-2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17069 12700 16383 0 0,'-5'0'0'0'0,"-6"0"0"0"0,-5 0 0 0 0,-14 0 0 0 0,-34-4 0 0 0,-11-3 0 0 0,-10 2 0 0 0,-10 0 0 0 0,7 2 0 0 0,9 1 0 0 0,9 1 0 0 0,8 5 0 0 0,8 2 0 0 0,6 0 0 0 0,1-1 0 0 0,4 3 0 0 0,1 1 0 0 0,-3 2 0 0 0,3 0 0 0 0,-1-1 0 0 0,-3-4 0 0 0,2 3 0 0 0,0-1 0 0 0,-2-1 0 0 0,2-2 0 0 0,4 2 0 0 0,4 1 0 0 0,4-2 0 0 0,-2-1 0 0 0,0-2 0 0 0,2-1 0 0 0,1-6 0 0 0,2 3 0 0 0,0 1 0 0 0,2 1 0 0 0,0 0 0 0 0,0-1 0 0 0,9 1 0 0 0,9 0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15668 12568 16383 0 0,'-4'0'0'0'0,"-7"0"0"0"0,-5 0 0 0 0,-1 5 0 0 0,-2 5 0 0 0,-1 6 0 0 0,-3 6 0 0 0,-2 2 0 0 0,-1 7 0 0 0,4 3 0 0 0,5 0 0 0 0,2-6 0 0 0,-7 11 0 0 0,-3 3 0 0 0,6-5 0 0 0,21-5 0 0 0,15-3 0 0 0,8-6 0 0 0,9-8 0 0 0,5 0 0 0 0,3-5 0 0 0,5-2 0 0 0,-2-5 0 0 0,1 0 0 0 0,-2-2 0 0 0,-1-1 0 0 0,-6-1 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15532 13229 16383 0 0,'0'9'0'0'0,"4"13"0"0"0,3 25 0 0 0,-2 26 0 0 0,-5 26 0 0 0,-2 27 0 0 0,-2 1 0 0 0,1-16 0 0 0,0-23 0 0 0,0-21 0 0 0,2-27 0 0 0,-4-24 0 0 0,-1-21 0 0 0,-1-17 0 0 0,-1-16 0 0 0,-2-9 0 0 0,3-5 0 0 0,1 0 0 0 0,2 5 0 0 0,3 5 0 0 0,0 7 0 0 0,0 4 0 0 0,6 2 0 0 0,2 2 0 0 0,3 0 0 0 0,2 1 0 0 0,1 1 0 0 0,5 3 0 0 0,-1 11 0 0 0,0 7 0 0 0,-1 9 0 0 0,-1 4 0 0 0,-1 4 0 0 0,-4 5 0 0 0,-8 4 0 0 0,-4 7 0 0 0,-7 4 0 0 0,-1 0 0 0 0,-4-5 0 0 0,-4-3 0 0 0,1-10 0 0 0,3-8 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15716 13441 16383 0 0,'5'0'0'0'0,"6"5"0"0"0,5 0 0 0 0,5 1 0 0 0,-1 4 0 0 0,0 3 0 0 0,-2 6 0 0 0,-6 3 0 0 0,-3 3 0 0 0,-4 2 0 0 0,-3 5 0 0 0,-2 2 0 0 0,-5-5 0 0 0,-2-3 0 0 0,0-10 0 0 0,-3-8 0 0 0,0-10 0 0 0,2-9 0 0 0,2-7 0 0 0,7-6 0 0 0,7-3 0 0 0,3-1 0 0 0,4-1 0 0 0,4 5 0 0 0,3 2 0 0 0,4 4 0 0 0,-1 6 0 0 0,-2 9 0 0 0,-6 5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6:59:24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16087 13603 16383 0 0,'0'-5'0'0'0,"0"-5"0"0"0,5-2 0 0 0,1-3 0 0 0,-1-4 0 0 0,5 2 0 0 0,4-1 0 0 0,0-3 0 0 0,-3-1 0 0 0,-2-2 0 0 0,-9 3 0 0 0,-3 10 0 0 0,-5 6 0 0 0,-3 10 0 0 0,1 7 0 0 0,-2 2 0 0 0,-3 0 0 0 0,0 0 0 0 0,3 4 0 0 0,3 2 0 0 0,4 3 0 0 0,7-2 0 0 0,3 0 0 0 0,5-5 0 0 0,6-4 0 0 0,4-4 0 0 0,5 0 0 0 0,1 0 0 0 0,1-6 0 0 0,-3-8 0 0 0,-2-4 0 0 0,0-4 0 0 0,-4-4 0 0 0,0-4 0 0 0,-3-3 0 0 0,-1 4 0 0 0,4 3 0 0 0,-3 30 0 0 0,-2 16 0 0 0,-5 14 0 0 0,-3 3 0 0 0,-3-1 0 0 0,3-8 0 0 0,6-10 0 0 0,5-11 0 0 0,4-5 0 0 0,4-11 0 0 0,-3-10 0 0 0,0-6 0 0 0,-3-7 0 0 0,-1 2 0 0 0,-2 0 0 0 0,-1 4 0 0 0,-2 0 0 0 0,-2-1 0 0 0,1-3 0 0 0,-2-1 0 0 0,-1-2 0 0 0,-3 0 0 0 0,3-2 0 0 0,-1-1 0 0 0,-1 6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28603 11827 16383 0 0,'0'5'0'0'0,"-5"0"0"0"0,-1 6 0 0 0,-5-1 0 0 0,0 5 0 0 0,3 2 0 0 0,1 4 0 0 0,2 3 0 0 0,3 1 0 0 0,1 2 0 0 0,0 9 0 0 0,2 4 0 0 0,-1 4 0 0 0,1 4 0 0 0,3-2 0 0 0,3-5 0 0 0,-1 1 0 0 0,-1-2 0 0 0,-2-4 0 0 0,-1-4 0 0 0,0-1 0 0 0,-7-8 0 0 0,-1-29 0 0 0,0-15 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28553 11827 16383 0 0,'-5'5'0'0'0,"-5"5"0"0"0,-7 2 0 0 0,-4 8 0 0 0,-3 4 0 0 0,2 4 0 0 0,5 1 0 0 0,0-4 0 0 0,0-2 0 0 0,1 0 0 0 0,0 0 0 0 0,2 1 0 0 0,-1-3 0 0 0,3-1 0 0 0,-2-4 0 0 0,5-4 0 0 0,6-10 0 0 0,7-9 0 0 0,3-8 0 0 0,5-6 0 0 0,5-4 0 0 0,4-3 0 0 0,-1 0 0 0 0,-5-1 0 0 0,0 5 0 0 0,3 6 0 0 0,2 7 0 0 0,2 5 0 0 0,2 3 0 0 0,2 8 0 0 0,1 1 0 0 0,0 1 0 0 0,1-1 0 0 0,-1-1 0 0 0,6-3 0 0 0,-1 0 0 0 0,1-1 0 0 0,0 3 0 0 0,-4 7 0 0 0,0 0 0 0 0,0 0 0 0 0,-7 1 0 0 0,-1-1 0 0 0,-5 3 0 0 0,-4-7 0 0 0,-6-3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07:19:21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24575,'1'3'0,"0"1"0,0-2 0,0 1 0,2-1 0,-1 1 0,-1 0 0,1-1 0,0 0 0,1 1 0,-1-1 0,3 2 0,11 12 0,-12-8 0,1 0 0,-2 1 0,0 0 0,1 0 0,2 14 0,6 18 0,-3-20 0,-2 2 0,-1-1 0,-1 0 0,-1 1 0,0 0 0,-2 1 0,-1 41 0,5 1-1365,-2-45-5461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9T07:19:2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19129 8499 16383 0 0,'0'-5'0'0'0,"0"-8"0"0"0,0 4 0 0 0,6 4 0 0 0,1 8 0 0 0,0 14 0 0 0,-1 11 0 0 0,3 16 0 0 0,1 12 0 0 0,-2 8 0 0 0,-1 9 0 0 0,-3-2 0 0 0,-2-2 0 0 0,-1-1 0 0 0,-6-8 0 0 0,-3-2 0 0 0,1-5 0 0 0,1-7 0 0 0,1-5 0 0 0,2-10 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26114 13811 16383 0 0,'0'0'0'0'0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22781 14711 16383 0 0,'0'0'0'0'0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13626 11089 16383 0 0,'-4'0'0'0'0,"2"5"0"0"0,7 6 0 0 0,6 10 0 0 0,12 5 0 0 0,5 19 0 0 0,4 5 0 0 0,0-2 0 0 0,-1-4 0 0 0,-1-5 0 0 0,-5-4 0 0 0,-3-9 0 0 0,-4-3 0 0 0,-7-12 0 0 0,-4-11 0 0 0,-3-10 0 0 0,-3-13 0 0 0,-6-11 0 0 0,-2-15 0 0 0,0-6 0 0 0,2-10 0 0 0,6-1 0 0 0,6 0 0 0 0,4 8 0 0 0,4 14 0 0 0,-1 8 0 0 0,1 12 0 0 0,-1 4 0 0 0,-3 7 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14156 11351 16383 0 0,'-5'0'0'0'0,"-1"4"0"0"0,5 2 0 0 0,2 4 0 0 0,1 11 0 0 0,6 5 0 0 0,0 3 0 0 0,0 1 0 0 0,-3 0 0 0 0,-1 0 0 0 0,-2-6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14209 10557 16383 0 0,'-4'5'0'0'0,"-2"5"0"0"0,-1 11 0 0 0,-1 7 0 0 0,-2 6 0 0 0,2 4 0 0 0,2-1 0 0 0,2-3 0 0 0,3-1 0 0 0,4-3 0 0 0,8-6 0 0 0,0-2 0 0 0,5-5 0 0 0,3-6 0 0 0,4-9 0 0 0,1-5 0 0 0,2-7 0 0 0,-3-5 0 0 0,-2-1 0 0 0,1-2 0 0 0,-3-3 0 0 0,-6-2 0 0 0,-4-2 0 0 0,-5-1 0 0 0,-6-1 0 0 0,-3 0 0 0 0,-6 0 0 0 0,-6 4 0 0 0,1 2 0 0 0,-2 3 0 0 0,2 2 0 0 0,-1 3 0 0 0,-1 3 0 0 0,-4 5 0 0 0,4 5 0 0 0,-1 5 0 0 0,3 10 0 0 0,0 12 0 0 0,-3 10 0 0 0,3-1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15769 11007 16383 0 0,'0'5'0'0'0,"5"10"0"0"0,6 12 0 0 0,5 24 0 0 0,5 9 0 0 0,4 2 0 0 0,1-9 0 0 0,2-8 0 0 0,0-9 0 0 0,0-9 0 0 0,-5-14 0 0 0,-6-15 0 0 0,-6-9 0 0 0,-9-14 0 0 0,-6-12 0 0 0,-2-3 0 0 0,1-5 0 0 0,1-4 0 0 0,5-2 0 0 0,3 3 0 0 0,0 4 0 0 0,5 11 0 0 0,1 10 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16219 11431 16383 0 0,'5'-4'0'0'0,"1"-7"0"0"0,4-1 0 0 0,1-3 0 0 0,3 1 0 0 0,3 3 0 0 0,9 7 0 0 0,3 10 0 0 0,-2 8 0 0 0,-6 6 0 0 0,-7 5 0 0 0,-10 2 0 0 0,-6 6 0 0 0,-2 1 0 0 0,-1 1 0 0 0,-4-7 0 0 0,-5-7 0 0 0,0-3 0 0 0,-3-5 0 0 0,2 0 0 0 0,8-2 0 0 0,10-2 0 0 0,9-4 0 0 0,7-7 0 0 0,9-3 0 0 0,10-5 0 0 0,2-1 0 0 0,4 2 0 0 0,-1 1 0 0 0,-4 3 0 0 0,-3 2 0 0 0,-8 2 0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16881 12144 16383 0 0,'0'-4'0'0'0,"-5"16"0"0"0,-1 16 0 0 0,5 17 0 0 0,3 4 0 0 0,5 0 0 0 0,5-5 0 0 0,7-9 0 0 0,4-7 0 0 0,3-11 0 0 0,1-10 0 0 0,1-6 0 0 0,0 2 0 0 0,0 0 0 0 0,0-5 0 0 0,-5-6 0 0 0,-6-7 0 0 0,-7-6 0 0 0,-4-3 0 0 0,-4-3 0 0 0,-2 0 0 0 0,0-2 0 0 0,-6 1 0 0 0,-1 0 0 0 0,0 1 0 0 0,2-1 0 0 0,-4 5 0 0 0,-4 7 0 0 0,-5 6 0 0 0,-3 3 0 0 0,-4 5 0 0 0,-1 2 0 0 0,-1 1 0 0 0,-1 0 0 0 0,0 5 0 0 0,0 1 0 0 0,5-1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16545 11880 16383 0 0,'-5'0'0'0'0,"-6"0"0"0"0,-6 5 0 0 0,-4 5 0 0 0,-3 6 0 0 0,-3 5 0 0 0,0 5 0 0 0,-2-4 0 0 0,1 3 0 0 0,1 4 0 0 0,-2 4 0 0 0,3 3 0 0 0,-2 3 0 0 0,1 5 0 0 0,0-1 0 0 0,5 2 0 0 0,1 2 0 0 0,5 2 0 0 0,4-2 0 0 0,5-1 0 0 0,4-3 0 0 0,1 0 0 0 0,2 3 0 0 0,1-3 0 0 0,0 5 0 0 0,-1 0 0 0 0,1 0 0 0 0,0 1 0 0 0,-1-3 0 0 0,1-5 0 0 0,-1 1 0 0 0,0-4 0 0 0,0-3 0 0 0,0-2 0 0 0,-1-4 0 0 0,1-1 0 0 0,0 4 0 0 0,0 0 0 0 0,0 0 0 0 0,5 0 0 0 0,1-2 0 0 0,4-2 0 0 0,6-5 0 0 0,3-1 0 0 0,0-1 0 0 0,1 1 0 0 0,-4 1 0 0 0,1 2 0 0 0,2 0 0 0 0,2-3 0 0 0,2-1 0 0 0,3 0 0 0 0,-1-3 0 0 0,-3-1 0 0 0,0-2 0 0 0,0-4 0 0 0,0-4 0 0 0,2-4 0 0 0,1-1 0 0 0,1-2 0 0 0,5 0 0 0 0,2-1 0 0 0,5 0 0 0 0,0 1 0 0 0,2-1 0 0 0,5 1 0 0 0,-2 0 0 0 0,-3 4 0 0 0,-4 2 0 0 0,-3 0 0 0 0,-3-1 0 0 0,-2-2 0 0 0,4 0 0 0 0,0-3 0 0 0,5-4 0 0 0,0-2 0 0 0,-2 0 0 0 0,-1-4 0 0 0,-4 1 0 0 0,0 1 0 0 0,-2-3 0 0 0,-1 1 0 0 0,-5-2 0 0 0,3-4 0 0 0,2 0 0 0 0,5 0 0 0 0,-2-4 0 0 0,2-2 0 0 0,6-6 0 0 0,-1 0 0 0 0,0 2 0 0 0,2-4 0 0 0,-2-2 0 0 0,-1-1 0 0 0,-7 2 0 0 0,0 1 0 0 0,0-3 0 0 0,-1-1 0 0 0,0 1 0 0 0,-4-3 0 0 0,-8 0 0 0 0,-5 1 0 0 0,-1 2 0 0 0,-1-2 0 0 0,-3-4 0 0 0,-2-1 0 0 0,-2-2 0 0 0,-1 1 0 0 0,-5 4 0 0 0,-3 2 0 0 0,0-1 0 0 0,3 1 0 0 0,-5 1 0 0 0,-4 2 0 0 0,-5-2 0 0 0,-3 0 0 0 0,-4 0 0 0 0,3 3 0 0 0,6 1 0 0 0,0-4 0 0 0,-1 1 0 0 0,-3 1 0 0 0,-3 0 0 0 0,0 2 0 0 0,2 1 0 0 0,0 1 0 0 0,-5 6 0 0 0,-3 1 0 0 0,-1 4 0 0 0,-9 2 0 0 0,-2-3 0 0 0,-18-6 0 0 0,-13-14 0 0 0,3 1 0 0 0,7 1 0 0 0,11 7 0 0 0,8 8 0 0 0,7 3 0 0 0,6 6 0 0 0,3 3 0 0 0,1 4 0 0 0,2 3 0 0 0,-2 2 0 0 0,1 0 0 0 0,-1 1 0 0 0,0 0 0 0 0,-1 0 0 0 0,0-1 0 0 0,1 1 0 0 0,-6-1 0 0 0,-1 0 0 0 0,0 5 0 0 0,-3 6 0 0 0,-1 0 0 0 0,7 4 0 0 0,3-1 0 0 0,3 2 0 0 0,3-2 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14268 11934 16383 0 0,'-4'0'0'0'0,"-7"-4"0"0"0,-5 2 0 0 0,-5 2 0 0 0,-4 6 0 0 0,3 6 0 0 0,-9 10 0 0 0,-12 21 0 0 0,-4 10 0 0 0,1 3 0 0 0,0 8 0 0 0,8 13 0 0 0,9-3 0 0 0,10-4 0 0 0,5-9 0 0 0,3 1 0 0 0,9 16 0 0 0,5 11 0 0 0,1 5 0 0 0,1-9 0 0 0,-1-11 0 0 0,4-12 0 0 0,-1-12 0 0 0,5-10 0 0 0,-1-4 0 0 0,-1-2 0 0 0,1-7 0 0 0,-1-4 0 0 0,2-6 0 0 0,0-1 0 0 0,2-3 0 0 0,-1 0 0 0 0,-4 4 0 0 0,-2 2 0 0 0,2-1 0 0 0,3-5 0 0 0,1 1 0 0 0,2 3 0 0 0,3 2 0 0 0,3-1 0 0 0,-1 0 0 0 0,-1 2 0 0 0,2-3 0 0 0,2-3 0 0 0,1-5 0 0 0,1-4 0 0 0,2-2 0 0 0,-1-3 0 0 0,-3 5 0 0 0,-2 0 0 0 0,0 0 0 0 0,2-1 0 0 0,1-2 0 0 0,1 0 0 0 0,1-1 0 0 0,-4-6 0 0 0,-1-1 0 0 0,0 1 0 0 0,2 0 0 0 0,0 1 0 0 0,2 2 0 0 0,1 1 0 0 0,1 0 0 0 0,0 1 0 0 0,0 0 0 0 0,1-4 0 0 0,-2-7 0 0 0,2-1 0 0 0,-1 2 0 0 0,0 2 0 0 0,0-1 0 0 0,-1 0 0 0 0,2 1 0 0 0,-6-2 0 0 0,-1 1 0 0 0,0-3 0 0 0,1 0 0 0 0,2 4 0 0 0,1-3 0 0 0,1-4 0 0 0,0-4 0 0 0,1 2 0 0 0,-4-1 0 0 0,-3 2 0 0 0,2 0 0 0 0,0 1 0 0 0,2 1 0 0 0,-3-4 0 0 0,-2 3 0 0 0,2-2 0 0 0,-3-3 0 0 0,-1 4 0 0 0,-2-2 0 0 0,-4-1 0 0 0,-5-3 0 0 0,3-1 0 0 0,-1-3 0 0 0,-2 0 0 0 0,-2-1 0 0 0,-2 0 0 0 0,0-1 0 0 0,-1 1 0 0 0,-2-1 0 0 0,6 2 0 0 0,0-2 0 0 0,-4 6 0 0 0,-3 1 0 0 0,0 0 0 0 0,-1-1 0 0 0,1-2 0 0 0,0-1 0 0 0,-4-1 0 0 0,0 0 0 0 0,0-1 0 0 0,1 0 0 0 0,-3-5 0 0 0,1-6 0 0 0,-5 4 0 0 0,-4-12 0 0 0,-4-1 0 0 0,-2-2 0 0 0,-4-3 0 0 0,-1 3 0 0 0,-4 7 0 0 0,1 4 0 0 0,2 5 0 0 0,6 3 0 0 0,3 2 0 0 0,-2 6 0 0 0,0 7 0 0 0,-2 1 0 0 0,-2-1 0 0 0,0-3 0 0 0,-1 1 0 0 0,-6 0 0 0 0,-1 2 0 0 0,-1-1 0 0 0,-6 3 0 0 0,-3 3 0 0 0,-2 3 0 0 0,-4 3 0 0 0,4-2 0 0 0,-2-1 0 0 0,4 2 0 0 0,5 1 0 0 0,3 1 0 0 0,-1 2 0 0 0,2 0 0 0 0,1 6 0 0 0,1 1 0 0 0,2 0 0 0 0,2-1 0 0 0,1 3 0 0 0,5 0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19050 8571 16383 0 0,'6'-6'0'0'0,"6"-6"0"0"0,14-3 0 0 0,1-3 0 0 0,14-5 0 0 0,10 2 0 0 0,2 5 0 0 0,3 4 0 0 0,-2 5 0 0 0,-5 4 0 0 0,-11 7 0 0 0,-11 9 0 0 0,-11 8 0 0 0,-8 11 0 0 0,-11 0 0 0 0,-11 6 0 0 0,-7 2 0 0 0,-2 0 0 0 0,-1-2 0 0 0,-3-7 0 0 0,4-3 0 0 0,-1-7 0 0 0,0-1 0 0 0,-3-4 0 0 0,3 1 0 0 0,1-2 0 0 0,4-5 0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17069 12700 16383 0 0,'-5'0'0'0'0,"-6"0"0"0"0,-5 0 0 0 0,-14 0 0 0 0,-34-4 0 0 0,-11-3 0 0 0,-10 2 0 0 0,-10 0 0 0 0,7 2 0 0 0,9 1 0 0 0,9 1 0 0 0,8 5 0 0 0,8 2 0 0 0,6 0 0 0 0,1-1 0 0 0,4 3 0 0 0,1 1 0 0 0,-3 2 0 0 0,3 0 0 0 0,-1-1 0 0 0,-3-4 0 0 0,2 3 0 0 0,0-1 0 0 0,-2-1 0 0 0,2-2 0 0 0,4 2 0 0 0,4 1 0 0 0,4-2 0 0 0,-2-1 0 0 0,0-2 0 0 0,2-1 0 0 0,1-6 0 0 0,2 3 0 0 0,0 1 0 0 0,2 1 0 0 0,0 0 0 0 0,0-1 0 0 0,9 1 0 0 0,9 0 0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15668 12568 16383 0 0,'-4'0'0'0'0,"-7"0"0"0"0,-5 0 0 0 0,-1 5 0 0 0,-2 5 0 0 0,-1 6 0 0 0,-3 6 0 0 0,-2 2 0 0 0,-1 7 0 0 0,4 3 0 0 0,5 0 0 0 0,2-6 0 0 0,-7 11 0 0 0,-3 3 0 0 0,6-5 0 0 0,21-5 0 0 0,15-3 0 0 0,8-6 0 0 0,9-8 0 0 0,5 0 0 0 0,3-5 0 0 0,5-2 0 0 0,-2-5 0 0 0,1 0 0 0 0,-2-2 0 0 0,-1-1 0 0 0,-6-1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15532 13229 16383 0 0,'0'9'0'0'0,"4"13"0"0"0,3 25 0 0 0,-2 26 0 0 0,-5 26 0 0 0,-2 27 0 0 0,-2 1 0 0 0,1-16 0 0 0,0-23 0 0 0,0-21 0 0 0,2-27 0 0 0,-4-24 0 0 0,-1-21 0 0 0,-1-17 0 0 0,-1-16 0 0 0,-2-9 0 0 0,3-5 0 0 0,1 0 0 0 0,2 5 0 0 0,3 5 0 0 0,0 7 0 0 0,0 4 0 0 0,6 2 0 0 0,2 2 0 0 0,3 0 0 0 0,2 1 0 0 0,1 1 0 0 0,5 3 0 0 0,-1 11 0 0 0,0 7 0 0 0,-1 9 0 0 0,-1 4 0 0 0,-1 4 0 0 0,-4 5 0 0 0,-8 4 0 0 0,-4 7 0 0 0,-7 4 0 0 0,-1 0 0 0 0,-4-5 0 0 0,-4-3 0 0 0,1-10 0 0 0,3-8 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15716 13441 16383 0 0,'5'0'0'0'0,"6"5"0"0"0,5 0 0 0 0,5 1 0 0 0,-1 4 0 0 0,0 3 0 0 0,-2 6 0 0 0,-6 3 0 0 0,-3 3 0 0 0,-4 2 0 0 0,-3 5 0 0 0,-2 2 0 0 0,-5-5 0 0 0,-2-3 0 0 0,0-10 0 0 0,-3-8 0 0 0,0-10 0 0 0,2-9 0 0 0,2-7 0 0 0,7-6 0 0 0,7-3 0 0 0,3-1 0 0 0,4-1 0 0 0,4 5 0 0 0,3 2 0 0 0,4 4 0 0 0,-1 6 0 0 0,-2 9 0 0 0,-6 5 0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16087 13603 16383 0 0,'0'-5'0'0'0,"0"-5"0"0"0,5-2 0 0 0,1-3 0 0 0,-1-4 0 0 0,5 2 0 0 0,4-1 0 0 0,0-3 0 0 0,-3-1 0 0 0,-2-2 0 0 0,-9 3 0 0 0,-3 10 0 0 0,-5 6 0 0 0,-3 10 0 0 0,1 7 0 0 0,-2 2 0 0 0,-3 0 0 0 0,0 0 0 0 0,3 4 0 0 0,3 2 0 0 0,4 3 0 0 0,7-2 0 0 0,3 0 0 0 0,5-5 0 0 0,6-4 0 0 0,4-4 0 0 0,5 0 0 0 0,1 0 0 0 0,1-6 0 0 0,-3-8 0 0 0,-2-4 0 0 0,0-4 0 0 0,-4-4 0 0 0,0-4 0 0 0,-3-3 0 0 0,-1 4 0 0 0,4 3 0 0 0,-3 30 0 0 0,-2 16 0 0 0,-5 14 0 0 0,-3 3 0 0 0,-3-1 0 0 0,3-8 0 0 0,6-10 0 0 0,5-11 0 0 0,4-5 0 0 0,4-11 0 0 0,-3-10 0 0 0,0-6 0 0 0,-3-7 0 0 0,-1 2 0 0 0,-2 0 0 0 0,-1 4 0 0 0,-2 0 0 0 0,-2-1 0 0 0,1-3 0 0 0,-2-1 0 0 0,-1-2 0 0 0,-3 0 0 0 0,3-2 0 0 0,-1-1 0 0 0,-1 6 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13805 12807 16383 0 0,'-5'0'0'0'0,"-5"-5"0"0"0,-7 0 0 0 0,-4-1 0 0 0,-3 1 0 0 0,-3 2 0 0 0,0 0 0 0 0,-2 3 0 0 0,1-1 0 0 0,-5 1 0 0 0,-1 1 0 0 0,-3-1 0 0 0,-1 4 0 0 0,2 3 0 0 0,2-1 0 0 0,3-1 0 0 0,-8-12 0 0 0,-5-2 0 0 0,-1-7 0 0 0,-2 1 0 0 0,4 3 0 0 0,3 3 0 0 0,4 3 0 0 0,4 3 0 0 0,3 2 0 0 0,2 5 0 0 0,0 3 0 0 0,0 4 0 0 0,1 0 0 0 0,1-1 0 0 0,-2-3 0 0 0,0-2 0 0 0,0-3 0 0 0,1 0 0 0 0,-1-2 0 0 0,0-1 0 0 0,5-4 0 0 0,5-6 0 0 0,7-1 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12810 12541 16383 0 0,'-5'5'0'0'0,"-5"6"0"0"0,-16 14 0 0 0,-8 9 0 0 0,-2-3 0 0 0,-4 8 0 0 0,4 2 0 0 0,13-3 0 0 0,43 13 0 0 0,22-4 0 0 0,22 8 0 0 0,5 11 0 0 0,-8-4 0 0 0,-16-11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11933 12541 16383 0 0,'0'5'0'0'0,"5"6"0"0"0,0 10 0 0 0,1 10 0 0 0,4 10 0 0 0,-1 7 0 0 0,-1 32 0 0 0,-2 6 0 0 0,-7-6 0 0 0,-3-12 0 0 0,-1-13 0 0 0,1-12 0 0 0,-5-9 0 0 0,0-4 0 0 0,2-9 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11906 12650 16383 0 0,'19'4'0'0'0,"14"7"0"0"0,26 24 0 0 0,15 24 0 0 0,5 12 0 0 0,-6-3 0 0 0,-12-6 0 0 0,-11-16 0 0 0,-14-10 0 0 0,-13-16 0 0 0,-15-20 0 0 0,-10-20 0 0 0,-3-15 0 0 0,-2-12 0 0 0,1-6 0 0 0,1-8 0 0 0,7 2 0 0 0,2-3 0 0 0,1 5 0 0 0,-1 6 0 0 0,4 9 0 0 0,0 6 0 0 0,-1 5 0 0 0,-1 7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12807 13337 16383 0 0,'0'5'0'0'0,"0"10"0"0"0,0 12 0 0 0,0 6 0 0 0,0 7 0 0 0,0 5 0 0 0,0 0 0 0 0,0 6 0 0 0,0-1 0 0 0,0 0 0 0 0,0 1 0 0 0,0-4 0 0 0,0-6 0 0 0,0-4 0 0 0,0-5 0 0 0,0-2 0 0 0,0-17 0 0 0,-4-13 0 0 0,-2-14 0 0 0,-5-15 0 0 0,-4-15 0 0 0,0-2 0 0 0,2-4 0 0 0,0-2 0 0 0,1-1 0 0 0,3-1 0 0 0,7-1 0 0 0,5 0 0 0 0,6 1 0 0 0,1 4 0 0 0,4 2 0 0 0,-1 4 0 0 0,2 11 0 0 0,-1 4 0 0 0,1 9 0 0 0,3 7 0 0 0,-1 11 0 0 0,0 5 0 0 0,-2 7 0 0 0,1 2 0 0 0,-3 3 0 0 0,-3 4 0 0 0,1 3 0 0 0,-1 2 0 0 0,-7 8 0 0 0,-4 0 0 0 0,-2 2 0 0 0,-5-2 0 0 0,-1-1 0 0 0,-3-1 0 0 0,-1-7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19600 8645 16383 0 0,'-5'-6'0'0'0,"3"-1"0"0"0,2-5 0 0 0,7-1 0 0 0,13 1 0 0 0,9 4 0 0 0,11 3 0 0 0,9 2 0 0 0,2 2 0 0 0,31 0 0 0 0,12 2 0 0 0,3-6 0 0 0,-6-2 0 0 0,-12 0 0 0 0,-14 2 0 0 0,-12-4 0 0 0,-11 4 0 0 0,-11 10 0 0 0,-6 3 0 0 0,-7 1 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12991 13203 16383 0 0,'0'5'0'0'0,"5"5"0"0"0,1 11 0 0 0,4 7 0 0 0,5 6 0 0 0,1 8 0 0 0,-4 6 0 0 0,-3-11 0 0 0,-3-15 0 0 0,-3-16 0 0 0,-1-24 0 0 0,-2-17 0 0 0,4-7 0 0 0,6-1 0 0 0,6 6 0 0 0,0 10 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13176 13471 16383 0 0,'5'-4'0'0'0,"6"-7"0"0"0,1-6 0 0 0,2-4 0 0 0,1-3 0 0 0,0 2 0 0 0,-1 0 0 0 0,-3 0 0 0 0,-8 3 0 0 0,-5 0 0 0 0,-6 4 0 0 0,-7 4 0 0 0,0 9 0 0 0,-3 9 0 0 0,2 8 0 0 0,-1 10 0 0 0,7 6 0 0 0,6 2 0 0 0,2 0 0 0 0,7-5 0 0 0,3-3 0 0 0,4-1 0 0 0,5-6 0 0 0,4-4 0 0 0,2-6 0 0 0,3 2 0 0 0,2-7 0 0 0,-6-4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13414 13255 16383 0 0,'0'5'0'0'0,"0"6"0"0"0,0 6 0 0 0,0 4 0 0 0,0 3 0 0 0,0 3 0 0 0,0 0 0 0 0,5 1 0 0 0,6-4 0 0 0,0-2 0 0 0,0 0 0 0 0,1-9 0 0 0,0-10 0 0 0,-3-11 0 0 0,-3-13 0 0 0,3-17 0 0 0,3-6 0 0 0,1-10 0 0 0,2 4 0 0 0,-1 12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14155 10028 16383 0 0,'-4'0'0'0'0,"2"5"0"0"0,7 10 0 0 0,6 25 0 0 0,3 16 0 0 0,-2 8 0 0 0,2 5 0 0 0,-3-3 0 0 0,-1 0 0 0 0,1-6 0 0 0,-1-4 0 0 0,-2-3 0 0 0,-3-6 0 0 0,-2-5 0 0 0,-2-7 0 0 0,0-4 0 0 0,-1-2 0 0 0,4-2 0 0 0,2-1 0 0 0,-1-5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14155 10349 16383 0 0,'0'-4'0'0'0,"5"-7"0"0"0,6-1 0 0 0,5-3 0 0 0,5-4 0 0 0,8-3 0 0 0,8-7 0 0 0,3 2 0 0 0,3 0 0 0 0,4 5 0 0 0,-2 3 0 0 0,-4 2 0 0 0,-4 11 0 0 0,-3 5 0 0 0,-9 8 0 0 0,-3 2 0 0 0,-6 6 0 0 0,-5 3 0 0 0,-4 4 0 0 0,-9 2 0 0 0,-8 2 0 0 0,-8 1 0 0 0,-3 2 0 0 0,-1-2 0 0 0,1 0 0 0 0,-6 1 0 0 0,-3-5 0 0 0,-1-7 0 0 0,1 0 0 0 0,0-4 0 0 0,1-5 0 0 0,5-1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17701 13706 16383 0 0,'0'-5'0'0'0,"9"8"0"0"0,3 8 0 0 0,9 34 0 0 0,1 18 0 0 0,-4 9 0 0 0,-5-5 0 0 0,-4-3 0 0 0,-4-4 0 0 0,-3-4 0 0 0,-2-6 0 0 0,-4-7 0 0 0,-3-6 0 0 0,0-5 0 0 0,1-3 0 0 0,2-3 0 0 0,2 0 0 0 0,1-5 0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17625 13732 16383 0 0,'-5'0'0'0'0,"-6"9"0"0"0,-1 12 0 0 0,-2 8 0 0 0,-5 7 0 0 0,-3 7 0 0 0,-3 1 0 0 0,-1-3 0 0 0,4-3 0 0 0,5-4 0 0 0,6-12 0 0 0,5-15 0 0 0,8-13 0 0 0,3-9 0 0 0,5-8 0 0 0,7-9 0 0 0,4-3 0 0 0,-1 0 0 0 0,0 0 0 0 0,-3 3 0 0 0,-4 2 0 0 0,-1 5 0 0 0,-1 3 0 0 0,2 6 0 0 0,3 4 0 0 0,2 6 0 0 0,5 3 0 0 0,6 1 0 0 0,3 3 0 0 0,6 0 0 0 0,-4 4 0 0 0,1 2 0 0 0,0 4 0 0 0,2 5 0 0 0,-4 4 0 0 0,-4 4 0 0 0,-2 1 0 0 0,0 2 0 0 0,-2 1 0 0 0,1-1 0 0 0,-5 2 0 0 0,-1-7 0 0 0,-4-1 0 0 0,0-3 0 0 0,-3-2 0 0 0,-4-2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17757 14658 16383 0 0,'-4'0'0'0'0,"-7"0"0"0"0,-5 0 0 0 0,-5 0 0 0 0,-4 0 0 0 0,-1 5 0 0 0,-3 1 0 0 0,6 4 0 0 0,6 5 0 0 0,1 5 0 0 0,3 3 0 0 0,5 3 0 0 0,7 1 0 0 0,4 0 0 0 0,2 2 0 0 0,0-2 0 0 0,3-3 0 0 0,1-3 0 0 0,3 0 0 0 0,10 2 0 0 0,3 0 0 0 0,4-2 0 0 0,2-6 0 0 0,-1-5 0 0 0,0-5 0 0 0,-2-2 0 0 0,-4-7 0 0 0,-3-3 0 0 0,1-4 0 0 0,0 0 0 0 0,2-4 0 0 0,0-3 0 0 0,2 1 0 0 0,-4 4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26114 13811 16383 0 0,'0'0'0'0'0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15769 11007 16383 0 0,'0'5'0'0'0,"5"10"0"0"0,6 12 0 0 0,5 24 0 0 0,5 9 0 0 0,4 2 0 0 0,1-9 0 0 0,2-8 0 0 0,0-9 0 0 0,0-9 0 0 0,-5-14 0 0 0,-6-15 0 0 0,-6-9 0 0 0,-9-14 0 0 0,-6-12 0 0 0,-2-3 0 0 0,1-5 0 0 0,1-4 0 0 0,5-2 0 0 0,3 3 0 0 0,0 4 0 0 0,5 11 0 0 0,1 10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44:29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0 208 24575,'5'6'0,"0"0"0,-1 1 0,0 0 0,0 0 0,-1 0 0,5 12 0,9 19 0,37 42 0,-51-76 0,0-1 0,1 0 0,-1 1 0,1-1 0,-1-1 0,1 1 0,0 0 0,0-1 0,0 0 0,0 0 0,0 0 0,0-1 0,1 1 0,-1-1 0,1 0 0,-1 0 0,1 0 0,-1-1 0,1 0 0,0 0 0,-1 0 0,6-1 0,11-1 0,0-2 0,0-1 0,30-10 0,-29 9 0,16-8 0,0-1 0,0-2 0,68-41 0,-81 40 0,0-1 0,36-37 0,21-17 0,7 17 130,-10 7-1625,-57 33-5331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19895 8336 16383 0 0,'-5'0'0'0'0,"-3"-6"0"0"0,7 4 0 0 0,8 3 0 0 0,9 6 0 0 0,7 7 0 0 0,11 2 0 0 0,10 3 0 0 0,4 5 0 0 0,-1-3 0 0 0,3-4 0 0 0,-2 0 0 0 0,-9 3 0 0 0,-6-2 0 0 0,-8 2 0 0 0,-3-4 0 0 0,-11 3 0 0 0,-7 2 0 0 0,-10 4 0 0 0,-3 3 0 0 0,-7 2 0 0 0,-5 2 0 0 0,-6 1 0 0 0,-2-6 0 0 0,-3-1 0 0 0,4 0 0 0 0,2 2 0 0 0,5 0 0 0 0,6-3 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16219 11431 16383 0 0,'5'-4'0'0'0,"1"-7"0"0"0,4-1 0 0 0,1-3 0 0 0,3 1 0 0 0,3 3 0 0 0,9 7 0 0 0,3 10 0 0 0,-2 8 0 0 0,-6 6 0 0 0,-7 5 0 0 0,-10 2 0 0 0,-6 6 0 0 0,-2 1 0 0 0,-1 1 0 0 0,-4-7 0 0 0,-5-7 0 0 0,0-3 0 0 0,-3-5 0 0 0,2 0 0 0 0,8-2 0 0 0,10-2 0 0 0,9-4 0 0 0,7-7 0 0 0,9-3 0 0 0,10-5 0 0 0,2-1 0 0 0,4 2 0 0 0,-1 1 0 0 0,-4 3 0 0 0,-3 2 0 0 0,-8 2 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16545 11880 16383 0 0,'-5'0'0'0'0,"-6"0"0"0"0,-6 5 0 0 0,-4 5 0 0 0,-3 6 0 0 0,-3 5 0 0 0,0 5 0 0 0,-2-4 0 0 0,1 3 0 0 0,1 4 0 0 0,-2 4 0 0 0,3 3 0 0 0,-2 3 0 0 0,1 5 0 0 0,0-1 0 0 0,5 2 0 0 0,1 2 0 0 0,5 2 0 0 0,4-2 0 0 0,5-1 0 0 0,4-3 0 0 0,1 0 0 0 0,2 3 0 0 0,1-3 0 0 0,0 5 0 0 0,-1 0 0 0 0,1 0 0 0 0,0 1 0 0 0,-1-3 0 0 0,1-5 0 0 0,-1 1 0 0 0,0-4 0 0 0,0-3 0 0 0,0-2 0 0 0,-1-4 0 0 0,1-1 0 0 0,0 4 0 0 0,0 0 0 0 0,0 0 0 0 0,5 0 0 0 0,1-2 0 0 0,4-2 0 0 0,6-5 0 0 0,3-1 0 0 0,0-1 0 0 0,1 1 0 0 0,-4 1 0 0 0,1 2 0 0 0,2 0 0 0 0,2-3 0 0 0,2-1 0 0 0,3 0 0 0 0,-1-3 0 0 0,-3-1 0 0 0,0-2 0 0 0,0-4 0 0 0,0-4 0 0 0,2-4 0 0 0,1-1 0 0 0,1-2 0 0 0,5 0 0 0 0,2-1 0 0 0,5 0 0 0 0,0 1 0 0 0,2-1 0 0 0,5 1 0 0 0,-2 0 0 0 0,-3 4 0 0 0,-4 2 0 0 0,-3 0 0 0 0,-3-1 0 0 0,-2-2 0 0 0,4 0 0 0 0,0-3 0 0 0,5-4 0 0 0,0-2 0 0 0,-2 0 0 0 0,-1-4 0 0 0,-4 1 0 0 0,0 1 0 0 0,-2-3 0 0 0,-1 1 0 0 0,-5-2 0 0 0,3-4 0 0 0,2 0 0 0 0,5 0 0 0 0,-2-4 0 0 0,2-2 0 0 0,6-6 0 0 0,-1 0 0 0 0,0 2 0 0 0,2-4 0 0 0,-2-2 0 0 0,-1-1 0 0 0,-7 2 0 0 0,0 1 0 0 0,0-3 0 0 0,-1-1 0 0 0,0 1 0 0 0,-4-3 0 0 0,-8 0 0 0 0,-5 1 0 0 0,-1 2 0 0 0,-1-2 0 0 0,-3-4 0 0 0,-2-1 0 0 0,-2-2 0 0 0,-1 1 0 0 0,-5 4 0 0 0,-3 2 0 0 0,0-1 0 0 0,3 1 0 0 0,-5 1 0 0 0,-4 2 0 0 0,-5-2 0 0 0,-3 0 0 0 0,-4 0 0 0 0,3 3 0 0 0,6 1 0 0 0,0-4 0 0 0,-1 1 0 0 0,-3 1 0 0 0,-3 0 0 0 0,0 2 0 0 0,2 1 0 0 0,0 1 0 0 0,-5 6 0 0 0,-3 1 0 0 0,-1 4 0 0 0,-9 2 0 0 0,-2-3 0 0 0,-18-6 0 0 0,-13-14 0 0 0,3 1 0 0 0,7 1 0 0 0,11 7 0 0 0,8 8 0 0 0,7 3 0 0 0,6 6 0 0 0,3 3 0 0 0,1 4 0 0 0,2 3 0 0 0,-2 2 0 0 0,1 0 0 0 0,-1 1 0 0 0,0 0 0 0 0,-1 0 0 0 0,0-1 0 0 0,1 1 0 0 0,-6-1 0 0 0,-1 0 0 0 0,0 5 0 0 0,-3 6 0 0 0,-1 0 0 0 0,7 4 0 0 0,3-1 0 0 0,3 2 0 0 0,3-2 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28694 10126 16383 0 0,'0'-3'0'0'0,"5"-4"0"0"0,6-3 0 0 0,5-1 0 0 0,5-3 0 0 0,4-3 0 0 0,-3-4 0 0 0,-1-3 0 0 0,6-6 0 0 0,2-3 0 0 0,-3 0 0 0 0,-2 0 0 0 0,-4-2 0 0 0,-2-5 0 0 0,-4-1 0 0 0,-4-1 0 0 0,1-4 0 0 0,-1 1 0 0 0,-8 1 0 0 0,-3-3 0 0 0,-7-2 0 0 0,-2 3 0 0 0,2 4 0 0 0,-4 5 0 0 0,1 4 0 0 0,-2 3 0 0 0,0 3 0 0 0,-1 5 0 0 0,-3 2 0 0 0,-4 0 0 0 0,2-2 0 0 0,1-1 0 0 0,1-1 0 0 0,1 3 0 0 0,-2 0 0 0 0,-4 5 0 0 0,0-1 0 0 0,-3 4 0 0 0,-1-1 0 0 0,-1 1 0 0 0,0 4 0 0 0,-1 3 0 0 0,1 3 0 0 0,-1 1 0 0 0,1 2 0 0 0,0 5 0 0 0,0 1 0 0 0,0 0 0 0 0,0 0 0 0 0,0 2 0 0 0,0 0 0 0 0,0 4 0 0 0,1 0 0 0 0,-2-4 0 0 0,2 3 0 0 0,-1 4 0 0 0,-1-1 0 0 0,6 3 0 0 0,6 2 0 0 0,-4 2 0 0 0,-2-1 0 0 0,-3-6 0 0 0,3 1 0 0 0,2 2 0 0 0,3 2 0 0 0,-1 7 0 0 0,0 5 0 0 0,3 0 0 0 0,2 1 0 0 0,0-2 0 0 0,2 0 0 0 0,4-2 0 0 0,1 1 0 0 0,3 2 0 0 0,6 2 0 0 0,3 0 0 0 0,5 3 0 0 0,0 0 0 0 0,4-1 0 0 0,-2-2 0 0 0,-3-3 0 0 0,3-1 0 0 0,-3-1 0 0 0,2-6 0 0 0,0-1 0 0 0,2-5 0 0 0,-2 0 0 0 0,-2-8 0 0 0,-3-5 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27755 9794 16383 0 0,'0'5'0'0'0,"5"1"0"0"0,5 5 0 0 0,2 3 0 0 0,7 7 0 0 0,6-3 0 0 0,3 2 0 0 0,1 1 0 0 0,1 2 0 0 0,-1 2 0 0 0,-1-4 0 0 0,-4-1 0 0 0,-2-3 0 0 0,-6-1 0 0 0,0-2 0 0 0,-2 0 0 0 0,-1-1 0 0 0,4-4 0 0 0,3-3 0 0 0,2-2 0 0 0,-2-7 0 0 0,-5-8 0 0 0,-4-6 0 0 0,-5-4 0 0 0,2-9 0 0 0,-1-3 0 0 0,3-1 0 0 0,5-4 0 0 0,4-4 0 0 0,-2 0 0 0 0,2-2 0 0 0,2-2 0 0 0,2 6 0 0 0,1 5 0 0 0,-3 5 0 0 0,0 2 0 0 0,-5 2 0 0 0,-9 5 0 0 0,-10 10 0 0 0,-10 8 0 0 0,-5 8 0 0 0,-7 5 0 0 0,7-20 0 0 0,6-6 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28073 8627 16383 0 0,'5'5'0'0'0,"5"5"0"0"0,3 6 0 0 0,2 5 0 0 0,-1 8 0 0 0,-3 9 0 0 0,-3 1 0 0 0,-4 4 0 0 0,-1 0 0 0 0,-6-4 0 0 0,-4-4 0 0 0,1-2 0 0 0,0-4 0 0 0,-2-5 0 0 0,-1-12 0 0 0,-3-8 0 0 0,1-15 0 0 0,-3-3 0 0 0,-3-11 0 0 0,1-9 0 0 0,3-3 0 0 0,4-1 0 0 0,4-2 0 0 0,2 0 0 0 0,2 3 0 0 0,1 3 0 0 0,5 3 0 0 0,2 2 0 0 0,5 2 0 0 0,3 0 0 0 0,6 5 0 0 0,2 6 0 0 0,-2 1 0 0 0,0 4 0 0 0,1 3 0 0 0,1 3 0 0 0,-3 7 0 0 0,0 4 0 0 0,0-1 0 0 0,-3 6 0 0 0,-3 3 0 0 0,-6 5 0 0 0,-8-1 0 0 0,-3 1 0 0 0,-2 2 0 0 0,-6-2 0 0 0,1-1 0 0 0,-3-2 0 0 0,0 0 0 0 0,3-3 0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28337 8494 16383 0 0,'5'4'0'0'0,"5"7"0"0"0,2 5 0 0 0,3 0 0 0 0,0 3 0 0 0,-5 2 0 0 0,-2 1 0 0 0,2 4 0 0 0,-2-1 0 0 0,-1 2 0 0 0,-3-9 0 0 0,-5-7 0 0 0,-4-10 0 0 0,0-10 0 0 0,0-9 0 0 0,2-4 0 0 0,0-4 0 0 0,2-3 0 0 0,0 0 0 0 0,5 0 0 0 0,7 6 0 0 0,1 1 0 0 0,3 5 0 0 0,0 4 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28628 8737 16383 0 0,'5'0'0'0'0,"6"0"0"0"0,1-4 0 0 0,3-2 0 0 0,-1-4 0 0 0,1-6 0 0 0,0-3 0 0 0,-5-5 0 0 0,-2-1 0 0 0,0 2 0 0 0,0 2 0 0 0,-2-2 0 0 0,-6 10 0 0 0,-7 10 0 0 0,-8 6 0 0 0,-2 6 0 0 0,-1 8 0 0 0,2 5 0 0 0,-2 2 0 0 0,-1-1 0 0 0,1-1 0 0 0,6 0 0 0 0,8-3 0 0 0,9 0 0 0 0,9-4 0 0 0,6 1 0 0 0,10-4 0 0 0,-2-6 0 0 0,1-6 0 0 0,-1-7 0 0 0,-1-7 0 0 0,0-1 0 0 0,-5-2 0 0 0,-1 1 0 0 0,0-1 0 0 0,-3-2 0 0 0,-1-3 0 0 0,-2-2 0 0 0,0 4 0 0 0,2 4 0 0 0,3 5 0 0 0,3 5 0 0 0,1 4 0 0 0,-2 5 0 0 0,-1 8 0 0 0,-4 7 0 0 0,0 4 0 0 0,1 3 0 0 0,2-2 0 0 0,3-6 0 0 0,2-5 0 0 0,1-5 0 0 0,0-8 0 0 0,2-4 0 0 0,-5-6 0 0 0,-12-1 0 0 0,-11 2 0 0 0,-5-2 0 0 0,-8-4 0 0 0,-5-4 0 0 0,0-2 0 0 0,-1-7 0 0 0,2-8 0 0 0,5-3 0 0 0,3-2 0 0 0,4-4 0 0 0,3 5 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28603 11827 16383 0 0,'0'5'0'0'0,"-5"0"0"0"0,-1 6 0 0 0,-5-1 0 0 0,0 5 0 0 0,3 2 0 0 0,1 4 0 0 0,2 3 0 0 0,3 1 0 0 0,1 2 0 0 0,0 9 0 0 0,2 4 0 0 0,-1 4 0 0 0,1 4 0 0 0,3-2 0 0 0,3-5 0 0 0,-1 1 0 0 0,-1-2 0 0 0,-2-4 0 0 0,-1-4 0 0 0,0-1 0 0 0,-7-8 0 0 0,-1-29 0 0 0,0-15 0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16T14:52:5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28553 11827 16383 0 0,'-5'5'0'0'0,"-5"5"0"0"0,-7 2 0 0 0,-4 8 0 0 0,-3 4 0 0 0,2 4 0 0 0,5 1 0 0 0,0-4 0 0 0,0-2 0 0 0,1 0 0 0 0,0 0 0 0 0,2 1 0 0 0,-1-3 0 0 0,3-1 0 0 0,-2-4 0 0 0,5-4 0 0 0,6-10 0 0 0,7-9 0 0 0,3-8 0 0 0,5-6 0 0 0,5-4 0 0 0,4-3 0 0 0,-1 0 0 0 0,-5-1 0 0 0,0 5 0 0 0,3 6 0 0 0,2 7 0 0 0,2 5 0 0 0,2 3 0 0 0,2 8 0 0 0,1 1 0 0 0,0 1 0 0 0,1-1 0 0 0,-1-1 0 0 0,6-3 0 0 0,-1 0 0 0 0,1-1 0 0 0,0 3 0 0 0,-4 7 0 0 0,0 0 0 0 0,0 0 0 0 0,-7 1 0 0 0,-1-1 0 0 0,-5 3 0 0 0,-4-7 0 0 0,-6-3 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6T14:52:5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24575,'1'3'0,"0"1"0,0-2 0,0 1 0,2-1 0,-1 1 0,-1 0 0,1-1 0,0 0 0,1 1 0,-1-1 0,3 2 0,11 12 0,-12-8 0,1 0 0,-2 1 0,0 0 0,1 0 0,2 14 0,6 18 0,-3-20 0,-2 2 0,-1-1 0,-1 0 0,-1 1 0,0 0 0,-2 1 0,-1 41 0,5 1-1365,-2-45-5461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20839 8178 16383 0 0,'-5'0'0'0'0,"-3"-5"0"0"0,-4-3 0 0 0,-7 7 0 0 0,-5 3 0 0 0,-4 12 0 0 0,-3 9 0 0 0,-1 7 0 0 0,4 3 0 0 0,1-4 0 0 0,6-1 0 0 0,12 0 0 0 0,13-4 0 0 0,16-7 0 0 0,17-1 0 0 0,12-2 0 0 0,4 1 0 0 0,-7 4 0 0 0,-6-1 0 0 0,-10 1 0 0 0,-15 4 0 0 0,-11 3 0 0 0,-11 8 0 0 0,-10-1 0 0 0,-7-2 0 0 0,-6 1 0 0 0,2-1 0 0 0,1-5 0 0 0,11-7 0 0 0,12-6 0 0 0,9-1 0 0 0,7 4 0 0 0,8-1 0 0 0,7 2 0 0 0,-3 4 0 0 0,-10 4 0 0 0,-7 4 0 0 0,-16 1 0 0 0,-7 2 0 0 0,-6 1 0 0 0,-5 0 0 0 0,-3 6 0 0 0,-2-4 0 0 0,4-2 0 0 0,7 4 0 0 0,13 7 0 0 0,13-4 0 0 0,11-3 0 0 0,8-3 0 0 0,7-6 0 0 0,2-4 0 0 0,2-4 0 0 0,-5-7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21236 8456 16383 0 0,'-5'0'0'0'0,"-3"6"0"0"0,1 7 0 0 0,2 12 0 0 0,-5 8 0 0 0,6 9 0 0 0,3 9 0 0 0,2 1 0 0 0,0 3 0 0 0,7-3 0 0 0,0-4 0 0 0,1-5 0 0 0,-9-10 0 0 0,-8-10 0 0 0,-9-10 0 0 0,-2-17 0 0 0,3-14 0 0 0,-2-15 0 0 0,3-8 0 0 0,8-7 0 0 0,7-7 0 0 0,2 0 0 0 0,7 5 0 0 0,2 4 0 0 0,4 5 0 0 0,6 10 0 0 0,4 9 0 0 0,-2 15 0 0 0,1 13 0 0 0,-4 12 0 0 0,6 8 0 0 0,4 6 0 0 0,3 7 0 0 0,0 4 0 0 0,-4-1 0 0 0,-3-1 0 0 0,1-3 0 0 0,-5-1 0 0 0,0-3 0 0 0,2-6 0 0 0,1-14 0 0 0,-2-14 0 0 0,-6-14 0 0 0,-6-9 0 0 0,-4-12 0 0 0,-4-11 0 0 0,-2-3 0 0 0,-1-5 0 0 0,-1-4 0 0 0,5 3 0 0 0,2 4 0 0 0,6 6 0 0 0,6 5 0 0 0,6 9 0 0 0,-2 10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22327 8456 16383 0 0,'5'0'0'0'0,"8"5"0"0"0,7 8 0 0 0,11 13 0 0 0,0 7 0 0 0,1-2 0 0 0,0-1 0 0 0,-5 1 0 0 0,-2 0 0 0 0,1-6 0 0 0,-5 0 0 0 0,0-6 0 0 0,-3 1 0 0 0,0-10 0 0 0,3-17 0 0 0,-2-13 0 0 0,1-8 0 0 0,-3-11 0 0 0,-4-10 0 0 0,2-2 0 0 0,2 2 0 0 0,0 4 0 0 0,-4 4 0 0 0,2 9 0 0 0,-2 10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22909 8573 16383 0 0,'6'5'0'0'0,"1"13"0"0"0,6 10 0 0 0,0 4 0 0 0,-2 4 0 0 0,-3 0 0 0 0,-3 0 0 0 0,-2-1 0 0 0,-1 0 0 0 0,-2-2 0 0 0,0-5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22988 8235 16383 0 0,'0'-6'0'0'0,"5"-1"0"0"0,8 0 0 0 0,7 1 0 0 0,11 2 0 0 0,6 2 0 0 0,2 0 0 0 0,0 2 0 0 0,-1 0 0 0 0,-1 6 0 0 0,-2 1 0 0 0,-1 6 0 0 0,-1 6 0 0 0,-6 5 0 0 0,-13-1 0 0 0,-14 0 0 0 0,-8 9 0 0 0,-8 3 0 0 0,0 2 0 0 0,-5-1 0 0 0,3 0 0 0 0,-2-6 0 0 0,9-3 0 0 0,10-6 0 0 0,18-7 0 0 0,11 1 0 0 0,6-4 0 0 0,-2 3 0 0 0,-13 5 0 0 0,-9 4 0 0 0,-12-2 0 0 0,-5 1 0 0 0,-2 3 0 0 0,-5-4 0 0 0,0 1 0 0 0,8-3 0 0 0,5 0 0 0 0,8 3 0 0 0,3 2 0 0 0,5-2 0 0 0,1 1 0 0 0,2-4 0 0 0,-1 1 0 0 0,1-4 0 0 0,-2 2 0 0 0,2 2 0 0 0,4 5 0 0 0,-3 2 0 0 0,-4 3 0 0 0,-10-4 0 0 0,-12 0 0 0 0,-9 0 0 0 0,-3 1 0 0 0,-4 3 0 0 0,-3 0 0 0 0,-2-4 0 0 0,-3-6 0 0 0,-1-8 0 0 0,4-4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23579 6601 16383 0 0,'0'0'0'0'0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47:52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21939 7784 16383 0 0,'-5'0'0'0'0,"3"-6"0"0"0,2-7 0 0 0,2 5 0 0 0,-6 8 0 0 0,-8 5 0 0 0,5 1 0 0 0,8-1 0 0 0,4 6 0 0 0,1 5 0 0 0,6 6 0 0 0,0 5 0 0 0,4-3 0 0 0,-1 1 0 0 0,-3 1 0 0 0,-9 2 0 0 0,-5 2 0 0 0,-8-5 0 0 0,-2 0 0 0 0,1 0 0 0 0,-3-3 0 0 0,0 0 0 0 0,4 1 0 0 0,2-3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11775 7673 16383 0 0,'-6'0'0'0'0,"-1"-5"0"0"0,5 3 0 0 0,4 8 0 0 0,1 14 0 0 0,6 14 0 0 0,1 19 0 0 0,-1 5 0 0 0,3 10 0 0 0,1 4 0 0 0,-4 1 0 0 0,4 4 0 0 0,-1-4 0 0 0,-3 1 0 0 0,-2-6 0 0 0,-3-10 0 0 0,4-3 0 0 0,0-5 0 0 0,-1-6 0 0 0,-2-5 0 0 0,-1-3 0 0 0,-2-8 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11851 8075 16383 0 0,'0'-6'0'0'0,"0"-7"0"0"0,0-7 0 0 0,6 0 0 0 0,7-2 0 0 0,7 2 0 0 0,11 0 0 0 0,6 3 0 0 0,2 4 0 0 0,0 4 0 0 0,4 4 0 0 0,1 3 0 0 0,-2 7 0 0 0,-2 3 0 0 0,-3 0 0 0 0,-2-2 0 0 0,-6 5 0 0 0,-10 5 0 0 0,-6 5 0 0 0,-12 6 0 0 0,-12 2 0 0 0,-9 3 0 0 0,-6 1 0 0 0,0 1 0 0 0,0-6 0 0 0,-7-2 0 0 0,-4-5 0 0 0,-1-6 0 0 0,1-7 0 0 0,1-3 0 0 0,6 2 0 0 0,9-5 0 0 0,2-3 0 0 0,5-2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50:47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494 9 24575,'0'-1'0,"0"1"0,0 0 0,0 0 0,0-1 0,0 1 0,0 0 0,0 0 0,0-1 0,0 1 0,0 0 0,0-1 0,0 1 0,0 0 0,0 0 0,0-1 0,0 1 0,-1 0 0,1 0 0,0-1 0,0 1 0,0 0 0,0 0 0,0 0 0,-1-1 0,1 1 0,0 0 0,0 0 0,0 0 0,-1 0 0,1-1 0,0 1 0,0 0 0,0 0 0,-1 0 0,1 0 0,-9 5 0,-6 14 0,-31 124 0,24-70 0,19-58 0,-1 0 0,0-1 0,-1 0 0,0 0 0,-1 0 0,-1 0 0,-11 15 0,-23 38 0,30-48 0,0 0 0,-20 24 0,-50 42 0,58-63 0,1 1 0,1 0 0,0 2 0,2 0 0,-26 48 0,35-51-1365,0-1-5461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12328 8072 16383 0 0,'0'-6'0'0'0,"5"-1"0"0"0,8 0 0 0 0,7 1 0 0 0,6 2 0 0 0,9 2 0 0 0,10 1 0 0 0,2 0 0 0 0,6 1 0 0 0,3 0 0 0 0,-1 1 0 0 0,-5-1 0 0 0,0 0 0 0 0,-3 0 0 0 0,2 0 0 0 0,4-5 0 0 0,-2-2 0 0 0,1 0 0 0 0,3-5 0 0 0,-2 1 0 0 0,-4-4 0 0 0,-6 1 0 0 0,-4 2 0 0 0,-3 4 0 0 0,-8-3 0 0 0,-3 1 0 0 0,-6 2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12779 7779 16383 0 0,'-6'0'0'0'0,"4"0"0"0"0,8 0 0 0 0,14 0 0 0 0,14 5 0 0 0,8 3 0 0 0,12-1 0 0 0,9 4 0 0 0,-1 0 0 0 0,0 4 0 0 0,1 0 0 0 0,-11 2 0 0 0,-8-2 0 0 0,-7-3 0 0 0,-9 2 0 0 0,-4-1 0 0 0,0-4 0 0 0,1-2 0 0 0,-4 2 0 0 0,-5 6 0 0 0,-11 6 0 0 0,-12 4 0 0 0,-16 4 0 0 0,-9-3 0 0 0,-6-6 0 0 0,0-6 0 0 0,-1-1 0 0 0,2-1 0 0 0,1 2 0 0 0,7 4 0 0 0,2 5 0 0 0,1 3 0 0 0,-1-1 0 0 0,-1-6 0 0 0,4-1 0 0 0,6-3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13850 7638 16383 0 0,'0'-5'0'0'0,"0"-8"0"0"0,0-7 0 0 0,0-6 0 0 0,-6 2 0 0 0,-6 10 0 0 0,-8 14 0 0 0,0 11 0 0 0,-3 11 0 0 0,-2 6 0 0 0,-3-2 0 0 0,-2 1 0 0 0,5 1 0 0 0,5 2 0 0 0,13-5 0 0 0,6-1 0 0 0,10-5 0 0 0,9 1 0 0 0,7-4 0 0 0,4-4 0 0 0,3-5 0 0 0,2-3 0 0 0,0 4 0 0 0,-5 5 0 0 0,-8 6 0 0 0,-7 6 0 0 0,-12 4 0 0 0,-12-3 0 0 0,-3-1 0 0 0,-7-4 0 0 0,-4 0 0 0 0,2 2 0 0 0,4 2 0 0 0,11-3 0 0 0,13 1 0 0 0,9-4 0 0 0,10-6 0 0 0,4-4 0 0 0,-1 2 0 0 0,-7 4 0 0 0,-6 5 0 0 0,-6 5 0 0 0,-9 4 0 0 0,-12-4 0 0 0,-2 1 0 0 0,-5 0 0 0 0,-5 7 0 0 0,-4 4 0 0 0,3 1 0 0 0,6 0 0 0 0,6-2 0 0 0,5-1 0 0 0,4-1 0 0 0,8-6 0 0 0,15-8 0 0 0,9-2 0 0 0,6-4 0 0 0,-3 2 0 0 0,-7-3 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14047 7963 16383 0 0,'6'0'0'0'0,"7"0"0"0"0,7 0 0 0 0,0 5 0 0 0,8 8 0 0 0,4 7 0 0 0,8 6 0 0 0,3 3 0 0 0,0-2 0 0 0,3-1 0 0 0,0 1 0 0 0,-9 1 0 0 0,-4 2 0 0 0,-3-5 0 0 0,-6 0 0 0 0,-7-11 0 0 0,-13-7 0 0 0,-6-11 0 0 0,-3-10 0 0 0,-6-13 0 0 0,-2-9 0 0 0,2-14 0 0 0,3-4 0 0 0,2-4 0 0 0,9-3 0 0 0,3 3 0 0 0,6 6 0 0 0,6 6 0 0 0,7 6 0 0 0,4 9 0 0 0,-4 4 0 0 0,-5 8 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14735 8082 16383 0 0,'0'-6'0'0'0,"6"-1"0"0"0,7 0 0 0 0,1-4 0 0 0,4-1 0 0 0,5 3 0 0 0,3 2 0 0 0,4 2 0 0 0,-4 8 0 0 0,-1 3 0 0 0,-10 1 0 0 0,-7 5 0 0 0,-12 0 0 0 0,-9 3 0 0 0,-9 5 0 0 0,-6 5 0 0 0,2 4 0 0 0,0-4 0 0 0,4 0 0 0 0,0-5 0 0 0,10-5 0 0 0,12-5 0 0 0,12-5 0 0 0,14-3 0 0 0,15-1 0 0 0,5-2 0 0 0,1 0 0 0 0,-2 0 0 0 0,2 0 0 0 0,-2-5 0 0 0,-2-2 0 0 0,-9 6 0 0 0,-10 4 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15674 8148 16383 0 0,'-6'0'0'0'0,"-1"6"0"0"0,-5 1 0 0 0,-2 6 0 0 0,-2 11 0 0 0,-5 7 0 0 0,-4 4 0 0 0,-4-4 0 0 0,-2-7 0 0 0,4-2 0 0 0,7-6 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15714 7818 16383 0 0,'6'0'0'0'0,"7"0"0"0"0,7 5 0 0 0,11 8 0 0 0,6 7 0 0 0,7 6 0 0 0,8 3 0 0 0,6 4 0 0 0,-1 0 0 0 0,-5-5 0 0 0,-6-1 0 0 0,-5 0 0 0 0,-4 1 0 0 0,-3-5 0 0 0,-7-11 0 0 0,-14-19 0 0 0,-9-14 0 0 0,-5-8 0 0 0,3-12 0 0 0,2-8 0 0 0,4-14 0 0 0,8-6 0 0 0,0 2 0 0 0,4 13 0 0 0,-2 10 0 0 0,1 13 0 0 0,-2 6 0 0 0,-4 12 0 0 0,-5 15 0 0 0,-3 6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16508 7990 16383 0 0,'0'6'0'0'0,"6"7"0"0"0,7 7 0 0 0,1 11 0 0 0,4 0 0 0 0,-1 1 0 0 0,-3 0 0 0 0,1-5 0 0 0,-2-2 0 0 0,-3 1 0 0 0,-3-5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16482 7414 16383 0 0,'0'-6'0'0'0,"5"-1"0"0"0,14 0 0 0 0,8 1 0 0 0,11 2 0 0 0,5 2 0 0 0,0 0 0 0 0,4 2 0 0 0,0 0 0 0 0,-3 5 0 0 0,-4 3 0 0 0,-2 0 0 0 0,-3 3 0 0 0,-1 1 0 0 0,-7 3 0 0 0,-8 5 0 0 0,-7 4 0 0 0,-5 4 0 0 0,-5 3 0 0 0,-7-4 0 0 0,-9-2 0 0 0,-8 2 0 0 0,1 1 0 0 0,-3-4 0 0 0,-2-7 0 0 0,4 0 0 0 0,4 3 0 0 0,7 3 0 0 0,9-2 0 0 0,12 0 0 0 0,15-2 0 0 0,8-6 0 0 0,10 2 0 0 0,3-3 0 0 0,5-2 0 0 0,0-4 0 0 0,-5-3 0 0 0,-3-1 0 0 0,-15-2 0 0 0,-18 6 0 0 0,-16 0 0 0 0,-7 6 0 0 0,-7 6 0 0 0,-5 0 0 0 0,-4 3 0 0 0,2 3 0 0 0,7 3 0 0 0,6 2 0 0 0,11 2 0 0 0,12 2 0 0 0,9 0 0 0 0,8 0 0 0 0,-1 0 0 0 0,1-6 0 0 0,-4-1 0 0 0,-5 0 0 0 0,-7 1 0 0 0,-4 7 0 0 0,-3 3 0 0 0,3 2 0 0 0,1-2 0 0 0,-1 0 0 0 0,-2-2 0 0 0,-6-6 0 0 0,-9-3 0 0 0,-8-6 0 0 0,-12-6 0 0 0,-6-5 0 0 0,-3-5 0 0 0,1 3 0 0 0,6 0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17518 7796 16383 0 0,'0'-6'0'0'0,"-5"-1"0"0"0,-3-6 0 0 0,7 0 0 0 0,2-3 0 0 0,8 0 0 0 0,7 4 0 0 0,7 3 0 0 0,4 9 0 0 0,-1 11 0 0 0,-6 7 0 0 0,-1 2 0 0 0,2 3 0 0 0,4 3 0 0 0,-4 3 0 0 0,-4 1 0 0 0,-12 2 0 0 0,-11-5 0 0 0,-5-1 0 0 0,-12 5 0 0 0,-1 4 0 0 0,-4 1 0 0 0,5-5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6T12:50:50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24575,'0'0'0,"-1"0"0,1-1 0,0 1 0,0 0 0,-1 0 0,1 0 0,0 0 0,0 0 0,-1 0 0,1 1 0,0-1 0,0 0 0,-1 0 0,1 0 0,0 0 0,0 0 0,0 0 0,-1 0 0,1 0 0,0 0 0,0 1 0,0-1 0,-1 0 0,1 0 0,0 0 0,0 1 0,0-1 0,0 0 0,-1 0 0,1 0 0,0 1 0,0-1 0,0 0 0,0 0 0,0 0 0,0 1 0,0-1 0,0 0 0,0 0 0,0 1 0,0-1 0,0 0 0,0 0 0,0 1 0,7 14 0,14 9 0,13 7 0,124 103 0,-123-108 0,1-1 0,68 35 0,-64-38 0,-1 2 0,-2 2 0,55 48 0,-48-38 0,-38-30 0,0 0 0,0 1 0,-1 0 0,0 0 0,0 0 0,7 14 0,-8-13 0,1 1 0,0-1 0,1 0 0,0 0 0,9 9 0,76 58-1365,-80-64-5461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18239 7330 16383 0 0,'-5'0'0'0'0,"-3"-5"0"0"0,1 3 0 0 0,-4 2 0 0 0,-6 7 0 0 0,0 8 0 0 0,-2 6 0 0 0,1 6 0 0 0,-1 9 0 0 0,2 4 0 0 0,-1-5 0 0 0,3-3 0 0 0,3-1 0 0 0,4 0 0 0 0,9-6 0 0 0,4-1 0 0 0,7-5 0 0 0,7 0 0 0 0,5-4 0 0 0,11-3 0 0 0,4-5 0 0 0,1-3 0 0 0,5-2 0 0 0,0-2 0 0 0,-1-1 0 0 0,-10 6 0 0 0,-9 2 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18494 7545 16383 0 0,'6'0'0'0'0,"12"0"0"0"0,15 0 0 0 0,13 0 0 0 0,9-5 0 0 0,1-3 0 0 0,8 1 0 0 0,4-4 0 0 0,1 0 0 0 0,6-4 0 0 0,-5 0 0 0 0,-2 4 0 0 0,-3-3 0 0 0,-6 1 0 0 0,-2 4 0 0 0,0-4 0 0 0,1 2 0 0 0,-3 2 0 0 0,-6 3 0 0 0,-5 2 0 0 0,-5 2 0 0 0,-9 1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19002 7282 16383 0 0,'-5'0'0'0'0,"-8"-5"0"0"0,4-2 0 0 0,9-1 0 0 0,10 3 0 0 0,9 1 0 0 0,7 1 0 0 0,10 2 0 0 0,4 0 0 0 0,1 1 0 0 0,0 6 0 0 0,-3 2 0 0 0,-1 5 0 0 0,-3 0 0 0 0,-5 4 0 0 0,2-2 0 0 0,1 3 0 0 0,8-2 0 0 0,1 2 0 0 0,0-2 0 0 0,-13 2 0 0 0,-11 3 0 0 0,-14 4 0 0 0,-8 2 0 0 0,-2 4 0 0 0,-7-5 0 0 0,-5 5 0 0 0,-6 8 0 0 0,-4 3 0 0 0,-2-6 0 0 0,4-3 0 0 0,0-2 0 0 0,6 0 0 0 0,6-1 0 0 0,6-4 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20011 6879 16383 0 0,'-6'0'0'0'0,"-7"0"0"0"0,-7 6 0 0 0,-5 7 0 0 0,-5 7 0 0 0,-2 5 0 0 0,-2-1 0 0 0,0 1 0 0 0,0 1 0 0 0,6 3 0 0 0,2 1 0 0 0,6 1 0 0 0,5 1 0 0 0,7 1 0 0 0,9-6 0 0 0,10-2 0 0 0,9-4 0 0 0,6-1 0 0 0,5-4 0 0 0,-3 1 0 0 0,-1-2 0 0 0,1-4 0 0 0,-5 1 0 0 0,-6 6 0 0 0,-6 3 0 0 0,-10 5 0 0 0,-12 4 0 0 0,-3 1 0 0 0,-4 2 0 0 0,5-5 0 0 0,6-2 0 0 0,9-5 0 0 0,4-1 0 0 0,7-4 0 0 0,7 2 0 0 0,-1 2 0 0 0,-2 4 0 0 0,-6 9 0 0 0,-8 4 0 0 0,-7 1 0 0 0,-6 0 0 0 0,-9-1 0 0 0,0-1 0 0 0,3-1 0 0 0,4-2 0 0 0,5 0 0 0 0,2 0 0 0 0,9-1 0 0 0,8-5 0 0 0,9-7 0 0 0,11-8 0 0 0,5-5 0 0 0,3-10 0 0 0,0-4 0 0 0,-2-1 0 0 0,-1 1 0 0 0,-7 2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21775 7177 16383 0 0,'0'5'0'0'0,"6"8"0"0"0,1 7 0 0 0,6 6 0 0 0,11-2 0 0 0,7 0 0 0 0,4 3 0 0 0,-4 1 0 0 0,-1 2 0 0 0,-2 1 0 0 0,2-4 0 0 0,0-2 0 0 0,1 1 0 0 0,-5-10 0 0 0,-7-13 0 0 0,-6-12 0 0 0,-6-16 0 0 0,-4-10 0 0 0,-2-4 0 0 0,-2 0 0 0 0,0-6 0 0 0,-1-5 0 0 0,7 5 0 0 0,7-1 0 0 0,1 3 0 0 0,5 2 0 0 0,-1 3 0 0 0,2 8 0 0 0,-2 14 0 0 0,-4 11 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22304 7365 16383 0 0,'0'-5'0'0'0,"6"-3"0"0"0,1-4 0 0 0,6-1 0 0 0,11 2 0 0 0,7 3 0 0 0,4 8 0 0 0,2 10 0 0 0,-6 8 0 0 0,-8 7 0 0 0,-13 11 0 0 0,-9 4 0 0 0,-4 1 0 0 0,-8-1 0 0 0,-6-2 0 0 0,4-7 0 0 0,10-9 0 0 0,12-8 0 0 0,9-12 0 0 0,12-7 0 0 0,8-1 0 0 0,2-7 0 0 0,0 0 0 0 0,-1 2 0 0 0,-2 2 0 0 0,-2 4 0 0 0,-6 7 0 0 0,-9 4 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22516 6786 16383 0 0,'0'-5'0'0'0,"0"-8"0"0"0,6-2 0 0 0,6 3 0 0 0,8 2 0 0 0,6 3 0 0 0,9 4 0 0 0,5 1 0 0 0,0 1 0 0 0,0 1 0 0 0,-2 1 0 0 0,-2 5 0 0 0,-1 2 0 0 0,-7 5 0 0 0,-3 0 0 0 0,-5 4 0 0 0,-6 4 0 0 0,-6 4 0 0 0,2-1 0 0 0,4-1 0 0 0,0 2 0 0 0,4-3 0 0 0,-3 0 0 0 0,3 2 0 0 0,-2 3 0 0 0,-9 1 0 0 0,-6 2 0 0 0,-8 2 0 0 0,-4 1 0 0 0,-5-6 0 0 0,0-1 0 0 0,-2-6 0 0 0,1 0 0 0 0,4 2 0 0 0,4 2 0 0 0,9 4 0 0 0,10 1 0 0 0,9-3 0 0 0,7-7 0 0 0,4-6 0 0 0,3 0 0 0 0,-4 4 0 0 0,-13 3 0 0 0,-9 5 0 0 0,-6 4 0 0 0,-2 2 0 0 0,-2 1 0 0 0,0 1 0 0 0,0 1 0 0 0,7-7 0 0 0,2-1 0 0 0,5-5 0 0 0,2-1 0 0 0,4 1 0 0 0,4 4 0 0 0,-1 2 0 0 0,1 3 0 0 0,-2 1 0 0 0,-6 1 0 0 0,-3 1 0 0 0,-5 0 0 0 0,-2 0 0 0 0,-8-5 0 0 0,-9-8 0 0 0,-6-2 0 0 0,-7 2 0 0 0,-3 3 0 0 0,3 3 0 0 0,0-3 0 0 0,0-5 0 0 0,-2 0 0 0 0,0-4 0 0 0,3-3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11906 8536 16383 0 0,'0'5'0'0'0,"6"8"0"0"0,7 1 0 0 0,7 10 0 0 0,5 6 0 0 0,10 4 0 0 0,5 1 0 0 0,6-5 0 0 0,1-3 0 0 0,-2 1 0 0 0,-3 0 0 0 0,-3 2 0 0 0,-9 0 0 0 0,-3-4 0 0 0,-7-1 0 0 0,-6-11 0 0 0,0-7 0 0 0,-3-11 0 0 0,-3-15 0 0 0,-3-16 0 0 0,-2-8 0 0 0,-2-7 0 0 0,5-6 0 0 0,1 0 0 0 0,5 5 0 0 0,0 5 0 0 0,4 5 0 0 0,0 4 0 0 0,1 9 0 0 0,-1 8 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12570 8889 16383 0 0,'-5'0'0'0'0,"-3"6"0"0"0,12 18 0 0 0,5 16 0 0 0,7 12 0 0 0,0 4 0 0 0,-2-4 0 0 0,-4-3 0 0 0,-3-12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12812 8757 16383 0 0,'0'5'0'0'0,"0"8"0"0"0,5 2 0 0 0,-3-3 0 0 0,-8-2 0 0 0,-2 2 0 0 0,4-1 0 0 0,5-7 0 0 0,6-6 0 0 0,8-6 0 0 0,7-3 0 0 0,-5 0 0 0 0,-12 3 0 0 0,-12 8 0 0 0,-11 4 0 0 0,-1 6 0 0 0,-4 3 0 0 0,2-2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7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5159 5847 16383 0 0,'0'0'0'0'0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13145 9260 16383 0 0,'0'10'0'0'0,"-15"1"0"0"0,-2 0 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8386 16383 0 0,'0'6'0'0'0,"6"1"0"0"0,7 6 0 0 0,6 0 0 0 0,7 3 0 0 0,4 5 0 0 0,-4 5 0 0 0,-5 8 0 0 0,-7 4 0 0 0,-6 7 0 0 0,-4 7 0 0 0,3 5 0 0 0,0 5 0 0 0,-1-4 0 0 0,4 1 0 0 0,0 6 0 0 0,-1 3 0 0 0,-3 1 0 0 0,-1 0 0 0 0,2 0 0 0 0,2-2 0 0 0,-8-6 0 0 0,-2-8 0 0 0,-3-7 0 0 0,1-7 0 0 0,-6-9 0 0 0,-1-15 0 0 0,-4-11 0 0 0,0-6 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12938 8744 16383 0 0,'6'-6'0'0'0,"7"-1"0"0"0,12 0 0 0 0,8 1 0 0 0,9-3 0 0 0,9-1 0 0 0,1 1 0 0 0,2 3 0 0 0,-1 2 0 0 0,0 2 0 0 0,-3 1 0 0 0,-9 6 0 0 0,-7 3 0 0 0,-9 5 0 0 0,-15 6 0 0 0,-8 5 0 0 0,-11 4 0 0 0,-3 4 0 0 0,-5-5 0 0 0,-6-1 0 0 0,-4-5 0 0 0,-3 0 0 0 0,-2-4 0 0 0,4 0 0 0 0,2 4 0 0 0,-1-3 0 0 0,5 2 0 0 0,0-3 0 0 0,-1-4 0 0 0,3-4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13494 8873 16383 0 0,'5'0'0'0'0,"8"0"0"0"0,13 0 0 0 0,7 0 0 0 0,9 0 0 0 0,8 0 0 0 0,8-5 0 0 0,9-3 0 0 0,6 1 0 0 0,6-4 0 0 0,12 0 0 0 0,7-4 0 0 0,3-5 0 0 0,2-5 0 0 0,0 3 0 0 0,-7 4 0 0 0,-9 0 0 0 0,-13 3 0 0 0,-14 4 0 0 0,-12 4 0 0 0,-13 9 0 0 0,-14 4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14076 8628 16383 0 0,'0'-5'0'0'0,"5"-3"0"0"0,8 1 0 0 0,13 7 0 0 0,12 3 0 0 0,6 8 0 0 0,7 0 0 0 0,-1 5 0 0 0,3 5 0 0 0,-2-1 0 0 0,1-4 0 0 0,3-4 0 0 0,-8 0 0 0 0,-6-1 0 0 0,-5-2 0 0 0,-3 2 0 0 0,-1 5 0 0 0,-7 6 0 0 0,-12-2 0 0 0,-9 2 0 0 0,-11-3 0 0 0,-9-4 0 0 0,-8 0 0 0 0,-5 3 0 0 0,-3-1 0 0 0,3 2 0 0 0,2 3 0 0 0,-1-2 0 0 0,5 1 0 0 0,7-3 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15269 8231 16383 0 0,'0'-5'0'0'0,"-5"-3"0"0"0,-8 1 0 0 0,-1 7 0 0 0,1 9 0 0 0,-2 9 0 0 0,-5 6 0 0 0,-4-1 0 0 0,3 2 0 0 0,3 2 0 0 0,6 1 0 0 0,11 3 0 0 0,10-5 0 0 0,9-2 0 0 0,14 2 0 0 0,5 1 0 0 0,4-3 0 0 0,-1-1 0 0 0,-7 1 0 0 0,-9 3 0 0 0,-9 2 0 0 0,-12 1 0 0 0,-12 1 0 0 0,-16 2 0 0 0,-9 0 0 0 0,-4-6 0 0 0,-2-7 0 0 0,7-1 0 0 0,8 1 0 0 0,15 3 0 0 0,14-3 0 0 0,11 2 0 0 0,16 2 0 0 0,12-4 0 0 0,5-4 0 0 0,0 0 0 0 0,3 4 0 0 0,-8 2 0 0 0,-10 10 0 0 0,-17 5 0 0 0,-17 7 0 0 0,-13 7 0 0 0,-11 0 0 0 0,0 3 0 0 0,4-2 0 0 0,0-5 0 0 0,3-4 0 0 0,0-5 0 0 0,2-2 0 0 0,10-3 0 0 0,11-1 0 0 0,11-6 0 0 0,8-7 0 0 0,10-7 0 0 0,6-6 0 0 0,-4-3 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15827 8792 16383 0 0,'0'5'0'0'0,"0"14"0"0"0,5 8 0 0 0,3 11 0 0 0,4 5 0 0 0,1 5 0 0 0,4 1 0 0 0,-1-2 0 0 0,-4-5 0 0 0,-9-14 0 0 0,-10-17 0 0 0,-5-17 0 0 0,0-18 0 0 0,-3-16 0 0 0,-5-6 0 0 0,1-8 0 0 0,4 1 0 0 0,4-2 0 0 0,10 9 0 0 0,5 6 0 0 0,7 10 0 0 0,8 10 0 0 0,5 14 0 0 0,11 8 0 0 0,4 10 0 0 0,-4 7 0 0 0,2 7 0 0 0,2 4 0 0 0,-2 3 0 0 0,0 1 0 0 0,-2 0 0 0 0,5 6 0 0 0,0 1 0 0 0,0-6 0 0 0,-2-9 0 0 0,-1-3 0 0 0,-2-6 0 0 0,-7-1 0 0 0,-3-2 0 0 0,1-4 0 0 0,-11-9 0 0 0,-7-10 0 0 0,-5-9 0 0 0,-3-19 0 0 0,-2-8 0 0 0,0-13 0 0 0,0-7 0 0 0,6-10 0 0 0,2-4 0 0 0,0 2 0 0 0,5 2 0 0 0,0 9 0 0 0,-1 20 0 0 0,-3 25 0 0 0,-2 15 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16592 8341 16383 0 0,'-5'0'0'0'0,"-3"-6"0"0"0,7-1 0 0 0,8 0 0 0 0,9 1 0 0 0,7 2 0 0 0,5 2 0 0 0,9 0 0 0 0,4 2 0 0 0,0 0 0 0 0,-1 0 0 0 0,-2 0 0 0 0,-1 1 0 0 0,-3-1 0 0 0,-6 6 0 0 0,-8 7 0 0 0,-8 7 0 0 0,-10 11 0 0 0,-13 0 0 0 0,-9 1 0 0 0,-1 0 0 0 0,-2 0 0 0 0,-4 1 0 0 0,3-1 0 0 0,6 1 0 0 0,6 0 0 0 0,5-1 0 0 0,9 1 0 0 0,10-6 0 0 0,9-7 0 0 0,0-2 0 0 0,2-4 0 0 0,-8-4 0 0 0,-12 2 0 0 0,-13 4 0 0 0,-3 5 0 0 0,-1 4 0 0 0,8-1 0 0 0,5 0 0 0 0,9-4 0 0 0,7-6 0 0 0,8 2 0 0 0,-1 2 0 0 0,-3 4 0 0 0,0-1 0 0 0,-4 0 0 0 0,-3 3 0 0 0,1-2 0 0 0,-1-1 0 0 0,-3 3 0 0 0,-9-3 0 0 0,-9-5 0 0 0,-9-6 0 0 0,-13 2 0 0 0,-6-2 0 0 0,-3-2 0 0 0,6 3 0 0 0,14-1 0 0 0,10-1 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17386 8995 16383 0 0,'0'5'0'0'0,"-6"8"0"0"0,-7 13 0 0 0,-1 7 0 0 0,-4 9 0 0 0,-5 9 0 0 0,-3 0 0 0 0,-4 4 0 0 0,4-8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17701 8599 16383 0 0,'5'5'0'0'0,"8"3"0"0"0,7 4 0 0 0,11 7 0 0 0,1 5 0 0 0,5 4 0 0 0,2-3 0 0 0,6 0 0 0 0,-5 7 0 0 0,-4 4 0 0 0,-2 1 0 0 0,-2-6 0 0 0,0-8 0 0 0,-6-14 0 0 0,-7-19 0 0 0,-7-19 0 0 0,-6-10 0 0 0,-3-15 0 0 0,2-4 0 0 0,2-3 0 0 0,-2-3 0 0 0,0 5 0 0 0,3 12 0 0 0,1 14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7:17:27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5080 5559 16383 0 0,'0'-6'0'0'0,"0"-1"0"0"0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18256 8766 16383 0 0,'6'0'0'0'0,"1"-5"0"0"0,6-2 0 0 0,5-6 0 0 0,6 0 0 0 0,4 2 0 0 0,3 8 0 0 0,2 5 0 0 0,0 2 0 0 0,1 6 0 0 0,-6 7 0 0 0,-7 6 0 0 0,-8 4 0 0 0,-11-2 0 0 0,-17 6 0 0 0,-12 3 0 0 0,-1 1 0 0 0,-1 1 0 0 0,-2-1 0 0 0,-1-1 0 0 0,0 0 0 0 0,11-6 0 0 0,14-8 0 0 0,14-13 0 0 0,11-13 0 0 0,9-6 0 0 0,10 0 0 0 0,4 1 0 0 0,2 3 0 0 0,-2 3 0 0 0,-2 2 0 0 0,-3 1 0 0 0,-6 2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7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18894 8705 16383 0 0,'-6'5'0'0'0,"-1"8"0"0"0,6 2 0 0 0,2 3 0 0 0,2-1 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19128 8499 16383 0 0,'0'-5'0'0'0,"0"-8"0"0"0,0 4 0 0 0,6 4 0 0 0,1 8 0 0 0,0 14 0 0 0,-1 11 0 0 0,4 16 0 0 0,-1 12 0 0 0,0 8 0 0 0,-3 9 0 0 0,-2-2 0 0 0,-2-2 0 0 0,-1-1 0 0 0,-6-8 0 0 0,-3-2 0 0 0,1-5 0 0 0,1-7 0 0 0,1-5 0 0 0,3-10 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19050 8571 16383 0 0,'6'-6'0'0'0,"6"-6"0"0"0,14-3 0 0 0,1-3 0 0 0,14-5 0 0 0,10 2 0 0 0,2 5 0 0 0,3 4 0 0 0,-2 5 0 0 0,-5 4 0 0 0,-11 7 0 0 0,-11 9 0 0 0,-11 8 0 0 0,-8 11 0 0 0,-11 0 0 0 0,-11 6 0 0 0,-7 2 0 0 0,-2 0 0 0 0,-1-2 0 0 0,-3-7 0 0 0,4-3 0 0 0,-1-7 0 0 0,0-1 0 0 0,-3-4 0 0 0,3 1 0 0 0,1-2 0 0 0,4-5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19607 8645 16383 0 0,'-6'-6'0'0'0,"5"-1"0"0"0,1-5 0 0 0,7-1 0 0 0,13 1 0 0 0,9 4 0 0 0,10 3 0 0 0,10 2 0 0 0,2 2 0 0 0,31 0 0 0 0,13 2 0 0 0,1-6 0 0 0,-5-2 0 0 0,-11 0 0 0 0,-15 2 0 0 0,-13-4 0 0 0,-9 4 0 0 0,-12 10 0 0 0,-6 3 0 0 0,-7 1 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19899 8336 16383 0 0,'-5'0'0'0'0,"-3"-6"0"0"0,7 4 0 0 0,8 3 0 0 0,9 6 0 0 0,7 7 0 0 0,11 2 0 0 0,10 3 0 0 0,4 5 0 0 0,-1-3 0 0 0,3-4 0 0 0,-2 0 0 0 0,-9 3 0 0 0,-6-2 0 0 0,-8 2 0 0 0,-3-4 0 0 0,-11 3 0 0 0,-7 2 0 0 0,-9 4 0 0 0,-5 3 0 0 0,-6 2 0 0 0,-5 2 0 0 0,-6 1 0 0 0,-2-6 0 0 0,-3-1 0 0 0,4 0 0 0 0,2 2 0 0 0,5 0 0 0 0,6-3 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20842 8178 16383 0 0,'-5'0'0'0'0,"-3"-5"0"0"0,-4-3 0 0 0,-7 7 0 0 0,-5 3 0 0 0,-4 12 0 0 0,-3 9 0 0 0,-2 7 0 0 0,6 3 0 0 0,0-4 0 0 0,6-1 0 0 0,12 0 0 0 0,12-4 0 0 0,18-7 0 0 0,16-1 0 0 0,12-2 0 0 0,4 1 0 0 0,-7 4 0 0 0,-6-1 0 0 0,-10 1 0 0 0,-15 4 0 0 0,-11 3 0 0 0,-11 8 0 0 0,-10-1 0 0 0,-8-2 0 0 0,-4 1 0 0 0,1-1 0 0 0,1-5 0 0 0,10-7 0 0 0,14-6 0 0 0,7-1 0 0 0,9 4 0 0 0,7-1 0 0 0,6 2 0 0 0,-1 4 0 0 0,-11 4 0 0 0,-7 4 0 0 0,-17 1 0 0 0,-5 2 0 0 0,-7 1 0 0 0,-5 0 0 0 0,-3 6 0 0 0,-2-4 0 0 0,4-2 0 0 0,7 4 0 0 0,12 7 0 0 0,14-4 0 0 0,12-3 0 0 0,7-3 0 0 0,6-6 0 0 0,4-4 0 0 0,1-4 0 0 0,-6-7 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21241 8456 16383 0 0,'-6'0'0'0'0,"-1"6"0"0"0,0 7 0 0 0,1 12 0 0 0,-3 8 0 0 0,4 9 0 0 0,4 9 0 0 0,2 1 0 0 0,1 3 0 0 0,5-3 0 0 0,2-4 0 0 0,-1-5 0 0 0,-7-10 0 0 0,-9-10 0 0 0,-10-10 0 0 0,0-17 0 0 0,1-14 0 0 0,0-15 0 0 0,1-8 0 0 0,10-7 0 0 0,5-7 0 0 0,4 0 0 0 0,6 5 0 0 0,2 4 0 0 0,4 5 0 0 0,6 10 0 0 0,4 9 0 0 0,-2 15 0 0 0,1 13 0 0 0,-4 12 0 0 0,6 8 0 0 0,4 6 0 0 0,2 7 0 0 0,2 4 0 0 0,-6-1 0 0 0,-1-1 0 0 0,0-3 0 0 0,-5-1 0 0 0,0-3 0 0 0,1-6 0 0 0,3-14 0 0 0,-4-14 0 0 0,-5-14 0 0 0,-5-9 0 0 0,-5-12 0 0 0,-4-11 0 0 0,-2-3 0 0 0,-2-5 0 0 0,0-4 0 0 0,6 3 0 0 0,1 4 0 0 0,6 6 0 0 0,6 5 0 0 0,6 9 0 0 0,-2 10 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22331 8456 16383 0 0,'5'0'0'0'0,"8"6"0"0"0,7 6 0 0 0,11 14 0 0 0,1 7 0 0 0,0-2 0 0 0,0-1 0 0 0,-6 1 0 0 0,-1 0 0 0 0,1-6 0 0 0,-5 0 0 0 0,1-6 0 0 0,-5 1 0 0 0,2-10 0 0 0,2-17 0 0 0,-3-13 0 0 0,3-8 0 0 0,-4-11 0 0 0,-4-10 0 0 0,1-2 0 0 0,4 2 0 0 0,-2 4 0 0 0,-2 4 0 0 0,0 9 0 0 0,0 10 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9T05:02:59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22913 8573 16383 0 0,'5'5'0'0'0,"3"13"0"0"0,4 10 0 0 0,1 4 0 0 0,-2 4 0 0 0,-2 0 0 0 0,-4 0 0 0 0,-2-1 0 0 0,-2 0 0 0 0,0-2 0 0 0,-2-5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8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1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1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19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6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6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48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59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22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0290-DFFB-452F-AC2F-AC7D2AF4C50D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MSR India Summer School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2363-1122-4684-A78A-5BC67C413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00290-DFFB-452F-AC2F-AC7D2AF4C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MSR India Summer School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2363-1122-4684-A78A-5BC67C413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png"/><Relationship Id="rId7" Type="http://schemas.openxmlformats.org/officeDocument/2006/relationships/customXml" Target="../ink/ink4.xml"/><Relationship Id="rId12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customXml" Target="../ink/ink2.xml"/><Relationship Id="rId9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.xml"/><Relationship Id="rId21" Type="http://schemas.openxmlformats.org/officeDocument/2006/relationships/image" Target="../media/image30.png"/><Relationship Id="rId63" Type="http://schemas.openxmlformats.org/officeDocument/2006/relationships/image" Target="../media/image51.png"/><Relationship Id="rId159" Type="http://schemas.openxmlformats.org/officeDocument/2006/relationships/customXml" Target="../ink/ink88.xml"/><Relationship Id="rId170" Type="http://schemas.openxmlformats.org/officeDocument/2006/relationships/image" Target="../media/image102.png"/><Relationship Id="rId226" Type="http://schemas.openxmlformats.org/officeDocument/2006/relationships/customXml" Target="../ink/ink141.xml"/><Relationship Id="rId268" Type="http://schemas.openxmlformats.org/officeDocument/2006/relationships/customXml" Target="../ink/ink179.xml"/><Relationship Id="rId32" Type="http://schemas.openxmlformats.org/officeDocument/2006/relationships/customXml" Target="../ink/ink23.xml"/><Relationship Id="rId74" Type="http://schemas.openxmlformats.org/officeDocument/2006/relationships/customXml" Target="../ink/ink44.xml"/><Relationship Id="rId128" Type="http://schemas.openxmlformats.org/officeDocument/2006/relationships/customXml" Target="../ink/ink72.xml"/><Relationship Id="rId5" Type="http://schemas.openxmlformats.org/officeDocument/2006/relationships/image" Target="../media/image22.png"/><Relationship Id="rId181" Type="http://schemas.openxmlformats.org/officeDocument/2006/relationships/customXml" Target="../ink/ink100.xml"/><Relationship Id="rId237" Type="http://schemas.openxmlformats.org/officeDocument/2006/relationships/customXml" Target="../ink/ink149.xml"/><Relationship Id="rId279" Type="http://schemas.openxmlformats.org/officeDocument/2006/relationships/customXml" Target="../ink/ink189.xml"/><Relationship Id="rId43" Type="http://schemas.openxmlformats.org/officeDocument/2006/relationships/image" Target="../media/image41.png"/><Relationship Id="rId139" Type="http://schemas.openxmlformats.org/officeDocument/2006/relationships/image" Target="../media/image88.png"/><Relationship Id="rId85" Type="http://schemas.openxmlformats.org/officeDocument/2006/relationships/image" Target="../media/image62.png"/><Relationship Id="rId150" Type="http://schemas.openxmlformats.org/officeDocument/2006/relationships/image" Target="../media/image93.png"/><Relationship Id="rId171" Type="http://schemas.openxmlformats.org/officeDocument/2006/relationships/customXml" Target="../ink/ink95.xml"/><Relationship Id="rId192" Type="http://schemas.openxmlformats.org/officeDocument/2006/relationships/customXml" Target="../ink/ink108.xml"/><Relationship Id="rId206" Type="http://schemas.openxmlformats.org/officeDocument/2006/relationships/customXml" Target="../ink/ink122.xml"/><Relationship Id="rId227" Type="http://schemas.openxmlformats.org/officeDocument/2006/relationships/customXml" Target="../ink/ink142.xml"/><Relationship Id="rId248" Type="http://schemas.openxmlformats.org/officeDocument/2006/relationships/customXml" Target="../ink/ink159.xml"/><Relationship Id="rId269" Type="http://schemas.openxmlformats.org/officeDocument/2006/relationships/customXml" Target="../ink/ink180.xml"/><Relationship Id="rId12" Type="http://schemas.openxmlformats.org/officeDocument/2006/relationships/customXml" Target="../ink/ink13.xml"/><Relationship Id="rId33" Type="http://schemas.openxmlformats.org/officeDocument/2006/relationships/image" Target="../media/image36.png"/><Relationship Id="rId108" Type="http://schemas.openxmlformats.org/officeDocument/2006/relationships/image" Target="../media/image73.png"/><Relationship Id="rId129" Type="http://schemas.openxmlformats.org/officeDocument/2006/relationships/image" Target="../media/image83.png"/><Relationship Id="rId280" Type="http://schemas.openxmlformats.org/officeDocument/2006/relationships/image" Target="../media/image117.png"/><Relationship Id="rId54" Type="http://schemas.openxmlformats.org/officeDocument/2006/relationships/customXml" Target="../ink/ink34.xml"/><Relationship Id="rId75" Type="http://schemas.openxmlformats.org/officeDocument/2006/relationships/image" Target="../media/image57.png"/><Relationship Id="rId96" Type="http://schemas.openxmlformats.org/officeDocument/2006/relationships/customXml" Target="../ink/ink55.xml"/><Relationship Id="rId140" Type="http://schemas.openxmlformats.org/officeDocument/2006/relationships/customXml" Target="../ink/ink78.xml"/><Relationship Id="rId161" Type="http://schemas.openxmlformats.org/officeDocument/2006/relationships/image" Target="../media/image98.png"/><Relationship Id="rId182" Type="http://schemas.openxmlformats.org/officeDocument/2006/relationships/image" Target="../media/image108.png"/><Relationship Id="rId217" Type="http://schemas.openxmlformats.org/officeDocument/2006/relationships/customXml" Target="../ink/ink132.xml"/><Relationship Id="rId6" Type="http://schemas.openxmlformats.org/officeDocument/2006/relationships/customXml" Target="../ink/ink10.xml"/><Relationship Id="rId238" Type="http://schemas.openxmlformats.org/officeDocument/2006/relationships/image" Target="../media/image115.png"/><Relationship Id="rId259" Type="http://schemas.openxmlformats.org/officeDocument/2006/relationships/customXml" Target="../ink/ink170.xml"/><Relationship Id="rId23" Type="http://schemas.openxmlformats.org/officeDocument/2006/relationships/image" Target="../media/image31.png"/><Relationship Id="rId119" Type="http://schemas.openxmlformats.org/officeDocument/2006/relationships/customXml" Target="../ink/ink67.xml"/><Relationship Id="rId270" Type="http://schemas.openxmlformats.org/officeDocument/2006/relationships/customXml" Target="../ink/ink181.xml"/><Relationship Id="rId44" Type="http://schemas.openxmlformats.org/officeDocument/2006/relationships/customXml" Target="../ink/ink29.xml"/><Relationship Id="rId65" Type="http://schemas.openxmlformats.org/officeDocument/2006/relationships/image" Target="../media/image52.png"/><Relationship Id="rId86" Type="http://schemas.openxmlformats.org/officeDocument/2006/relationships/customXml" Target="../ink/ink50.xml"/><Relationship Id="rId130" Type="http://schemas.openxmlformats.org/officeDocument/2006/relationships/customXml" Target="../ink/ink73.xml"/><Relationship Id="rId151" Type="http://schemas.openxmlformats.org/officeDocument/2006/relationships/customXml" Target="../ink/ink84.xml"/><Relationship Id="rId172" Type="http://schemas.openxmlformats.org/officeDocument/2006/relationships/image" Target="../media/image103.png"/><Relationship Id="rId193" Type="http://schemas.openxmlformats.org/officeDocument/2006/relationships/customXml" Target="../ink/ink109.xml"/><Relationship Id="rId207" Type="http://schemas.openxmlformats.org/officeDocument/2006/relationships/customXml" Target="../ink/ink123.xml"/><Relationship Id="rId228" Type="http://schemas.openxmlformats.org/officeDocument/2006/relationships/customXml" Target="../ink/ink143.xml"/><Relationship Id="rId249" Type="http://schemas.openxmlformats.org/officeDocument/2006/relationships/customXml" Target="../ink/ink160.xml"/><Relationship Id="rId13" Type="http://schemas.openxmlformats.org/officeDocument/2006/relationships/image" Target="../media/image26.png"/><Relationship Id="rId109" Type="http://schemas.openxmlformats.org/officeDocument/2006/relationships/customXml" Target="../ink/ink62.xml"/><Relationship Id="rId260" Type="http://schemas.openxmlformats.org/officeDocument/2006/relationships/customXml" Target="../ink/ink171.xml"/><Relationship Id="rId281" Type="http://schemas.openxmlformats.org/officeDocument/2006/relationships/customXml" Target="../ink/ink190.xml"/><Relationship Id="rId34" Type="http://schemas.openxmlformats.org/officeDocument/2006/relationships/customXml" Target="../ink/ink24.xml"/><Relationship Id="rId55" Type="http://schemas.openxmlformats.org/officeDocument/2006/relationships/image" Target="../media/image47.png"/><Relationship Id="rId76" Type="http://schemas.openxmlformats.org/officeDocument/2006/relationships/customXml" Target="../ink/ink45.xml"/><Relationship Id="rId97" Type="http://schemas.openxmlformats.org/officeDocument/2006/relationships/image" Target="../media/image68.png"/><Relationship Id="rId120" Type="http://schemas.openxmlformats.org/officeDocument/2006/relationships/customXml" Target="../ink/ink68.xml"/><Relationship Id="rId141" Type="http://schemas.openxmlformats.org/officeDocument/2006/relationships/customXml" Target="../ink/ink79.xml"/><Relationship Id="rId7" Type="http://schemas.openxmlformats.org/officeDocument/2006/relationships/image" Target="../media/image23.png"/><Relationship Id="rId162" Type="http://schemas.openxmlformats.org/officeDocument/2006/relationships/customXml" Target="../ink/ink90.xml"/><Relationship Id="rId183" Type="http://schemas.openxmlformats.org/officeDocument/2006/relationships/customXml" Target="../ink/ink101.xml"/><Relationship Id="rId218" Type="http://schemas.openxmlformats.org/officeDocument/2006/relationships/customXml" Target="../ink/ink133.xml"/><Relationship Id="rId239" Type="http://schemas.openxmlformats.org/officeDocument/2006/relationships/customXml" Target="../ink/ink150.xml"/><Relationship Id="rId250" Type="http://schemas.openxmlformats.org/officeDocument/2006/relationships/customXml" Target="../ink/ink161.xml"/><Relationship Id="rId271" Type="http://schemas.openxmlformats.org/officeDocument/2006/relationships/customXml" Target="../ink/ink182.xml"/><Relationship Id="rId24" Type="http://schemas.openxmlformats.org/officeDocument/2006/relationships/customXml" Target="../ink/ink19.xml"/><Relationship Id="rId45" Type="http://schemas.openxmlformats.org/officeDocument/2006/relationships/image" Target="../media/image42.png"/><Relationship Id="rId66" Type="http://schemas.openxmlformats.org/officeDocument/2006/relationships/customXml" Target="../ink/ink40.xml"/><Relationship Id="rId87" Type="http://schemas.openxmlformats.org/officeDocument/2006/relationships/image" Target="../media/image63.png"/><Relationship Id="rId110" Type="http://schemas.openxmlformats.org/officeDocument/2006/relationships/image" Target="../media/image74.png"/><Relationship Id="rId131" Type="http://schemas.openxmlformats.org/officeDocument/2006/relationships/image" Target="../media/image84.png"/><Relationship Id="rId152" Type="http://schemas.openxmlformats.org/officeDocument/2006/relationships/image" Target="../media/image94.png"/><Relationship Id="rId173" Type="http://schemas.openxmlformats.org/officeDocument/2006/relationships/customXml" Target="../ink/ink96.xml"/><Relationship Id="rId194" Type="http://schemas.openxmlformats.org/officeDocument/2006/relationships/customXml" Target="../ink/ink110.xml"/><Relationship Id="rId208" Type="http://schemas.openxmlformats.org/officeDocument/2006/relationships/customXml" Target="../ink/ink124.xml"/><Relationship Id="rId229" Type="http://schemas.openxmlformats.org/officeDocument/2006/relationships/customXml" Target="../ink/ink144.xml"/><Relationship Id="rId240" Type="http://schemas.openxmlformats.org/officeDocument/2006/relationships/customXml" Target="../ink/ink151.xml"/><Relationship Id="rId261" Type="http://schemas.openxmlformats.org/officeDocument/2006/relationships/customXml" Target="../ink/ink172.xml"/><Relationship Id="rId14" Type="http://schemas.openxmlformats.org/officeDocument/2006/relationships/customXml" Target="../ink/ink14.xml"/><Relationship Id="rId35" Type="http://schemas.openxmlformats.org/officeDocument/2006/relationships/image" Target="../media/image37.png"/><Relationship Id="rId56" Type="http://schemas.openxmlformats.org/officeDocument/2006/relationships/customXml" Target="../ink/ink35.xml"/><Relationship Id="rId77" Type="http://schemas.openxmlformats.org/officeDocument/2006/relationships/image" Target="../media/image58.png"/><Relationship Id="rId100" Type="http://schemas.openxmlformats.org/officeDocument/2006/relationships/image" Target="../media/image69.png"/><Relationship Id="rId282" Type="http://schemas.openxmlformats.org/officeDocument/2006/relationships/customXml" Target="../ink/ink191.xml"/><Relationship Id="rId8" Type="http://schemas.openxmlformats.org/officeDocument/2006/relationships/customXml" Target="../ink/ink11.xml"/><Relationship Id="rId98" Type="http://schemas.openxmlformats.org/officeDocument/2006/relationships/customXml" Target="../ink/ink56.xml"/><Relationship Id="rId121" Type="http://schemas.openxmlformats.org/officeDocument/2006/relationships/image" Target="../media/image79.png"/><Relationship Id="rId142" Type="http://schemas.openxmlformats.org/officeDocument/2006/relationships/image" Target="../media/image89.png"/><Relationship Id="rId163" Type="http://schemas.openxmlformats.org/officeDocument/2006/relationships/image" Target="../media/image99.png"/><Relationship Id="rId184" Type="http://schemas.openxmlformats.org/officeDocument/2006/relationships/image" Target="../media/image109.png"/><Relationship Id="rId219" Type="http://schemas.openxmlformats.org/officeDocument/2006/relationships/customXml" Target="../ink/ink134.xml"/><Relationship Id="rId230" Type="http://schemas.openxmlformats.org/officeDocument/2006/relationships/customXml" Target="../ink/ink145.xml"/><Relationship Id="rId251" Type="http://schemas.openxmlformats.org/officeDocument/2006/relationships/customXml" Target="../ink/ink162.xml"/><Relationship Id="rId25" Type="http://schemas.openxmlformats.org/officeDocument/2006/relationships/image" Target="../media/image32.png"/><Relationship Id="rId46" Type="http://schemas.openxmlformats.org/officeDocument/2006/relationships/customXml" Target="../ink/ink30.xml"/><Relationship Id="rId67" Type="http://schemas.openxmlformats.org/officeDocument/2006/relationships/image" Target="../media/image53.png"/><Relationship Id="rId272" Type="http://schemas.openxmlformats.org/officeDocument/2006/relationships/customXml" Target="../ink/ink183.xml"/><Relationship Id="rId88" Type="http://schemas.openxmlformats.org/officeDocument/2006/relationships/customXml" Target="../ink/ink51.xml"/><Relationship Id="rId111" Type="http://schemas.openxmlformats.org/officeDocument/2006/relationships/customXml" Target="../ink/ink63.xml"/><Relationship Id="rId132" Type="http://schemas.openxmlformats.org/officeDocument/2006/relationships/customXml" Target="../ink/ink74.xml"/><Relationship Id="rId153" Type="http://schemas.openxmlformats.org/officeDocument/2006/relationships/customXml" Target="../ink/ink85.xml"/><Relationship Id="rId174" Type="http://schemas.openxmlformats.org/officeDocument/2006/relationships/image" Target="../media/image104.png"/><Relationship Id="rId195" Type="http://schemas.openxmlformats.org/officeDocument/2006/relationships/customXml" Target="../ink/ink111.xml"/><Relationship Id="rId209" Type="http://schemas.openxmlformats.org/officeDocument/2006/relationships/customXml" Target="../ink/ink125.xml"/><Relationship Id="rId220" Type="http://schemas.openxmlformats.org/officeDocument/2006/relationships/customXml" Target="../ink/ink135.xml"/><Relationship Id="rId241" Type="http://schemas.openxmlformats.org/officeDocument/2006/relationships/customXml" Target="../ink/ink152.xml"/><Relationship Id="rId15" Type="http://schemas.openxmlformats.org/officeDocument/2006/relationships/image" Target="../media/image27.png"/><Relationship Id="rId36" Type="http://schemas.openxmlformats.org/officeDocument/2006/relationships/customXml" Target="../ink/ink25.xml"/><Relationship Id="rId57" Type="http://schemas.openxmlformats.org/officeDocument/2006/relationships/image" Target="../media/image48.png"/><Relationship Id="rId262" Type="http://schemas.openxmlformats.org/officeDocument/2006/relationships/customXml" Target="../ink/ink173.xml"/><Relationship Id="rId283" Type="http://schemas.openxmlformats.org/officeDocument/2006/relationships/customXml" Target="../ink/ink192.xml"/><Relationship Id="rId78" Type="http://schemas.openxmlformats.org/officeDocument/2006/relationships/customXml" Target="../ink/ink46.xml"/><Relationship Id="rId99" Type="http://schemas.openxmlformats.org/officeDocument/2006/relationships/customXml" Target="../ink/ink57.xml"/><Relationship Id="rId101" Type="http://schemas.openxmlformats.org/officeDocument/2006/relationships/customXml" Target="../ink/ink58.xml"/><Relationship Id="rId122" Type="http://schemas.openxmlformats.org/officeDocument/2006/relationships/customXml" Target="../ink/ink69.xml"/><Relationship Id="rId143" Type="http://schemas.openxmlformats.org/officeDocument/2006/relationships/customXml" Target="../ink/ink80.xml"/><Relationship Id="rId164" Type="http://schemas.openxmlformats.org/officeDocument/2006/relationships/customXml" Target="../ink/ink91.xml"/><Relationship Id="rId185" Type="http://schemas.openxmlformats.org/officeDocument/2006/relationships/customXml" Target="../ink/ink102.xml"/><Relationship Id="rId9" Type="http://schemas.openxmlformats.org/officeDocument/2006/relationships/image" Target="../media/image24.png"/><Relationship Id="rId210" Type="http://schemas.openxmlformats.org/officeDocument/2006/relationships/image" Target="../media/image111.png"/><Relationship Id="rId26" Type="http://schemas.openxmlformats.org/officeDocument/2006/relationships/customXml" Target="../ink/ink20.xml"/><Relationship Id="rId231" Type="http://schemas.openxmlformats.org/officeDocument/2006/relationships/customXml" Target="../ink/ink146.xml"/><Relationship Id="rId252" Type="http://schemas.openxmlformats.org/officeDocument/2006/relationships/customXml" Target="../ink/ink163.xml"/><Relationship Id="rId273" Type="http://schemas.openxmlformats.org/officeDocument/2006/relationships/customXml" Target="../ink/ink184.xml"/><Relationship Id="rId47" Type="http://schemas.openxmlformats.org/officeDocument/2006/relationships/image" Target="../media/image43.png"/><Relationship Id="rId68" Type="http://schemas.openxmlformats.org/officeDocument/2006/relationships/customXml" Target="../ink/ink41.xml"/><Relationship Id="rId89" Type="http://schemas.openxmlformats.org/officeDocument/2006/relationships/image" Target="../media/image64.png"/><Relationship Id="rId112" Type="http://schemas.openxmlformats.org/officeDocument/2006/relationships/image" Target="../media/image75.png"/><Relationship Id="rId133" Type="http://schemas.openxmlformats.org/officeDocument/2006/relationships/image" Target="../media/image85.png"/><Relationship Id="rId154" Type="http://schemas.openxmlformats.org/officeDocument/2006/relationships/image" Target="../media/image95.png"/><Relationship Id="rId175" Type="http://schemas.openxmlformats.org/officeDocument/2006/relationships/customXml" Target="../ink/ink97.xml"/><Relationship Id="rId196" Type="http://schemas.openxmlformats.org/officeDocument/2006/relationships/customXml" Target="../ink/ink112.xml"/><Relationship Id="rId200" Type="http://schemas.openxmlformats.org/officeDocument/2006/relationships/customXml" Target="../ink/ink116.xml"/><Relationship Id="rId16" Type="http://schemas.openxmlformats.org/officeDocument/2006/relationships/customXml" Target="../ink/ink15.xml"/><Relationship Id="rId221" Type="http://schemas.openxmlformats.org/officeDocument/2006/relationships/customXml" Target="../ink/ink136.xml"/><Relationship Id="rId242" Type="http://schemas.openxmlformats.org/officeDocument/2006/relationships/customXml" Target="../ink/ink153.xml"/><Relationship Id="rId263" Type="http://schemas.openxmlformats.org/officeDocument/2006/relationships/customXml" Target="../ink/ink174.xml"/><Relationship Id="rId284" Type="http://schemas.openxmlformats.org/officeDocument/2006/relationships/customXml" Target="../ink/ink193.xml"/><Relationship Id="rId37" Type="http://schemas.openxmlformats.org/officeDocument/2006/relationships/image" Target="../media/image38.png"/><Relationship Id="rId58" Type="http://schemas.openxmlformats.org/officeDocument/2006/relationships/customXml" Target="../ink/ink36.xml"/><Relationship Id="rId79" Type="http://schemas.openxmlformats.org/officeDocument/2006/relationships/image" Target="../media/image59.png"/><Relationship Id="rId102" Type="http://schemas.openxmlformats.org/officeDocument/2006/relationships/image" Target="../media/image70.png"/><Relationship Id="rId123" Type="http://schemas.openxmlformats.org/officeDocument/2006/relationships/image" Target="../media/image80.png"/><Relationship Id="rId144" Type="http://schemas.openxmlformats.org/officeDocument/2006/relationships/image" Target="../media/image90.png"/><Relationship Id="rId90" Type="http://schemas.openxmlformats.org/officeDocument/2006/relationships/customXml" Target="../ink/ink52.xml"/><Relationship Id="rId165" Type="http://schemas.openxmlformats.org/officeDocument/2006/relationships/image" Target="../media/image100.png"/><Relationship Id="rId186" Type="http://schemas.openxmlformats.org/officeDocument/2006/relationships/image" Target="../media/image110.png"/><Relationship Id="rId211" Type="http://schemas.openxmlformats.org/officeDocument/2006/relationships/customXml" Target="../ink/ink126.xml"/><Relationship Id="rId232" Type="http://schemas.openxmlformats.org/officeDocument/2006/relationships/image" Target="../media/image112.png"/><Relationship Id="rId253" Type="http://schemas.openxmlformats.org/officeDocument/2006/relationships/customXml" Target="../ink/ink164.xml"/><Relationship Id="rId274" Type="http://schemas.openxmlformats.org/officeDocument/2006/relationships/customXml" Target="../ink/ink185.xml"/><Relationship Id="rId27" Type="http://schemas.openxmlformats.org/officeDocument/2006/relationships/image" Target="../media/image33.png"/><Relationship Id="rId48" Type="http://schemas.openxmlformats.org/officeDocument/2006/relationships/customXml" Target="../ink/ink31.xml"/><Relationship Id="rId69" Type="http://schemas.openxmlformats.org/officeDocument/2006/relationships/image" Target="../media/image54.png"/><Relationship Id="rId113" Type="http://schemas.openxmlformats.org/officeDocument/2006/relationships/customXml" Target="../ink/ink64.xml"/><Relationship Id="rId134" Type="http://schemas.openxmlformats.org/officeDocument/2006/relationships/customXml" Target="../ink/ink75.xml"/><Relationship Id="rId80" Type="http://schemas.openxmlformats.org/officeDocument/2006/relationships/customXml" Target="../ink/ink47.xml"/><Relationship Id="rId155" Type="http://schemas.openxmlformats.org/officeDocument/2006/relationships/customXml" Target="../ink/ink86.xml"/><Relationship Id="rId176" Type="http://schemas.openxmlformats.org/officeDocument/2006/relationships/image" Target="../media/image105.png"/><Relationship Id="rId197" Type="http://schemas.openxmlformats.org/officeDocument/2006/relationships/customXml" Target="../ink/ink113.xml"/><Relationship Id="rId201" Type="http://schemas.openxmlformats.org/officeDocument/2006/relationships/customXml" Target="../ink/ink117.xml"/><Relationship Id="rId222" Type="http://schemas.openxmlformats.org/officeDocument/2006/relationships/customXml" Target="../ink/ink137.xml"/><Relationship Id="rId243" Type="http://schemas.openxmlformats.org/officeDocument/2006/relationships/customXml" Target="../ink/ink154.xml"/><Relationship Id="rId264" Type="http://schemas.openxmlformats.org/officeDocument/2006/relationships/customXml" Target="../ink/ink175.xml"/><Relationship Id="rId285" Type="http://schemas.openxmlformats.org/officeDocument/2006/relationships/image" Target="../media/image118.png"/><Relationship Id="rId17" Type="http://schemas.openxmlformats.org/officeDocument/2006/relationships/image" Target="../media/image28.png"/><Relationship Id="rId38" Type="http://schemas.openxmlformats.org/officeDocument/2006/relationships/customXml" Target="../ink/ink26.xml"/><Relationship Id="rId59" Type="http://schemas.openxmlformats.org/officeDocument/2006/relationships/image" Target="../media/image49.png"/><Relationship Id="rId103" Type="http://schemas.openxmlformats.org/officeDocument/2006/relationships/customXml" Target="../ink/ink59.xml"/><Relationship Id="rId124" Type="http://schemas.openxmlformats.org/officeDocument/2006/relationships/customXml" Target="../ink/ink70.xml"/><Relationship Id="rId70" Type="http://schemas.openxmlformats.org/officeDocument/2006/relationships/customXml" Target="../ink/ink42.xml"/><Relationship Id="rId91" Type="http://schemas.openxmlformats.org/officeDocument/2006/relationships/image" Target="../media/image65.png"/><Relationship Id="rId145" Type="http://schemas.openxmlformats.org/officeDocument/2006/relationships/customXml" Target="../ink/ink81.xml"/><Relationship Id="rId166" Type="http://schemas.openxmlformats.org/officeDocument/2006/relationships/customXml" Target="../ink/ink92.xml"/><Relationship Id="rId187" Type="http://schemas.openxmlformats.org/officeDocument/2006/relationships/customXml" Target="../ink/ink103.xml"/><Relationship Id="rId1" Type="http://schemas.openxmlformats.org/officeDocument/2006/relationships/slideLayout" Target="../slideLayouts/slideLayout13.xml"/><Relationship Id="rId212" Type="http://schemas.openxmlformats.org/officeDocument/2006/relationships/customXml" Target="../ink/ink127.xml"/><Relationship Id="rId233" Type="http://schemas.openxmlformats.org/officeDocument/2006/relationships/customXml" Target="../ink/ink147.xml"/><Relationship Id="rId254" Type="http://schemas.openxmlformats.org/officeDocument/2006/relationships/customXml" Target="../ink/ink165.xml"/><Relationship Id="rId28" Type="http://schemas.openxmlformats.org/officeDocument/2006/relationships/customXml" Target="../ink/ink21.xml"/><Relationship Id="rId49" Type="http://schemas.openxmlformats.org/officeDocument/2006/relationships/image" Target="../media/image44.png"/><Relationship Id="rId114" Type="http://schemas.openxmlformats.org/officeDocument/2006/relationships/image" Target="../media/image76.png"/><Relationship Id="rId275" Type="http://schemas.openxmlformats.org/officeDocument/2006/relationships/customXml" Target="../ink/ink186.xml"/><Relationship Id="rId60" Type="http://schemas.openxmlformats.org/officeDocument/2006/relationships/customXml" Target="../ink/ink37.xml"/><Relationship Id="rId81" Type="http://schemas.openxmlformats.org/officeDocument/2006/relationships/image" Target="../media/image60.png"/><Relationship Id="rId135" Type="http://schemas.openxmlformats.org/officeDocument/2006/relationships/image" Target="../media/image86.png"/><Relationship Id="rId156" Type="http://schemas.openxmlformats.org/officeDocument/2006/relationships/image" Target="../media/image96.png"/><Relationship Id="rId177" Type="http://schemas.openxmlformats.org/officeDocument/2006/relationships/customXml" Target="../ink/ink98.xml"/><Relationship Id="rId198" Type="http://schemas.openxmlformats.org/officeDocument/2006/relationships/customXml" Target="../ink/ink114.xml"/><Relationship Id="rId202" Type="http://schemas.openxmlformats.org/officeDocument/2006/relationships/customXml" Target="../ink/ink118.xml"/><Relationship Id="rId223" Type="http://schemas.openxmlformats.org/officeDocument/2006/relationships/customXml" Target="../ink/ink138.xml"/><Relationship Id="rId244" Type="http://schemas.openxmlformats.org/officeDocument/2006/relationships/customXml" Target="../ink/ink155.xml"/><Relationship Id="rId18" Type="http://schemas.openxmlformats.org/officeDocument/2006/relationships/customXml" Target="../ink/ink16.xml"/><Relationship Id="rId39" Type="http://schemas.openxmlformats.org/officeDocument/2006/relationships/image" Target="../media/image39.png"/><Relationship Id="rId265" Type="http://schemas.openxmlformats.org/officeDocument/2006/relationships/customXml" Target="../ink/ink176.xml"/><Relationship Id="rId286" Type="http://schemas.openxmlformats.org/officeDocument/2006/relationships/customXml" Target="../ink/ink194.xml"/><Relationship Id="rId50" Type="http://schemas.openxmlformats.org/officeDocument/2006/relationships/customXml" Target="../ink/ink32.xml"/><Relationship Id="rId104" Type="http://schemas.openxmlformats.org/officeDocument/2006/relationships/image" Target="../media/image71.png"/><Relationship Id="rId125" Type="http://schemas.openxmlformats.org/officeDocument/2006/relationships/image" Target="../media/image81.png"/><Relationship Id="rId146" Type="http://schemas.openxmlformats.org/officeDocument/2006/relationships/image" Target="../media/image91.png"/><Relationship Id="rId167" Type="http://schemas.openxmlformats.org/officeDocument/2006/relationships/image" Target="../media/image101.png"/><Relationship Id="rId188" Type="http://schemas.openxmlformats.org/officeDocument/2006/relationships/customXml" Target="../ink/ink104.xml"/><Relationship Id="rId71" Type="http://schemas.openxmlformats.org/officeDocument/2006/relationships/image" Target="../media/image55.png"/><Relationship Id="rId92" Type="http://schemas.openxmlformats.org/officeDocument/2006/relationships/customXml" Target="../ink/ink53.xml"/><Relationship Id="rId213" Type="http://schemas.openxmlformats.org/officeDocument/2006/relationships/customXml" Target="../ink/ink128.xml"/><Relationship Id="rId234" Type="http://schemas.openxmlformats.org/officeDocument/2006/relationships/image" Target="../media/image113.png"/><Relationship Id="rId2" Type="http://schemas.openxmlformats.org/officeDocument/2006/relationships/customXml" Target="../ink/ink8.xml"/><Relationship Id="rId29" Type="http://schemas.openxmlformats.org/officeDocument/2006/relationships/image" Target="../media/image34.png"/><Relationship Id="rId255" Type="http://schemas.openxmlformats.org/officeDocument/2006/relationships/customXml" Target="../ink/ink166.xml"/><Relationship Id="rId276" Type="http://schemas.openxmlformats.org/officeDocument/2006/relationships/customXml" Target="../ink/ink187.xml"/><Relationship Id="rId40" Type="http://schemas.openxmlformats.org/officeDocument/2006/relationships/customXml" Target="../ink/ink27.xml"/><Relationship Id="rId115" Type="http://schemas.openxmlformats.org/officeDocument/2006/relationships/customXml" Target="../ink/ink65.xml"/><Relationship Id="rId136" Type="http://schemas.openxmlformats.org/officeDocument/2006/relationships/customXml" Target="../ink/ink76.xml"/><Relationship Id="rId157" Type="http://schemas.openxmlformats.org/officeDocument/2006/relationships/customXml" Target="../ink/ink87.xml"/><Relationship Id="rId178" Type="http://schemas.openxmlformats.org/officeDocument/2006/relationships/image" Target="../media/image106.png"/><Relationship Id="rId61" Type="http://schemas.openxmlformats.org/officeDocument/2006/relationships/image" Target="../media/image50.png"/><Relationship Id="rId82" Type="http://schemas.openxmlformats.org/officeDocument/2006/relationships/customXml" Target="../ink/ink48.xml"/><Relationship Id="rId199" Type="http://schemas.openxmlformats.org/officeDocument/2006/relationships/customXml" Target="../ink/ink115.xml"/><Relationship Id="rId203" Type="http://schemas.openxmlformats.org/officeDocument/2006/relationships/customXml" Target="../ink/ink119.xml"/><Relationship Id="rId19" Type="http://schemas.openxmlformats.org/officeDocument/2006/relationships/image" Target="../media/image29.png"/><Relationship Id="rId224" Type="http://schemas.openxmlformats.org/officeDocument/2006/relationships/customXml" Target="../ink/ink139.xml"/><Relationship Id="rId245" Type="http://schemas.openxmlformats.org/officeDocument/2006/relationships/customXml" Target="../ink/ink156.xml"/><Relationship Id="rId266" Type="http://schemas.openxmlformats.org/officeDocument/2006/relationships/customXml" Target="../ink/ink177.xml"/><Relationship Id="rId287" Type="http://schemas.openxmlformats.org/officeDocument/2006/relationships/image" Target="../media/image119.png"/><Relationship Id="rId30" Type="http://schemas.openxmlformats.org/officeDocument/2006/relationships/customXml" Target="../ink/ink22.xml"/><Relationship Id="rId105" Type="http://schemas.openxmlformats.org/officeDocument/2006/relationships/customXml" Target="../ink/ink60.xml"/><Relationship Id="rId126" Type="http://schemas.openxmlformats.org/officeDocument/2006/relationships/customXml" Target="../ink/ink71.xml"/><Relationship Id="rId147" Type="http://schemas.openxmlformats.org/officeDocument/2006/relationships/customXml" Target="../ink/ink82.xml"/><Relationship Id="rId168" Type="http://schemas.openxmlformats.org/officeDocument/2006/relationships/customXml" Target="../ink/ink93.xml"/><Relationship Id="rId51" Type="http://schemas.openxmlformats.org/officeDocument/2006/relationships/image" Target="../media/image45.png"/><Relationship Id="rId72" Type="http://schemas.openxmlformats.org/officeDocument/2006/relationships/customXml" Target="../ink/ink43.xml"/><Relationship Id="rId93" Type="http://schemas.openxmlformats.org/officeDocument/2006/relationships/image" Target="../media/image66.png"/><Relationship Id="rId189" Type="http://schemas.openxmlformats.org/officeDocument/2006/relationships/customXml" Target="../ink/ink105.xml"/><Relationship Id="rId3" Type="http://schemas.openxmlformats.org/officeDocument/2006/relationships/image" Target="../media/image21.png"/><Relationship Id="rId214" Type="http://schemas.openxmlformats.org/officeDocument/2006/relationships/customXml" Target="../ink/ink129.xml"/><Relationship Id="rId235" Type="http://schemas.openxmlformats.org/officeDocument/2006/relationships/customXml" Target="../ink/ink148.xml"/><Relationship Id="rId256" Type="http://schemas.openxmlformats.org/officeDocument/2006/relationships/customXml" Target="../ink/ink167.xml"/><Relationship Id="rId277" Type="http://schemas.openxmlformats.org/officeDocument/2006/relationships/customXml" Target="../ink/ink188.xml"/><Relationship Id="rId116" Type="http://schemas.openxmlformats.org/officeDocument/2006/relationships/image" Target="../media/image77.png"/><Relationship Id="rId137" Type="http://schemas.openxmlformats.org/officeDocument/2006/relationships/image" Target="../media/image87.png"/><Relationship Id="rId158" Type="http://schemas.openxmlformats.org/officeDocument/2006/relationships/image" Target="../media/image97.png"/><Relationship Id="rId20" Type="http://schemas.openxmlformats.org/officeDocument/2006/relationships/customXml" Target="../ink/ink17.xml"/><Relationship Id="rId41" Type="http://schemas.openxmlformats.org/officeDocument/2006/relationships/image" Target="../media/image40.png"/><Relationship Id="rId62" Type="http://schemas.openxmlformats.org/officeDocument/2006/relationships/customXml" Target="../ink/ink38.xml"/><Relationship Id="rId83" Type="http://schemas.openxmlformats.org/officeDocument/2006/relationships/image" Target="../media/image61.png"/><Relationship Id="rId179" Type="http://schemas.openxmlformats.org/officeDocument/2006/relationships/customXml" Target="../ink/ink99.xml"/><Relationship Id="rId190" Type="http://schemas.openxmlformats.org/officeDocument/2006/relationships/customXml" Target="../ink/ink106.xml"/><Relationship Id="rId204" Type="http://schemas.openxmlformats.org/officeDocument/2006/relationships/customXml" Target="../ink/ink120.xml"/><Relationship Id="rId225" Type="http://schemas.openxmlformats.org/officeDocument/2006/relationships/customXml" Target="../ink/ink140.xml"/><Relationship Id="rId246" Type="http://schemas.openxmlformats.org/officeDocument/2006/relationships/customXml" Target="../ink/ink157.xml"/><Relationship Id="rId267" Type="http://schemas.openxmlformats.org/officeDocument/2006/relationships/customXml" Target="../ink/ink178.xml"/><Relationship Id="rId106" Type="http://schemas.openxmlformats.org/officeDocument/2006/relationships/image" Target="../media/image72.png"/><Relationship Id="rId127" Type="http://schemas.openxmlformats.org/officeDocument/2006/relationships/image" Target="../media/image82.png"/><Relationship Id="rId10" Type="http://schemas.openxmlformats.org/officeDocument/2006/relationships/customXml" Target="../ink/ink12.xml"/><Relationship Id="rId31" Type="http://schemas.openxmlformats.org/officeDocument/2006/relationships/image" Target="../media/image35.png"/><Relationship Id="rId52" Type="http://schemas.openxmlformats.org/officeDocument/2006/relationships/customXml" Target="../ink/ink33.xml"/><Relationship Id="rId73" Type="http://schemas.openxmlformats.org/officeDocument/2006/relationships/image" Target="../media/image56.png"/><Relationship Id="rId94" Type="http://schemas.openxmlformats.org/officeDocument/2006/relationships/customXml" Target="../ink/ink54.xml"/><Relationship Id="rId148" Type="http://schemas.openxmlformats.org/officeDocument/2006/relationships/image" Target="../media/image92.png"/><Relationship Id="rId169" Type="http://schemas.openxmlformats.org/officeDocument/2006/relationships/customXml" Target="../ink/ink94.xml"/><Relationship Id="rId4" Type="http://schemas.openxmlformats.org/officeDocument/2006/relationships/customXml" Target="../ink/ink9.xml"/><Relationship Id="rId180" Type="http://schemas.openxmlformats.org/officeDocument/2006/relationships/image" Target="../media/image107.png"/><Relationship Id="rId215" Type="http://schemas.openxmlformats.org/officeDocument/2006/relationships/customXml" Target="../ink/ink130.xml"/><Relationship Id="rId236" Type="http://schemas.openxmlformats.org/officeDocument/2006/relationships/image" Target="../media/image114.png"/><Relationship Id="rId257" Type="http://schemas.openxmlformats.org/officeDocument/2006/relationships/customXml" Target="../ink/ink168.xml"/><Relationship Id="rId278" Type="http://schemas.openxmlformats.org/officeDocument/2006/relationships/image" Target="../media/image116.png"/><Relationship Id="rId42" Type="http://schemas.openxmlformats.org/officeDocument/2006/relationships/customXml" Target="../ink/ink28.xml"/><Relationship Id="rId84" Type="http://schemas.openxmlformats.org/officeDocument/2006/relationships/customXml" Target="../ink/ink49.xml"/><Relationship Id="rId138" Type="http://schemas.openxmlformats.org/officeDocument/2006/relationships/customXml" Target="../ink/ink77.xml"/><Relationship Id="rId191" Type="http://schemas.openxmlformats.org/officeDocument/2006/relationships/customXml" Target="../ink/ink107.xml"/><Relationship Id="rId205" Type="http://schemas.openxmlformats.org/officeDocument/2006/relationships/customXml" Target="../ink/ink121.xml"/><Relationship Id="rId247" Type="http://schemas.openxmlformats.org/officeDocument/2006/relationships/customXml" Target="../ink/ink158.xml"/><Relationship Id="rId107" Type="http://schemas.openxmlformats.org/officeDocument/2006/relationships/customXml" Target="../ink/ink61.xml"/><Relationship Id="rId11" Type="http://schemas.openxmlformats.org/officeDocument/2006/relationships/image" Target="../media/image25.png"/><Relationship Id="rId53" Type="http://schemas.openxmlformats.org/officeDocument/2006/relationships/image" Target="../media/image46.png"/><Relationship Id="rId149" Type="http://schemas.openxmlformats.org/officeDocument/2006/relationships/customXml" Target="../ink/ink83.xml"/><Relationship Id="rId95" Type="http://schemas.openxmlformats.org/officeDocument/2006/relationships/image" Target="../media/image67.png"/><Relationship Id="rId160" Type="http://schemas.openxmlformats.org/officeDocument/2006/relationships/customXml" Target="../ink/ink89.xml"/><Relationship Id="rId216" Type="http://schemas.openxmlformats.org/officeDocument/2006/relationships/customXml" Target="../ink/ink131.xml"/><Relationship Id="rId258" Type="http://schemas.openxmlformats.org/officeDocument/2006/relationships/customXml" Target="../ink/ink169.xml"/><Relationship Id="rId22" Type="http://schemas.openxmlformats.org/officeDocument/2006/relationships/customXml" Target="../ink/ink18.xml"/><Relationship Id="rId64" Type="http://schemas.openxmlformats.org/officeDocument/2006/relationships/customXml" Target="../ink/ink39.xml"/><Relationship Id="rId118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customXml" Target="../ink/ink204.xml"/><Relationship Id="rId42" Type="http://schemas.openxmlformats.org/officeDocument/2006/relationships/image" Target="../media/image42.png"/><Relationship Id="rId47" Type="http://schemas.openxmlformats.org/officeDocument/2006/relationships/customXml" Target="../ink/ink217.xml"/><Relationship Id="rId63" Type="http://schemas.openxmlformats.org/officeDocument/2006/relationships/customXml" Target="../ink/ink225.xml"/><Relationship Id="rId68" Type="http://schemas.openxmlformats.org/officeDocument/2006/relationships/image" Target="../media/image55.png"/><Relationship Id="rId84" Type="http://schemas.openxmlformats.org/officeDocument/2006/relationships/image" Target="../media/image63.png"/><Relationship Id="rId89" Type="http://schemas.openxmlformats.org/officeDocument/2006/relationships/customXml" Target="../ink/ink238.xml"/><Relationship Id="rId16" Type="http://schemas.openxmlformats.org/officeDocument/2006/relationships/image" Target="../media/image29.png"/><Relationship Id="rId11" Type="http://schemas.openxmlformats.org/officeDocument/2006/relationships/customXml" Target="../ink/ink199.xml"/><Relationship Id="rId32" Type="http://schemas.openxmlformats.org/officeDocument/2006/relationships/image" Target="../media/image37.png"/><Relationship Id="rId37" Type="http://schemas.openxmlformats.org/officeDocument/2006/relationships/customXml" Target="../ink/ink212.xml"/><Relationship Id="rId53" Type="http://schemas.openxmlformats.org/officeDocument/2006/relationships/customXml" Target="../ink/ink220.xml"/><Relationship Id="rId58" Type="http://schemas.openxmlformats.org/officeDocument/2006/relationships/image" Target="../media/image50.png"/><Relationship Id="rId74" Type="http://schemas.openxmlformats.org/officeDocument/2006/relationships/image" Target="../media/image58.png"/><Relationship Id="rId79" Type="http://schemas.openxmlformats.org/officeDocument/2006/relationships/customXml" Target="../ink/ink233.xml"/><Relationship Id="rId5" Type="http://schemas.openxmlformats.org/officeDocument/2006/relationships/customXml" Target="../ink/ink196.xml"/><Relationship Id="rId90" Type="http://schemas.openxmlformats.org/officeDocument/2006/relationships/image" Target="../media/image66.png"/><Relationship Id="rId95" Type="http://schemas.openxmlformats.org/officeDocument/2006/relationships/customXml" Target="../ink/ink241.xml"/><Relationship Id="rId22" Type="http://schemas.openxmlformats.org/officeDocument/2006/relationships/image" Target="../media/image32.png"/><Relationship Id="rId27" Type="http://schemas.openxmlformats.org/officeDocument/2006/relationships/customXml" Target="../ink/ink207.xml"/><Relationship Id="rId43" Type="http://schemas.openxmlformats.org/officeDocument/2006/relationships/customXml" Target="../ink/ink215.xml"/><Relationship Id="rId48" Type="http://schemas.openxmlformats.org/officeDocument/2006/relationships/image" Target="../media/image45.png"/><Relationship Id="rId64" Type="http://schemas.openxmlformats.org/officeDocument/2006/relationships/image" Target="../media/image53.png"/><Relationship Id="rId69" Type="http://schemas.openxmlformats.org/officeDocument/2006/relationships/customXml" Target="../ink/ink228.xml"/><Relationship Id="rId80" Type="http://schemas.openxmlformats.org/officeDocument/2006/relationships/image" Target="../media/image61.png"/><Relationship Id="rId85" Type="http://schemas.openxmlformats.org/officeDocument/2006/relationships/customXml" Target="../ink/ink236.xml"/><Relationship Id="rId3" Type="http://schemas.openxmlformats.org/officeDocument/2006/relationships/customXml" Target="../ink/ink195.xml"/><Relationship Id="rId12" Type="http://schemas.openxmlformats.org/officeDocument/2006/relationships/image" Target="../media/image27.png"/><Relationship Id="rId17" Type="http://schemas.openxmlformats.org/officeDocument/2006/relationships/customXml" Target="../ink/ink202.xml"/><Relationship Id="rId25" Type="http://schemas.openxmlformats.org/officeDocument/2006/relationships/customXml" Target="../ink/ink206.xml"/><Relationship Id="rId33" Type="http://schemas.openxmlformats.org/officeDocument/2006/relationships/customXml" Target="../ink/ink210.xml"/><Relationship Id="rId38" Type="http://schemas.openxmlformats.org/officeDocument/2006/relationships/image" Target="../media/image40.png"/><Relationship Id="rId46" Type="http://schemas.openxmlformats.org/officeDocument/2006/relationships/image" Target="../media/image44.png"/><Relationship Id="rId59" Type="http://schemas.openxmlformats.org/officeDocument/2006/relationships/customXml" Target="../ink/ink223.xml"/><Relationship Id="rId67" Type="http://schemas.openxmlformats.org/officeDocument/2006/relationships/customXml" Target="../ink/ink227.xml"/><Relationship Id="rId20" Type="http://schemas.openxmlformats.org/officeDocument/2006/relationships/image" Target="../media/image31.png"/><Relationship Id="rId41" Type="http://schemas.openxmlformats.org/officeDocument/2006/relationships/customXml" Target="../ink/ink214.xml"/><Relationship Id="rId54" Type="http://schemas.openxmlformats.org/officeDocument/2006/relationships/image" Target="../media/image48.png"/><Relationship Id="rId62" Type="http://schemas.openxmlformats.org/officeDocument/2006/relationships/image" Target="../media/image52.png"/><Relationship Id="rId70" Type="http://schemas.openxmlformats.org/officeDocument/2006/relationships/image" Target="../media/image56.png"/><Relationship Id="rId75" Type="http://schemas.openxmlformats.org/officeDocument/2006/relationships/customXml" Target="../ink/ink231.xml"/><Relationship Id="rId83" Type="http://schemas.openxmlformats.org/officeDocument/2006/relationships/customXml" Target="../ink/ink235.xml"/><Relationship Id="rId88" Type="http://schemas.openxmlformats.org/officeDocument/2006/relationships/image" Target="../media/image65.png"/><Relationship Id="rId91" Type="http://schemas.openxmlformats.org/officeDocument/2006/relationships/customXml" Target="../ink/ink239.xml"/><Relationship Id="rId96" Type="http://schemas.openxmlformats.org/officeDocument/2006/relationships/customXml" Target="../ink/ink2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5" Type="http://schemas.openxmlformats.org/officeDocument/2006/relationships/customXml" Target="../ink/ink201.xml"/><Relationship Id="rId23" Type="http://schemas.openxmlformats.org/officeDocument/2006/relationships/customXml" Target="../ink/ink205.xml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49" Type="http://schemas.openxmlformats.org/officeDocument/2006/relationships/customXml" Target="../ink/ink218.xml"/><Relationship Id="rId57" Type="http://schemas.openxmlformats.org/officeDocument/2006/relationships/customXml" Target="../ink/ink222.xml"/><Relationship Id="rId10" Type="http://schemas.openxmlformats.org/officeDocument/2006/relationships/image" Target="../media/image26.png"/><Relationship Id="rId31" Type="http://schemas.openxmlformats.org/officeDocument/2006/relationships/customXml" Target="../ink/ink209.xml"/><Relationship Id="rId44" Type="http://schemas.openxmlformats.org/officeDocument/2006/relationships/image" Target="../media/image43.png"/><Relationship Id="rId52" Type="http://schemas.openxmlformats.org/officeDocument/2006/relationships/image" Target="../media/image47.png"/><Relationship Id="rId60" Type="http://schemas.openxmlformats.org/officeDocument/2006/relationships/image" Target="../media/image51.png"/><Relationship Id="rId65" Type="http://schemas.openxmlformats.org/officeDocument/2006/relationships/customXml" Target="../ink/ink226.xml"/><Relationship Id="rId73" Type="http://schemas.openxmlformats.org/officeDocument/2006/relationships/customXml" Target="../ink/ink230.xml"/><Relationship Id="rId78" Type="http://schemas.openxmlformats.org/officeDocument/2006/relationships/image" Target="../media/image60.png"/><Relationship Id="rId81" Type="http://schemas.openxmlformats.org/officeDocument/2006/relationships/customXml" Target="../ink/ink234.xml"/><Relationship Id="rId86" Type="http://schemas.openxmlformats.org/officeDocument/2006/relationships/image" Target="../media/image64.png"/><Relationship Id="rId94" Type="http://schemas.openxmlformats.org/officeDocument/2006/relationships/image" Target="../media/image68.png"/><Relationship Id="rId4" Type="http://schemas.openxmlformats.org/officeDocument/2006/relationships/image" Target="../media/image23.png"/><Relationship Id="rId9" Type="http://schemas.openxmlformats.org/officeDocument/2006/relationships/customXml" Target="../ink/ink198.xml"/><Relationship Id="rId13" Type="http://schemas.openxmlformats.org/officeDocument/2006/relationships/customXml" Target="../ink/ink200.xml"/><Relationship Id="rId18" Type="http://schemas.openxmlformats.org/officeDocument/2006/relationships/image" Target="../media/image30.png"/><Relationship Id="rId39" Type="http://schemas.openxmlformats.org/officeDocument/2006/relationships/customXml" Target="../ink/ink213.xml"/><Relationship Id="rId34" Type="http://schemas.openxmlformats.org/officeDocument/2006/relationships/image" Target="../media/image38.png"/><Relationship Id="rId50" Type="http://schemas.openxmlformats.org/officeDocument/2006/relationships/image" Target="../media/image46.png"/><Relationship Id="rId55" Type="http://schemas.openxmlformats.org/officeDocument/2006/relationships/customXml" Target="../ink/ink221.xml"/><Relationship Id="rId76" Type="http://schemas.openxmlformats.org/officeDocument/2006/relationships/image" Target="../media/image59.png"/><Relationship Id="rId97" Type="http://schemas.openxmlformats.org/officeDocument/2006/relationships/image" Target="../media/image69.png"/><Relationship Id="rId7" Type="http://schemas.openxmlformats.org/officeDocument/2006/relationships/customXml" Target="../ink/ink197.xml"/><Relationship Id="rId71" Type="http://schemas.openxmlformats.org/officeDocument/2006/relationships/customXml" Target="../ink/ink229.xml"/><Relationship Id="rId92" Type="http://schemas.openxmlformats.org/officeDocument/2006/relationships/image" Target="../media/image67.png"/><Relationship Id="rId2" Type="http://schemas.openxmlformats.org/officeDocument/2006/relationships/image" Target="../media/image120.png"/><Relationship Id="rId29" Type="http://schemas.openxmlformats.org/officeDocument/2006/relationships/customXml" Target="../ink/ink208.xml"/><Relationship Id="rId24" Type="http://schemas.openxmlformats.org/officeDocument/2006/relationships/image" Target="../media/image33.png"/><Relationship Id="rId40" Type="http://schemas.openxmlformats.org/officeDocument/2006/relationships/image" Target="../media/image41.png"/><Relationship Id="rId45" Type="http://schemas.openxmlformats.org/officeDocument/2006/relationships/customXml" Target="../ink/ink216.xml"/><Relationship Id="rId66" Type="http://schemas.openxmlformats.org/officeDocument/2006/relationships/image" Target="../media/image54.png"/><Relationship Id="rId87" Type="http://schemas.openxmlformats.org/officeDocument/2006/relationships/customXml" Target="../ink/ink237.xml"/><Relationship Id="rId61" Type="http://schemas.openxmlformats.org/officeDocument/2006/relationships/customXml" Target="../ink/ink224.xml"/><Relationship Id="rId82" Type="http://schemas.openxmlformats.org/officeDocument/2006/relationships/image" Target="../media/image62.png"/><Relationship Id="rId19" Type="http://schemas.openxmlformats.org/officeDocument/2006/relationships/customXml" Target="../ink/ink203.xml"/><Relationship Id="rId14" Type="http://schemas.openxmlformats.org/officeDocument/2006/relationships/image" Target="../media/image28.png"/><Relationship Id="rId30" Type="http://schemas.openxmlformats.org/officeDocument/2006/relationships/image" Target="../media/image36.png"/><Relationship Id="rId35" Type="http://schemas.openxmlformats.org/officeDocument/2006/relationships/customXml" Target="../ink/ink211.xml"/><Relationship Id="rId56" Type="http://schemas.openxmlformats.org/officeDocument/2006/relationships/image" Target="../media/image49.png"/><Relationship Id="rId77" Type="http://schemas.openxmlformats.org/officeDocument/2006/relationships/customXml" Target="../ink/ink232.xml"/><Relationship Id="rId8" Type="http://schemas.openxmlformats.org/officeDocument/2006/relationships/image" Target="../media/image25.png"/><Relationship Id="rId51" Type="http://schemas.openxmlformats.org/officeDocument/2006/relationships/customXml" Target="../ink/ink219.xml"/><Relationship Id="rId72" Type="http://schemas.openxmlformats.org/officeDocument/2006/relationships/image" Target="../media/image57.png"/><Relationship Id="rId93" Type="http://schemas.openxmlformats.org/officeDocument/2006/relationships/customXml" Target="../ink/ink2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1.xml"/><Relationship Id="rId21" Type="http://schemas.openxmlformats.org/officeDocument/2006/relationships/image" Target="../media/image76.png"/><Relationship Id="rId42" Type="http://schemas.openxmlformats.org/officeDocument/2006/relationships/customXml" Target="../ink/ink263.xml"/><Relationship Id="rId63" Type="http://schemas.openxmlformats.org/officeDocument/2006/relationships/image" Target="../media/image96.png"/><Relationship Id="rId84" Type="http://schemas.openxmlformats.org/officeDocument/2006/relationships/customXml" Target="../ink/ink284.xml"/><Relationship Id="rId138" Type="http://schemas.openxmlformats.org/officeDocument/2006/relationships/image" Target="../media/image139.png"/><Relationship Id="rId159" Type="http://schemas.openxmlformats.org/officeDocument/2006/relationships/customXml" Target="../ink/ink322.xml"/><Relationship Id="rId170" Type="http://schemas.openxmlformats.org/officeDocument/2006/relationships/image" Target="../media/image155.png"/><Relationship Id="rId191" Type="http://schemas.openxmlformats.org/officeDocument/2006/relationships/customXml" Target="../ink/ink338.xml"/><Relationship Id="rId205" Type="http://schemas.openxmlformats.org/officeDocument/2006/relationships/customXml" Target="../ink/ink345.xml"/><Relationship Id="rId107" Type="http://schemas.openxmlformats.org/officeDocument/2006/relationships/image" Target="../media/image124.png"/><Relationship Id="rId11" Type="http://schemas.openxmlformats.org/officeDocument/2006/relationships/image" Target="../media/image71.png"/><Relationship Id="rId32" Type="http://schemas.openxmlformats.org/officeDocument/2006/relationships/customXml" Target="../ink/ink258.xml"/><Relationship Id="rId53" Type="http://schemas.openxmlformats.org/officeDocument/2006/relationships/image" Target="../media/image91.png"/><Relationship Id="rId74" Type="http://schemas.openxmlformats.org/officeDocument/2006/relationships/customXml" Target="../ink/ink279.xml"/><Relationship Id="rId128" Type="http://schemas.openxmlformats.org/officeDocument/2006/relationships/image" Target="../media/image134.png"/><Relationship Id="rId149" Type="http://schemas.openxmlformats.org/officeDocument/2006/relationships/customXml" Target="../ink/ink317.xml"/><Relationship Id="rId5" Type="http://schemas.openxmlformats.org/officeDocument/2006/relationships/image" Target="../media/image22.png"/><Relationship Id="rId95" Type="http://schemas.openxmlformats.org/officeDocument/2006/relationships/image" Target="../media/image108.png"/><Relationship Id="rId160" Type="http://schemas.openxmlformats.org/officeDocument/2006/relationships/image" Target="../media/image150.png"/><Relationship Id="rId181" Type="http://schemas.openxmlformats.org/officeDocument/2006/relationships/customXml" Target="../ink/ink333.xml"/><Relationship Id="rId22" Type="http://schemas.openxmlformats.org/officeDocument/2006/relationships/customXml" Target="../ink/ink253.xml"/><Relationship Id="rId43" Type="http://schemas.openxmlformats.org/officeDocument/2006/relationships/image" Target="../media/image86.png"/><Relationship Id="rId64" Type="http://schemas.openxmlformats.org/officeDocument/2006/relationships/customXml" Target="../ink/ink274.xml"/><Relationship Id="rId118" Type="http://schemas.openxmlformats.org/officeDocument/2006/relationships/image" Target="../media/image129.png"/><Relationship Id="rId139" Type="http://schemas.openxmlformats.org/officeDocument/2006/relationships/customXml" Target="../ink/ink312.xml"/><Relationship Id="rId85" Type="http://schemas.openxmlformats.org/officeDocument/2006/relationships/image" Target="../media/image105.png"/><Relationship Id="rId150" Type="http://schemas.openxmlformats.org/officeDocument/2006/relationships/image" Target="../media/image145.png"/><Relationship Id="rId171" Type="http://schemas.openxmlformats.org/officeDocument/2006/relationships/customXml" Target="../ink/ink328.xml"/><Relationship Id="rId192" Type="http://schemas.openxmlformats.org/officeDocument/2006/relationships/image" Target="../media/image166.png"/><Relationship Id="rId206" Type="http://schemas.openxmlformats.org/officeDocument/2006/relationships/image" Target="../media/image173.png"/><Relationship Id="rId12" Type="http://schemas.openxmlformats.org/officeDocument/2006/relationships/customXml" Target="../ink/ink248.xml"/><Relationship Id="rId33" Type="http://schemas.openxmlformats.org/officeDocument/2006/relationships/image" Target="../media/image81.png"/><Relationship Id="rId108" Type="http://schemas.openxmlformats.org/officeDocument/2006/relationships/customXml" Target="../ink/ink296.xml"/><Relationship Id="rId129" Type="http://schemas.openxmlformats.org/officeDocument/2006/relationships/customXml" Target="../ink/ink307.xml"/><Relationship Id="rId54" Type="http://schemas.openxmlformats.org/officeDocument/2006/relationships/customXml" Target="../ink/ink269.xml"/><Relationship Id="rId75" Type="http://schemas.openxmlformats.org/officeDocument/2006/relationships/image" Target="../media/image101.png"/><Relationship Id="rId96" Type="http://schemas.openxmlformats.org/officeDocument/2006/relationships/customXml" Target="../ink/ink290.xml"/><Relationship Id="rId140" Type="http://schemas.openxmlformats.org/officeDocument/2006/relationships/image" Target="../media/image140.png"/><Relationship Id="rId161" Type="http://schemas.openxmlformats.org/officeDocument/2006/relationships/customXml" Target="../ink/ink323.xml"/><Relationship Id="rId182" Type="http://schemas.openxmlformats.org/officeDocument/2006/relationships/image" Target="../media/image161.png"/><Relationship Id="rId6" Type="http://schemas.openxmlformats.org/officeDocument/2006/relationships/customXml" Target="../ink/ink245.xml"/><Relationship Id="rId23" Type="http://schemas.openxmlformats.org/officeDocument/2006/relationships/image" Target="../media/image77.png"/><Relationship Id="rId119" Type="http://schemas.openxmlformats.org/officeDocument/2006/relationships/customXml" Target="../ink/ink302.xml"/><Relationship Id="rId44" Type="http://schemas.openxmlformats.org/officeDocument/2006/relationships/customXml" Target="../ink/ink264.xml"/><Relationship Id="rId65" Type="http://schemas.openxmlformats.org/officeDocument/2006/relationships/image" Target="../media/image97.png"/><Relationship Id="rId86" Type="http://schemas.openxmlformats.org/officeDocument/2006/relationships/customXml" Target="../ink/ink285.xml"/><Relationship Id="rId130" Type="http://schemas.openxmlformats.org/officeDocument/2006/relationships/image" Target="../media/image135.png"/><Relationship Id="rId151" Type="http://schemas.openxmlformats.org/officeDocument/2006/relationships/customXml" Target="../ink/ink318.xml"/><Relationship Id="rId172" Type="http://schemas.openxmlformats.org/officeDocument/2006/relationships/image" Target="../media/image156.png"/><Relationship Id="rId193" Type="http://schemas.openxmlformats.org/officeDocument/2006/relationships/customXml" Target="../ink/ink339.xml"/><Relationship Id="rId13" Type="http://schemas.openxmlformats.org/officeDocument/2006/relationships/image" Target="../media/image72.png"/><Relationship Id="rId109" Type="http://schemas.openxmlformats.org/officeDocument/2006/relationships/customXml" Target="../ink/ink297.xml"/><Relationship Id="rId34" Type="http://schemas.openxmlformats.org/officeDocument/2006/relationships/customXml" Target="../ink/ink259.xml"/><Relationship Id="rId55" Type="http://schemas.openxmlformats.org/officeDocument/2006/relationships/image" Target="../media/image92.png"/><Relationship Id="rId76" Type="http://schemas.openxmlformats.org/officeDocument/2006/relationships/customXml" Target="../ink/ink280.xml"/><Relationship Id="rId97" Type="http://schemas.openxmlformats.org/officeDocument/2006/relationships/image" Target="../media/image114.png"/><Relationship Id="rId120" Type="http://schemas.openxmlformats.org/officeDocument/2006/relationships/image" Target="../media/image130.png"/><Relationship Id="rId141" Type="http://schemas.openxmlformats.org/officeDocument/2006/relationships/customXml" Target="../ink/ink313.xml"/><Relationship Id="rId7" Type="http://schemas.openxmlformats.org/officeDocument/2006/relationships/image" Target="../media/image34.png"/><Relationship Id="rId162" Type="http://schemas.openxmlformats.org/officeDocument/2006/relationships/image" Target="../media/image151.png"/><Relationship Id="rId183" Type="http://schemas.openxmlformats.org/officeDocument/2006/relationships/customXml" Target="../ink/ink334.xml"/><Relationship Id="rId24" Type="http://schemas.openxmlformats.org/officeDocument/2006/relationships/customXml" Target="../ink/ink254.xml"/><Relationship Id="rId40" Type="http://schemas.openxmlformats.org/officeDocument/2006/relationships/customXml" Target="../ink/ink262.xml"/><Relationship Id="rId45" Type="http://schemas.openxmlformats.org/officeDocument/2006/relationships/image" Target="../media/image88.png"/><Relationship Id="rId66" Type="http://schemas.openxmlformats.org/officeDocument/2006/relationships/customXml" Target="../ink/ink275.xml"/><Relationship Id="rId87" Type="http://schemas.openxmlformats.org/officeDocument/2006/relationships/image" Target="../media/image106.png"/><Relationship Id="rId110" Type="http://schemas.openxmlformats.org/officeDocument/2006/relationships/image" Target="../media/image125.png"/><Relationship Id="rId115" Type="http://schemas.openxmlformats.org/officeDocument/2006/relationships/customXml" Target="../ink/ink300.xml"/><Relationship Id="rId131" Type="http://schemas.openxmlformats.org/officeDocument/2006/relationships/customXml" Target="../ink/ink308.xml"/><Relationship Id="rId136" Type="http://schemas.openxmlformats.org/officeDocument/2006/relationships/image" Target="../media/image138.png"/><Relationship Id="rId157" Type="http://schemas.openxmlformats.org/officeDocument/2006/relationships/customXml" Target="../ink/ink321.xml"/><Relationship Id="rId178" Type="http://schemas.openxmlformats.org/officeDocument/2006/relationships/image" Target="../media/image159.png"/><Relationship Id="rId61" Type="http://schemas.openxmlformats.org/officeDocument/2006/relationships/image" Target="../media/image95.png"/><Relationship Id="rId82" Type="http://schemas.openxmlformats.org/officeDocument/2006/relationships/customXml" Target="../ink/ink283.xml"/><Relationship Id="rId152" Type="http://schemas.openxmlformats.org/officeDocument/2006/relationships/image" Target="../media/image146.png"/><Relationship Id="rId173" Type="http://schemas.openxmlformats.org/officeDocument/2006/relationships/customXml" Target="../ink/ink329.xml"/><Relationship Id="rId194" Type="http://schemas.openxmlformats.org/officeDocument/2006/relationships/image" Target="../media/image167.png"/><Relationship Id="rId199" Type="http://schemas.openxmlformats.org/officeDocument/2006/relationships/customXml" Target="../ink/ink342.xml"/><Relationship Id="rId203" Type="http://schemas.openxmlformats.org/officeDocument/2006/relationships/customXml" Target="../ink/ink344.xml"/><Relationship Id="rId19" Type="http://schemas.openxmlformats.org/officeDocument/2006/relationships/image" Target="../media/image75.png"/><Relationship Id="rId14" Type="http://schemas.openxmlformats.org/officeDocument/2006/relationships/customXml" Target="../ink/ink249.xml"/><Relationship Id="rId30" Type="http://schemas.openxmlformats.org/officeDocument/2006/relationships/customXml" Target="../ink/ink257.xml"/><Relationship Id="rId35" Type="http://schemas.openxmlformats.org/officeDocument/2006/relationships/image" Target="../media/image82.png"/><Relationship Id="rId56" Type="http://schemas.openxmlformats.org/officeDocument/2006/relationships/customXml" Target="../ink/ink270.xml"/><Relationship Id="rId77" Type="http://schemas.openxmlformats.org/officeDocument/2006/relationships/image" Target="../media/image61.png"/><Relationship Id="rId100" Type="http://schemas.openxmlformats.org/officeDocument/2006/relationships/customXml" Target="../ink/ink292.xml"/><Relationship Id="rId105" Type="http://schemas.openxmlformats.org/officeDocument/2006/relationships/image" Target="../media/image123.png"/><Relationship Id="rId126" Type="http://schemas.openxmlformats.org/officeDocument/2006/relationships/image" Target="../media/image133.png"/><Relationship Id="rId147" Type="http://schemas.openxmlformats.org/officeDocument/2006/relationships/customXml" Target="../ink/ink316.xml"/><Relationship Id="rId168" Type="http://schemas.openxmlformats.org/officeDocument/2006/relationships/image" Target="../media/image154.png"/><Relationship Id="rId8" Type="http://schemas.openxmlformats.org/officeDocument/2006/relationships/customXml" Target="../ink/ink246.xml"/><Relationship Id="rId51" Type="http://schemas.openxmlformats.org/officeDocument/2006/relationships/image" Target="../media/image111.png"/><Relationship Id="rId72" Type="http://schemas.openxmlformats.org/officeDocument/2006/relationships/customXml" Target="../ink/ink278.xml"/><Relationship Id="rId93" Type="http://schemas.openxmlformats.org/officeDocument/2006/relationships/image" Target="../media/image117.png"/><Relationship Id="rId98" Type="http://schemas.openxmlformats.org/officeDocument/2006/relationships/customXml" Target="../ink/ink291.xml"/><Relationship Id="rId121" Type="http://schemas.openxmlformats.org/officeDocument/2006/relationships/customXml" Target="../ink/ink303.xml"/><Relationship Id="rId142" Type="http://schemas.openxmlformats.org/officeDocument/2006/relationships/image" Target="../media/image141.png"/><Relationship Id="rId163" Type="http://schemas.openxmlformats.org/officeDocument/2006/relationships/customXml" Target="../ink/ink324.xml"/><Relationship Id="rId184" Type="http://schemas.openxmlformats.org/officeDocument/2006/relationships/image" Target="../media/image162.png"/><Relationship Id="rId189" Type="http://schemas.openxmlformats.org/officeDocument/2006/relationships/customXml" Target="../ink/ink337.xml"/><Relationship Id="rId3" Type="http://schemas.openxmlformats.org/officeDocument/2006/relationships/image" Target="../media/image21.png"/><Relationship Id="rId25" Type="http://schemas.openxmlformats.org/officeDocument/2006/relationships/image" Target="../media/image78.png"/><Relationship Id="rId46" Type="http://schemas.openxmlformats.org/officeDocument/2006/relationships/customXml" Target="../ink/ink265.xml"/><Relationship Id="rId67" Type="http://schemas.openxmlformats.org/officeDocument/2006/relationships/image" Target="../media/image56.png"/><Relationship Id="rId116" Type="http://schemas.openxmlformats.org/officeDocument/2006/relationships/image" Target="../media/image128.png"/><Relationship Id="rId137" Type="http://schemas.openxmlformats.org/officeDocument/2006/relationships/customXml" Target="../ink/ink311.xml"/><Relationship Id="rId158" Type="http://schemas.openxmlformats.org/officeDocument/2006/relationships/image" Target="../media/image149.png"/><Relationship Id="rId20" Type="http://schemas.openxmlformats.org/officeDocument/2006/relationships/customXml" Target="../ink/ink252.xml"/><Relationship Id="rId41" Type="http://schemas.openxmlformats.org/officeDocument/2006/relationships/image" Target="../media/image85.png"/><Relationship Id="rId62" Type="http://schemas.openxmlformats.org/officeDocument/2006/relationships/customXml" Target="../ink/ink273.xml"/><Relationship Id="rId83" Type="http://schemas.openxmlformats.org/officeDocument/2006/relationships/image" Target="../media/image104.png"/><Relationship Id="rId88" Type="http://schemas.openxmlformats.org/officeDocument/2006/relationships/customXml" Target="../ink/ink286.xml"/><Relationship Id="rId111" Type="http://schemas.openxmlformats.org/officeDocument/2006/relationships/customXml" Target="../ink/ink298.xml"/><Relationship Id="rId132" Type="http://schemas.openxmlformats.org/officeDocument/2006/relationships/image" Target="../media/image136.png"/><Relationship Id="rId153" Type="http://schemas.openxmlformats.org/officeDocument/2006/relationships/customXml" Target="../ink/ink319.xml"/><Relationship Id="rId174" Type="http://schemas.openxmlformats.org/officeDocument/2006/relationships/image" Target="../media/image157.png"/><Relationship Id="rId179" Type="http://schemas.openxmlformats.org/officeDocument/2006/relationships/customXml" Target="../ink/ink332.xml"/><Relationship Id="rId195" Type="http://schemas.openxmlformats.org/officeDocument/2006/relationships/customXml" Target="../ink/ink340.xml"/><Relationship Id="rId190" Type="http://schemas.openxmlformats.org/officeDocument/2006/relationships/image" Target="../media/image165.png"/><Relationship Id="rId204" Type="http://schemas.openxmlformats.org/officeDocument/2006/relationships/image" Target="../media/image172.png"/><Relationship Id="rId15" Type="http://schemas.openxmlformats.org/officeDocument/2006/relationships/image" Target="../media/image73.png"/><Relationship Id="rId36" Type="http://schemas.openxmlformats.org/officeDocument/2006/relationships/customXml" Target="../ink/ink260.xml"/><Relationship Id="rId57" Type="http://schemas.openxmlformats.org/officeDocument/2006/relationships/image" Target="../media/image93.png"/><Relationship Id="rId106" Type="http://schemas.openxmlformats.org/officeDocument/2006/relationships/customXml" Target="../ink/ink295.xml"/><Relationship Id="rId127" Type="http://schemas.openxmlformats.org/officeDocument/2006/relationships/customXml" Target="../ink/ink306.xml"/><Relationship Id="rId10" Type="http://schemas.openxmlformats.org/officeDocument/2006/relationships/customXml" Target="../ink/ink247.xml"/><Relationship Id="rId31" Type="http://schemas.openxmlformats.org/officeDocument/2006/relationships/image" Target="../media/image80.png"/><Relationship Id="rId52" Type="http://schemas.openxmlformats.org/officeDocument/2006/relationships/customXml" Target="../ink/ink268.xml"/><Relationship Id="rId73" Type="http://schemas.openxmlformats.org/officeDocument/2006/relationships/image" Target="../media/image100.png"/><Relationship Id="rId78" Type="http://schemas.openxmlformats.org/officeDocument/2006/relationships/customXml" Target="../ink/ink281.xml"/><Relationship Id="rId94" Type="http://schemas.openxmlformats.org/officeDocument/2006/relationships/customXml" Target="../ink/ink289.xml"/><Relationship Id="rId99" Type="http://schemas.openxmlformats.org/officeDocument/2006/relationships/image" Target="../media/image115.png"/><Relationship Id="rId101" Type="http://schemas.openxmlformats.org/officeDocument/2006/relationships/image" Target="../media/image118.png"/><Relationship Id="rId122" Type="http://schemas.openxmlformats.org/officeDocument/2006/relationships/image" Target="../media/image131.png"/><Relationship Id="rId143" Type="http://schemas.openxmlformats.org/officeDocument/2006/relationships/customXml" Target="../ink/ink314.xml"/><Relationship Id="rId148" Type="http://schemas.openxmlformats.org/officeDocument/2006/relationships/image" Target="../media/image144.png"/><Relationship Id="rId164" Type="http://schemas.openxmlformats.org/officeDocument/2006/relationships/image" Target="../media/image152.png"/><Relationship Id="rId169" Type="http://schemas.openxmlformats.org/officeDocument/2006/relationships/customXml" Target="../ink/ink327.xml"/><Relationship Id="rId185" Type="http://schemas.openxmlformats.org/officeDocument/2006/relationships/customXml" Target="../ink/ink335.xml"/><Relationship Id="rId4" Type="http://schemas.openxmlformats.org/officeDocument/2006/relationships/customXml" Target="../ink/ink244.xml"/><Relationship Id="rId9" Type="http://schemas.openxmlformats.org/officeDocument/2006/relationships/image" Target="../media/image70.png"/><Relationship Id="rId180" Type="http://schemas.openxmlformats.org/officeDocument/2006/relationships/image" Target="../media/image160.png"/><Relationship Id="rId26" Type="http://schemas.openxmlformats.org/officeDocument/2006/relationships/customXml" Target="../ink/ink255.xml"/><Relationship Id="rId47" Type="http://schemas.openxmlformats.org/officeDocument/2006/relationships/image" Target="../media/image46.png"/><Relationship Id="rId68" Type="http://schemas.openxmlformats.org/officeDocument/2006/relationships/customXml" Target="../ink/ink276.xml"/><Relationship Id="rId89" Type="http://schemas.openxmlformats.org/officeDocument/2006/relationships/image" Target="../media/image107.png"/><Relationship Id="rId112" Type="http://schemas.openxmlformats.org/officeDocument/2006/relationships/image" Target="../media/image126.png"/><Relationship Id="rId133" Type="http://schemas.openxmlformats.org/officeDocument/2006/relationships/customXml" Target="../ink/ink309.xml"/><Relationship Id="rId154" Type="http://schemas.openxmlformats.org/officeDocument/2006/relationships/image" Target="../media/image147.png"/><Relationship Id="rId175" Type="http://schemas.openxmlformats.org/officeDocument/2006/relationships/customXml" Target="../ink/ink330.xml"/><Relationship Id="rId196" Type="http://schemas.openxmlformats.org/officeDocument/2006/relationships/image" Target="../media/image168.png"/><Relationship Id="rId200" Type="http://schemas.openxmlformats.org/officeDocument/2006/relationships/image" Target="../media/image170.png"/><Relationship Id="rId16" Type="http://schemas.openxmlformats.org/officeDocument/2006/relationships/customXml" Target="../ink/ink250.xml"/><Relationship Id="rId37" Type="http://schemas.openxmlformats.org/officeDocument/2006/relationships/image" Target="../media/image83.png"/><Relationship Id="rId58" Type="http://schemas.openxmlformats.org/officeDocument/2006/relationships/customXml" Target="../ink/ink271.xml"/><Relationship Id="rId79" Type="http://schemas.openxmlformats.org/officeDocument/2006/relationships/image" Target="../media/image102.png"/><Relationship Id="rId102" Type="http://schemas.openxmlformats.org/officeDocument/2006/relationships/customXml" Target="../ink/ink293.xml"/><Relationship Id="rId123" Type="http://schemas.openxmlformats.org/officeDocument/2006/relationships/customXml" Target="../ink/ink304.xml"/><Relationship Id="rId144" Type="http://schemas.openxmlformats.org/officeDocument/2006/relationships/image" Target="../media/image142.png"/><Relationship Id="rId90" Type="http://schemas.openxmlformats.org/officeDocument/2006/relationships/customXml" Target="../ink/ink287.xml"/><Relationship Id="rId165" Type="http://schemas.openxmlformats.org/officeDocument/2006/relationships/customXml" Target="../ink/ink325.xml"/><Relationship Id="rId186" Type="http://schemas.openxmlformats.org/officeDocument/2006/relationships/image" Target="../media/image163.png"/><Relationship Id="rId27" Type="http://schemas.openxmlformats.org/officeDocument/2006/relationships/image" Target="../media/image32.png"/><Relationship Id="rId48" Type="http://schemas.openxmlformats.org/officeDocument/2006/relationships/customXml" Target="../ink/ink266.xml"/><Relationship Id="rId69" Type="http://schemas.openxmlformats.org/officeDocument/2006/relationships/image" Target="../media/image98.png"/><Relationship Id="rId113" Type="http://schemas.openxmlformats.org/officeDocument/2006/relationships/customXml" Target="../ink/ink299.xml"/><Relationship Id="rId134" Type="http://schemas.openxmlformats.org/officeDocument/2006/relationships/image" Target="../media/image137.png"/><Relationship Id="rId80" Type="http://schemas.openxmlformats.org/officeDocument/2006/relationships/customXml" Target="../ink/ink282.xml"/><Relationship Id="rId155" Type="http://schemas.openxmlformats.org/officeDocument/2006/relationships/customXml" Target="../ink/ink320.xml"/><Relationship Id="rId176" Type="http://schemas.openxmlformats.org/officeDocument/2006/relationships/image" Target="../media/image158.png"/><Relationship Id="rId197" Type="http://schemas.openxmlformats.org/officeDocument/2006/relationships/customXml" Target="../ink/ink341.xml"/><Relationship Id="rId201" Type="http://schemas.openxmlformats.org/officeDocument/2006/relationships/customXml" Target="../ink/ink343.xml"/><Relationship Id="rId17" Type="http://schemas.openxmlformats.org/officeDocument/2006/relationships/image" Target="../media/image74.png"/><Relationship Id="rId38" Type="http://schemas.openxmlformats.org/officeDocument/2006/relationships/customXml" Target="../ink/ink261.xml"/><Relationship Id="rId59" Type="http://schemas.openxmlformats.org/officeDocument/2006/relationships/image" Target="../media/image94.png"/><Relationship Id="rId103" Type="http://schemas.openxmlformats.org/officeDocument/2006/relationships/image" Target="../media/image122.png"/><Relationship Id="rId124" Type="http://schemas.openxmlformats.org/officeDocument/2006/relationships/image" Target="../media/image132.png"/><Relationship Id="rId70" Type="http://schemas.openxmlformats.org/officeDocument/2006/relationships/customXml" Target="../ink/ink277.xml"/><Relationship Id="rId91" Type="http://schemas.openxmlformats.org/officeDocument/2006/relationships/image" Target="../media/image116.png"/><Relationship Id="rId145" Type="http://schemas.openxmlformats.org/officeDocument/2006/relationships/customXml" Target="../ink/ink315.xml"/><Relationship Id="rId166" Type="http://schemas.openxmlformats.org/officeDocument/2006/relationships/image" Target="../media/image153.png"/><Relationship Id="rId187" Type="http://schemas.openxmlformats.org/officeDocument/2006/relationships/customXml" Target="../ink/ink336.xml"/><Relationship Id="rId1" Type="http://schemas.openxmlformats.org/officeDocument/2006/relationships/slideLayout" Target="../slideLayouts/slideLayout13.xml"/><Relationship Id="rId28" Type="http://schemas.openxmlformats.org/officeDocument/2006/relationships/customXml" Target="../ink/ink256.xml"/><Relationship Id="rId49" Type="http://schemas.openxmlformats.org/officeDocument/2006/relationships/image" Target="../media/image89.png"/><Relationship Id="rId114" Type="http://schemas.openxmlformats.org/officeDocument/2006/relationships/image" Target="../media/image127.png"/><Relationship Id="rId60" Type="http://schemas.openxmlformats.org/officeDocument/2006/relationships/customXml" Target="../ink/ink272.xml"/><Relationship Id="rId81" Type="http://schemas.openxmlformats.org/officeDocument/2006/relationships/image" Target="../media/image103.png"/><Relationship Id="rId135" Type="http://schemas.openxmlformats.org/officeDocument/2006/relationships/customXml" Target="../ink/ink310.xml"/><Relationship Id="rId156" Type="http://schemas.openxmlformats.org/officeDocument/2006/relationships/image" Target="../media/image148.png"/><Relationship Id="rId177" Type="http://schemas.openxmlformats.org/officeDocument/2006/relationships/customXml" Target="../ink/ink331.xml"/><Relationship Id="rId198" Type="http://schemas.openxmlformats.org/officeDocument/2006/relationships/image" Target="../media/image169.png"/><Relationship Id="rId202" Type="http://schemas.openxmlformats.org/officeDocument/2006/relationships/image" Target="../media/image171.png"/><Relationship Id="rId18" Type="http://schemas.openxmlformats.org/officeDocument/2006/relationships/customXml" Target="../ink/ink251.xml"/><Relationship Id="rId39" Type="http://schemas.openxmlformats.org/officeDocument/2006/relationships/image" Target="../media/image84.png"/><Relationship Id="rId50" Type="http://schemas.openxmlformats.org/officeDocument/2006/relationships/customXml" Target="../ink/ink267.xml"/><Relationship Id="rId104" Type="http://schemas.openxmlformats.org/officeDocument/2006/relationships/customXml" Target="../ink/ink294.xml"/><Relationship Id="rId125" Type="http://schemas.openxmlformats.org/officeDocument/2006/relationships/customXml" Target="../ink/ink305.xml"/><Relationship Id="rId146" Type="http://schemas.openxmlformats.org/officeDocument/2006/relationships/image" Target="../media/image143.png"/><Relationship Id="rId167" Type="http://schemas.openxmlformats.org/officeDocument/2006/relationships/customXml" Target="../ink/ink326.xml"/><Relationship Id="rId188" Type="http://schemas.openxmlformats.org/officeDocument/2006/relationships/image" Target="../media/image164.png"/><Relationship Id="rId71" Type="http://schemas.openxmlformats.org/officeDocument/2006/relationships/image" Target="../media/image99.png"/><Relationship Id="rId92" Type="http://schemas.openxmlformats.org/officeDocument/2006/relationships/customXml" Target="../ink/ink288.xml"/><Relationship Id="rId2" Type="http://schemas.openxmlformats.org/officeDocument/2006/relationships/customXml" Target="../ink/ink243.xml"/><Relationship Id="rId29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3.xml"/><Relationship Id="rId21" Type="http://schemas.openxmlformats.org/officeDocument/2006/relationships/customXml" Target="../ink/ink355.xml"/><Relationship Id="rId63" Type="http://schemas.openxmlformats.org/officeDocument/2006/relationships/customXml" Target="../ink/ink376.xml"/><Relationship Id="rId159" Type="http://schemas.openxmlformats.org/officeDocument/2006/relationships/customXml" Target="../ink/ink424.xml"/><Relationship Id="rId170" Type="http://schemas.openxmlformats.org/officeDocument/2006/relationships/image" Target="../media/image255.png"/><Relationship Id="rId226" Type="http://schemas.openxmlformats.org/officeDocument/2006/relationships/customXml" Target="../ink/ink459.xml"/><Relationship Id="rId268" Type="http://schemas.openxmlformats.org/officeDocument/2006/relationships/customXml" Target="../ink/ink491.xml"/><Relationship Id="rId32" Type="http://schemas.openxmlformats.org/officeDocument/2006/relationships/image" Target="../media/image186.png"/><Relationship Id="rId74" Type="http://schemas.openxmlformats.org/officeDocument/2006/relationships/image" Target="../media/image207.png"/><Relationship Id="rId128" Type="http://schemas.openxmlformats.org/officeDocument/2006/relationships/image" Target="../media/image234.png"/><Relationship Id="rId5" Type="http://schemas.openxmlformats.org/officeDocument/2006/relationships/customXml" Target="../ink/ink347.xml"/><Relationship Id="rId181" Type="http://schemas.openxmlformats.org/officeDocument/2006/relationships/image" Target="../media/image260.png"/><Relationship Id="rId237" Type="http://schemas.openxmlformats.org/officeDocument/2006/relationships/customXml" Target="../ink/ink468.xml"/><Relationship Id="rId279" Type="http://schemas.openxmlformats.org/officeDocument/2006/relationships/customXml" Target="../ink/ink502.xml"/><Relationship Id="rId43" Type="http://schemas.openxmlformats.org/officeDocument/2006/relationships/customXml" Target="../ink/ink366.xml"/><Relationship Id="rId139" Type="http://schemas.openxmlformats.org/officeDocument/2006/relationships/customXml" Target="../ink/ink414.xml"/><Relationship Id="rId290" Type="http://schemas.openxmlformats.org/officeDocument/2006/relationships/customXml" Target="../ink/ink508.xml"/><Relationship Id="rId85" Type="http://schemas.openxmlformats.org/officeDocument/2006/relationships/customXml" Target="../ink/ink387.xml"/><Relationship Id="rId150" Type="http://schemas.openxmlformats.org/officeDocument/2006/relationships/image" Target="../media/image245.png"/><Relationship Id="rId171" Type="http://schemas.openxmlformats.org/officeDocument/2006/relationships/customXml" Target="../ink/ink430.xml"/><Relationship Id="rId192" Type="http://schemas.openxmlformats.org/officeDocument/2006/relationships/customXml" Target="../ink/ink441.xml"/><Relationship Id="rId206" Type="http://schemas.openxmlformats.org/officeDocument/2006/relationships/customXml" Target="../ink/ink448.xml"/><Relationship Id="rId227" Type="http://schemas.openxmlformats.org/officeDocument/2006/relationships/customXml" Target="../ink/ink460.xml"/><Relationship Id="rId248" Type="http://schemas.openxmlformats.org/officeDocument/2006/relationships/customXml" Target="../ink/ink471.xml"/><Relationship Id="rId269" Type="http://schemas.openxmlformats.org/officeDocument/2006/relationships/customXml" Target="../ink/ink492.xml"/><Relationship Id="rId12" Type="http://schemas.openxmlformats.org/officeDocument/2006/relationships/image" Target="../media/image176.png"/><Relationship Id="rId33" Type="http://schemas.openxmlformats.org/officeDocument/2006/relationships/customXml" Target="../ink/ink361.xml"/><Relationship Id="rId108" Type="http://schemas.openxmlformats.org/officeDocument/2006/relationships/image" Target="../media/image224.png"/><Relationship Id="rId129" Type="http://schemas.openxmlformats.org/officeDocument/2006/relationships/customXml" Target="../ink/ink409.xml"/><Relationship Id="rId280" Type="http://schemas.openxmlformats.org/officeDocument/2006/relationships/image" Target="../media/image285.png"/><Relationship Id="rId54" Type="http://schemas.openxmlformats.org/officeDocument/2006/relationships/image" Target="../media/image197.png"/><Relationship Id="rId75" Type="http://schemas.openxmlformats.org/officeDocument/2006/relationships/customXml" Target="../ink/ink382.xml"/><Relationship Id="rId96" Type="http://schemas.openxmlformats.org/officeDocument/2006/relationships/image" Target="../media/image218.png"/><Relationship Id="rId140" Type="http://schemas.openxmlformats.org/officeDocument/2006/relationships/image" Target="../media/image240.png"/><Relationship Id="rId161" Type="http://schemas.openxmlformats.org/officeDocument/2006/relationships/customXml" Target="../ink/ink425.xml"/><Relationship Id="rId182" Type="http://schemas.openxmlformats.org/officeDocument/2006/relationships/customXml" Target="../ink/ink436.xml"/><Relationship Id="rId217" Type="http://schemas.openxmlformats.org/officeDocument/2006/relationships/image" Target="../media/image278.png"/><Relationship Id="rId6" Type="http://schemas.openxmlformats.org/officeDocument/2006/relationships/image" Target="../media/image22.png"/><Relationship Id="rId238" Type="http://schemas.openxmlformats.org/officeDocument/2006/relationships/image" Target="../media/image284.png"/><Relationship Id="rId259" Type="http://schemas.openxmlformats.org/officeDocument/2006/relationships/customXml" Target="../ink/ink482.xml"/><Relationship Id="rId23" Type="http://schemas.openxmlformats.org/officeDocument/2006/relationships/customXml" Target="../ink/ink356.xml"/><Relationship Id="rId119" Type="http://schemas.openxmlformats.org/officeDocument/2006/relationships/customXml" Target="../ink/ink404.xml"/><Relationship Id="rId270" Type="http://schemas.openxmlformats.org/officeDocument/2006/relationships/customXml" Target="../ink/ink493.xml"/><Relationship Id="rId291" Type="http://schemas.openxmlformats.org/officeDocument/2006/relationships/customXml" Target="../ink/ink509.xml"/><Relationship Id="rId44" Type="http://schemas.openxmlformats.org/officeDocument/2006/relationships/image" Target="../media/image192.png"/><Relationship Id="rId65" Type="http://schemas.openxmlformats.org/officeDocument/2006/relationships/customXml" Target="../ink/ink377.xml"/><Relationship Id="rId86" Type="http://schemas.openxmlformats.org/officeDocument/2006/relationships/image" Target="../media/image213.png"/><Relationship Id="rId130" Type="http://schemas.openxmlformats.org/officeDocument/2006/relationships/image" Target="../media/image235.png"/><Relationship Id="rId151" Type="http://schemas.openxmlformats.org/officeDocument/2006/relationships/customXml" Target="../ink/ink420.xml"/><Relationship Id="rId172" Type="http://schemas.openxmlformats.org/officeDocument/2006/relationships/customXml" Target="../ink/ink431.xml"/><Relationship Id="rId193" Type="http://schemas.openxmlformats.org/officeDocument/2006/relationships/image" Target="../media/image266.png"/><Relationship Id="rId207" Type="http://schemas.openxmlformats.org/officeDocument/2006/relationships/image" Target="../media/image273.png"/><Relationship Id="rId228" Type="http://schemas.openxmlformats.org/officeDocument/2006/relationships/customXml" Target="../ink/ink461.xml"/><Relationship Id="rId249" Type="http://schemas.openxmlformats.org/officeDocument/2006/relationships/customXml" Target="../ink/ink472.xml"/><Relationship Id="rId13" Type="http://schemas.openxmlformats.org/officeDocument/2006/relationships/customXml" Target="../ink/ink351.xml"/><Relationship Id="rId109" Type="http://schemas.openxmlformats.org/officeDocument/2006/relationships/customXml" Target="../ink/ink399.xml"/><Relationship Id="rId260" Type="http://schemas.openxmlformats.org/officeDocument/2006/relationships/customXml" Target="../ink/ink483.xml"/><Relationship Id="rId281" Type="http://schemas.openxmlformats.org/officeDocument/2006/relationships/customXml" Target="../ink/ink503.xml"/><Relationship Id="rId34" Type="http://schemas.openxmlformats.org/officeDocument/2006/relationships/image" Target="../media/image187.png"/><Relationship Id="rId55" Type="http://schemas.openxmlformats.org/officeDocument/2006/relationships/customXml" Target="../ink/ink372.xml"/><Relationship Id="rId76" Type="http://schemas.openxmlformats.org/officeDocument/2006/relationships/image" Target="../media/image208.png"/><Relationship Id="rId97" Type="http://schemas.openxmlformats.org/officeDocument/2006/relationships/customXml" Target="../ink/ink393.xml"/><Relationship Id="rId120" Type="http://schemas.openxmlformats.org/officeDocument/2006/relationships/image" Target="../media/image230.png"/><Relationship Id="rId141" Type="http://schemas.openxmlformats.org/officeDocument/2006/relationships/customXml" Target="../ink/ink415.xml"/><Relationship Id="rId7" Type="http://schemas.openxmlformats.org/officeDocument/2006/relationships/customXml" Target="../ink/ink348.xml"/><Relationship Id="rId162" Type="http://schemas.openxmlformats.org/officeDocument/2006/relationships/image" Target="../media/image251.png"/><Relationship Id="rId183" Type="http://schemas.openxmlformats.org/officeDocument/2006/relationships/image" Target="../media/image261.png"/><Relationship Id="rId218" Type="http://schemas.openxmlformats.org/officeDocument/2006/relationships/customXml" Target="../ink/ink454.xml"/><Relationship Id="rId239" Type="http://schemas.openxmlformats.org/officeDocument/2006/relationships/customXml" Target="../ink/ink469.xml"/><Relationship Id="rId250" Type="http://schemas.openxmlformats.org/officeDocument/2006/relationships/customXml" Target="../ink/ink473.xml"/><Relationship Id="rId271" Type="http://schemas.openxmlformats.org/officeDocument/2006/relationships/customXml" Target="../ink/ink494.xml"/><Relationship Id="rId24" Type="http://schemas.openxmlformats.org/officeDocument/2006/relationships/image" Target="../media/image182.png"/><Relationship Id="rId45" Type="http://schemas.openxmlformats.org/officeDocument/2006/relationships/customXml" Target="../ink/ink367.xml"/><Relationship Id="rId66" Type="http://schemas.openxmlformats.org/officeDocument/2006/relationships/image" Target="../media/image203.png"/><Relationship Id="rId87" Type="http://schemas.openxmlformats.org/officeDocument/2006/relationships/customXml" Target="../ink/ink388.xml"/><Relationship Id="rId110" Type="http://schemas.openxmlformats.org/officeDocument/2006/relationships/image" Target="../media/image225.png"/><Relationship Id="rId131" Type="http://schemas.openxmlformats.org/officeDocument/2006/relationships/customXml" Target="../ink/ink410.xml"/><Relationship Id="rId152" Type="http://schemas.openxmlformats.org/officeDocument/2006/relationships/image" Target="../media/image246.png"/><Relationship Id="rId173" Type="http://schemas.openxmlformats.org/officeDocument/2006/relationships/image" Target="../media/image256.png"/><Relationship Id="rId194" Type="http://schemas.openxmlformats.org/officeDocument/2006/relationships/customXml" Target="../ink/ink442.xml"/><Relationship Id="rId208" Type="http://schemas.openxmlformats.org/officeDocument/2006/relationships/customXml" Target="../ink/ink449.xml"/><Relationship Id="rId229" Type="http://schemas.openxmlformats.org/officeDocument/2006/relationships/customXml" Target="../ink/ink462.xml"/><Relationship Id="rId261" Type="http://schemas.openxmlformats.org/officeDocument/2006/relationships/customXml" Target="../ink/ink484.xml"/><Relationship Id="rId14" Type="http://schemas.openxmlformats.org/officeDocument/2006/relationships/image" Target="../media/image177.png"/><Relationship Id="rId35" Type="http://schemas.openxmlformats.org/officeDocument/2006/relationships/customXml" Target="../ink/ink362.xml"/><Relationship Id="rId56" Type="http://schemas.openxmlformats.org/officeDocument/2006/relationships/image" Target="../media/image198.png"/><Relationship Id="rId77" Type="http://schemas.openxmlformats.org/officeDocument/2006/relationships/customXml" Target="../ink/ink383.xml"/><Relationship Id="rId100" Type="http://schemas.openxmlformats.org/officeDocument/2006/relationships/image" Target="../media/image220.png"/><Relationship Id="rId282" Type="http://schemas.openxmlformats.org/officeDocument/2006/relationships/image" Target="../media/image286.png"/><Relationship Id="rId8" Type="http://schemas.openxmlformats.org/officeDocument/2006/relationships/image" Target="../media/image34.png"/><Relationship Id="rId98" Type="http://schemas.openxmlformats.org/officeDocument/2006/relationships/image" Target="../media/image219.png"/><Relationship Id="rId121" Type="http://schemas.openxmlformats.org/officeDocument/2006/relationships/customXml" Target="../ink/ink405.xml"/><Relationship Id="rId142" Type="http://schemas.openxmlformats.org/officeDocument/2006/relationships/image" Target="../media/image241.png"/><Relationship Id="rId163" Type="http://schemas.openxmlformats.org/officeDocument/2006/relationships/customXml" Target="../ink/ink426.xml"/><Relationship Id="rId184" Type="http://schemas.openxmlformats.org/officeDocument/2006/relationships/customXml" Target="../ink/ink437.xml"/><Relationship Id="rId219" Type="http://schemas.openxmlformats.org/officeDocument/2006/relationships/image" Target="../media/image279.png"/><Relationship Id="rId230" Type="http://schemas.openxmlformats.org/officeDocument/2006/relationships/customXml" Target="../ink/ink463.xml"/><Relationship Id="rId251" Type="http://schemas.openxmlformats.org/officeDocument/2006/relationships/customXml" Target="../ink/ink474.xml"/><Relationship Id="rId25" Type="http://schemas.openxmlformats.org/officeDocument/2006/relationships/customXml" Target="../ink/ink357.xml"/><Relationship Id="rId46" Type="http://schemas.openxmlformats.org/officeDocument/2006/relationships/image" Target="../media/image193.png"/><Relationship Id="rId67" Type="http://schemas.openxmlformats.org/officeDocument/2006/relationships/customXml" Target="../ink/ink378.xml"/><Relationship Id="rId272" Type="http://schemas.openxmlformats.org/officeDocument/2006/relationships/customXml" Target="../ink/ink495.xml"/><Relationship Id="rId88" Type="http://schemas.openxmlformats.org/officeDocument/2006/relationships/image" Target="../media/image214.png"/><Relationship Id="rId111" Type="http://schemas.openxmlformats.org/officeDocument/2006/relationships/customXml" Target="../ink/ink400.xml"/><Relationship Id="rId132" Type="http://schemas.openxmlformats.org/officeDocument/2006/relationships/image" Target="../media/image236.png"/><Relationship Id="rId153" Type="http://schemas.openxmlformats.org/officeDocument/2006/relationships/customXml" Target="../ink/ink421.xml"/><Relationship Id="rId174" Type="http://schemas.openxmlformats.org/officeDocument/2006/relationships/customXml" Target="../ink/ink432.xml"/><Relationship Id="rId195" Type="http://schemas.openxmlformats.org/officeDocument/2006/relationships/image" Target="../media/image267.png"/><Relationship Id="rId209" Type="http://schemas.openxmlformats.org/officeDocument/2006/relationships/image" Target="../media/image274.png"/><Relationship Id="rId220" Type="http://schemas.openxmlformats.org/officeDocument/2006/relationships/customXml" Target="../ink/ink455.xml"/><Relationship Id="rId15" Type="http://schemas.openxmlformats.org/officeDocument/2006/relationships/customXml" Target="../ink/ink352.xml"/><Relationship Id="rId36" Type="http://schemas.openxmlformats.org/officeDocument/2006/relationships/image" Target="../media/image188.png"/><Relationship Id="rId57" Type="http://schemas.openxmlformats.org/officeDocument/2006/relationships/customXml" Target="../ink/ink373.xml"/><Relationship Id="rId262" Type="http://schemas.openxmlformats.org/officeDocument/2006/relationships/customXml" Target="../ink/ink485.xml"/><Relationship Id="rId283" Type="http://schemas.openxmlformats.org/officeDocument/2006/relationships/customXml" Target="../ink/ink504.xml"/><Relationship Id="rId78" Type="http://schemas.openxmlformats.org/officeDocument/2006/relationships/image" Target="../media/image209.png"/><Relationship Id="rId99" Type="http://schemas.openxmlformats.org/officeDocument/2006/relationships/customXml" Target="../ink/ink394.xml"/><Relationship Id="rId101" Type="http://schemas.openxmlformats.org/officeDocument/2006/relationships/customXml" Target="../ink/ink395.xml"/><Relationship Id="rId122" Type="http://schemas.openxmlformats.org/officeDocument/2006/relationships/image" Target="../media/image231.png"/><Relationship Id="rId143" Type="http://schemas.openxmlformats.org/officeDocument/2006/relationships/customXml" Target="../ink/ink416.xml"/><Relationship Id="rId164" Type="http://schemas.openxmlformats.org/officeDocument/2006/relationships/image" Target="../media/image252.png"/><Relationship Id="rId185" Type="http://schemas.openxmlformats.org/officeDocument/2006/relationships/image" Target="../media/image262.png"/><Relationship Id="rId9" Type="http://schemas.openxmlformats.org/officeDocument/2006/relationships/customXml" Target="../ink/ink349.xml"/><Relationship Id="rId210" Type="http://schemas.openxmlformats.org/officeDocument/2006/relationships/customXml" Target="../ink/ink450.xml"/><Relationship Id="rId26" Type="http://schemas.openxmlformats.org/officeDocument/2006/relationships/image" Target="../media/image183.png"/><Relationship Id="rId231" Type="http://schemas.openxmlformats.org/officeDocument/2006/relationships/customXml" Target="../ink/ink464.xml"/><Relationship Id="rId252" Type="http://schemas.openxmlformats.org/officeDocument/2006/relationships/customXml" Target="../ink/ink475.xml"/><Relationship Id="rId273" Type="http://schemas.openxmlformats.org/officeDocument/2006/relationships/customXml" Target="../ink/ink496.xml"/><Relationship Id="rId47" Type="http://schemas.openxmlformats.org/officeDocument/2006/relationships/customXml" Target="../ink/ink368.xml"/><Relationship Id="rId68" Type="http://schemas.openxmlformats.org/officeDocument/2006/relationships/image" Target="../media/image204.png"/><Relationship Id="rId89" Type="http://schemas.openxmlformats.org/officeDocument/2006/relationships/customXml" Target="../ink/ink389.xml"/><Relationship Id="rId112" Type="http://schemas.openxmlformats.org/officeDocument/2006/relationships/image" Target="../media/image226.png"/><Relationship Id="rId133" Type="http://schemas.openxmlformats.org/officeDocument/2006/relationships/customXml" Target="../ink/ink411.xml"/><Relationship Id="rId154" Type="http://schemas.openxmlformats.org/officeDocument/2006/relationships/image" Target="../media/image247.png"/><Relationship Id="rId175" Type="http://schemas.openxmlformats.org/officeDocument/2006/relationships/image" Target="../media/image257.png"/><Relationship Id="rId196" Type="http://schemas.openxmlformats.org/officeDocument/2006/relationships/customXml" Target="../ink/ink443.xml"/><Relationship Id="rId200" Type="http://schemas.openxmlformats.org/officeDocument/2006/relationships/customXml" Target="../ink/ink445.xml"/><Relationship Id="rId16" Type="http://schemas.openxmlformats.org/officeDocument/2006/relationships/image" Target="../media/image178.png"/><Relationship Id="rId221" Type="http://schemas.openxmlformats.org/officeDocument/2006/relationships/image" Target="../media/image280.png"/><Relationship Id="rId263" Type="http://schemas.openxmlformats.org/officeDocument/2006/relationships/customXml" Target="../ink/ink486.xml"/><Relationship Id="rId284" Type="http://schemas.openxmlformats.org/officeDocument/2006/relationships/image" Target="../media/image287.png"/><Relationship Id="rId37" Type="http://schemas.openxmlformats.org/officeDocument/2006/relationships/customXml" Target="../ink/ink363.xml"/><Relationship Id="rId58" Type="http://schemas.openxmlformats.org/officeDocument/2006/relationships/image" Target="../media/image199.png"/><Relationship Id="rId79" Type="http://schemas.openxmlformats.org/officeDocument/2006/relationships/customXml" Target="../ink/ink384.xml"/><Relationship Id="rId102" Type="http://schemas.openxmlformats.org/officeDocument/2006/relationships/image" Target="../media/image221.png"/><Relationship Id="rId123" Type="http://schemas.openxmlformats.org/officeDocument/2006/relationships/customXml" Target="../ink/ink406.xml"/><Relationship Id="rId144" Type="http://schemas.openxmlformats.org/officeDocument/2006/relationships/image" Target="../media/image242.png"/><Relationship Id="rId90" Type="http://schemas.openxmlformats.org/officeDocument/2006/relationships/image" Target="../media/image215.png"/><Relationship Id="rId165" Type="http://schemas.openxmlformats.org/officeDocument/2006/relationships/customXml" Target="../ink/ink427.xml"/><Relationship Id="rId186" Type="http://schemas.openxmlformats.org/officeDocument/2006/relationships/customXml" Target="../ink/ink438.xml"/><Relationship Id="rId211" Type="http://schemas.openxmlformats.org/officeDocument/2006/relationships/image" Target="../media/image275.png"/><Relationship Id="rId232" Type="http://schemas.openxmlformats.org/officeDocument/2006/relationships/customXml" Target="../ink/ink465.xml"/><Relationship Id="rId253" Type="http://schemas.openxmlformats.org/officeDocument/2006/relationships/customXml" Target="../ink/ink476.xml"/><Relationship Id="rId274" Type="http://schemas.openxmlformats.org/officeDocument/2006/relationships/customXml" Target="../ink/ink497.xml"/><Relationship Id="rId27" Type="http://schemas.openxmlformats.org/officeDocument/2006/relationships/customXml" Target="../ink/ink358.xml"/><Relationship Id="rId48" Type="http://schemas.openxmlformats.org/officeDocument/2006/relationships/image" Target="../media/image194.png"/><Relationship Id="rId69" Type="http://schemas.openxmlformats.org/officeDocument/2006/relationships/customXml" Target="../ink/ink379.xml"/><Relationship Id="rId113" Type="http://schemas.openxmlformats.org/officeDocument/2006/relationships/customXml" Target="../ink/ink401.xml"/><Relationship Id="rId134" Type="http://schemas.openxmlformats.org/officeDocument/2006/relationships/image" Target="../media/image237.png"/><Relationship Id="rId80" Type="http://schemas.openxmlformats.org/officeDocument/2006/relationships/image" Target="../media/image210.png"/><Relationship Id="rId155" Type="http://schemas.openxmlformats.org/officeDocument/2006/relationships/customXml" Target="../ink/ink422.xml"/><Relationship Id="rId176" Type="http://schemas.openxmlformats.org/officeDocument/2006/relationships/customXml" Target="../ink/ink433.xml"/><Relationship Id="rId197" Type="http://schemas.openxmlformats.org/officeDocument/2006/relationships/image" Target="../media/image268.png"/><Relationship Id="rId201" Type="http://schemas.openxmlformats.org/officeDocument/2006/relationships/image" Target="../media/image270.png"/><Relationship Id="rId222" Type="http://schemas.openxmlformats.org/officeDocument/2006/relationships/customXml" Target="../ink/ink456.xml"/><Relationship Id="rId264" Type="http://schemas.openxmlformats.org/officeDocument/2006/relationships/customXml" Target="../ink/ink487.xml"/><Relationship Id="rId285" Type="http://schemas.openxmlformats.org/officeDocument/2006/relationships/customXml" Target="../ink/ink505.xml"/><Relationship Id="rId17" Type="http://schemas.openxmlformats.org/officeDocument/2006/relationships/customXml" Target="../ink/ink353.xml"/><Relationship Id="rId38" Type="http://schemas.openxmlformats.org/officeDocument/2006/relationships/image" Target="../media/image189.png"/><Relationship Id="rId59" Type="http://schemas.openxmlformats.org/officeDocument/2006/relationships/customXml" Target="../ink/ink374.xml"/><Relationship Id="rId103" Type="http://schemas.openxmlformats.org/officeDocument/2006/relationships/customXml" Target="../ink/ink396.xml"/><Relationship Id="rId124" Type="http://schemas.openxmlformats.org/officeDocument/2006/relationships/image" Target="../media/image232.png"/><Relationship Id="rId70" Type="http://schemas.openxmlformats.org/officeDocument/2006/relationships/image" Target="../media/image205.png"/><Relationship Id="rId91" Type="http://schemas.openxmlformats.org/officeDocument/2006/relationships/customXml" Target="../ink/ink390.xml"/><Relationship Id="rId145" Type="http://schemas.openxmlformats.org/officeDocument/2006/relationships/customXml" Target="../ink/ink417.xml"/><Relationship Id="rId166" Type="http://schemas.openxmlformats.org/officeDocument/2006/relationships/image" Target="../media/image253.png"/><Relationship Id="rId187" Type="http://schemas.openxmlformats.org/officeDocument/2006/relationships/image" Target="../media/image263.png"/><Relationship Id="rId1" Type="http://schemas.openxmlformats.org/officeDocument/2006/relationships/slideLayout" Target="../slideLayouts/slideLayout13.xml"/><Relationship Id="rId212" Type="http://schemas.openxmlformats.org/officeDocument/2006/relationships/customXml" Target="../ink/ink451.xml"/><Relationship Id="rId233" Type="http://schemas.openxmlformats.org/officeDocument/2006/relationships/customXml" Target="../ink/ink466.xml"/><Relationship Id="rId254" Type="http://schemas.openxmlformats.org/officeDocument/2006/relationships/customXml" Target="../ink/ink477.xml"/><Relationship Id="rId28" Type="http://schemas.openxmlformats.org/officeDocument/2006/relationships/image" Target="../media/image184.png"/><Relationship Id="rId49" Type="http://schemas.openxmlformats.org/officeDocument/2006/relationships/customXml" Target="../ink/ink369.xml"/><Relationship Id="rId114" Type="http://schemas.openxmlformats.org/officeDocument/2006/relationships/image" Target="../media/image227.png"/><Relationship Id="rId275" Type="http://schemas.openxmlformats.org/officeDocument/2006/relationships/customXml" Target="../ink/ink498.xml"/><Relationship Id="rId60" Type="http://schemas.openxmlformats.org/officeDocument/2006/relationships/image" Target="../media/image200.png"/><Relationship Id="rId81" Type="http://schemas.openxmlformats.org/officeDocument/2006/relationships/customXml" Target="../ink/ink385.xml"/><Relationship Id="rId135" Type="http://schemas.openxmlformats.org/officeDocument/2006/relationships/customXml" Target="../ink/ink412.xml"/><Relationship Id="rId156" Type="http://schemas.openxmlformats.org/officeDocument/2006/relationships/image" Target="../media/image248.png"/><Relationship Id="rId177" Type="http://schemas.openxmlformats.org/officeDocument/2006/relationships/image" Target="../media/image258.png"/><Relationship Id="rId198" Type="http://schemas.openxmlformats.org/officeDocument/2006/relationships/customXml" Target="../ink/ink444.xml"/><Relationship Id="rId202" Type="http://schemas.openxmlformats.org/officeDocument/2006/relationships/customXml" Target="../ink/ink446.xml"/><Relationship Id="rId223" Type="http://schemas.openxmlformats.org/officeDocument/2006/relationships/image" Target="../media/image281.png"/><Relationship Id="rId18" Type="http://schemas.openxmlformats.org/officeDocument/2006/relationships/image" Target="../media/image179.png"/><Relationship Id="rId39" Type="http://schemas.openxmlformats.org/officeDocument/2006/relationships/customXml" Target="../ink/ink364.xml"/><Relationship Id="rId265" Type="http://schemas.openxmlformats.org/officeDocument/2006/relationships/customXml" Target="../ink/ink488.xml"/><Relationship Id="rId286" Type="http://schemas.openxmlformats.org/officeDocument/2006/relationships/image" Target="../media/image288.png"/><Relationship Id="rId50" Type="http://schemas.openxmlformats.org/officeDocument/2006/relationships/image" Target="../media/image195.png"/><Relationship Id="rId104" Type="http://schemas.openxmlformats.org/officeDocument/2006/relationships/image" Target="../media/image222.png"/><Relationship Id="rId125" Type="http://schemas.openxmlformats.org/officeDocument/2006/relationships/customXml" Target="../ink/ink407.xml"/><Relationship Id="rId146" Type="http://schemas.openxmlformats.org/officeDocument/2006/relationships/image" Target="../media/image243.png"/><Relationship Id="rId167" Type="http://schemas.openxmlformats.org/officeDocument/2006/relationships/customXml" Target="../ink/ink428.xml"/><Relationship Id="rId188" Type="http://schemas.openxmlformats.org/officeDocument/2006/relationships/customXml" Target="../ink/ink439.xml"/><Relationship Id="rId71" Type="http://schemas.openxmlformats.org/officeDocument/2006/relationships/customXml" Target="../ink/ink380.xml"/><Relationship Id="rId92" Type="http://schemas.openxmlformats.org/officeDocument/2006/relationships/image" Target="../media/image216.png"/><Relationship Id="rId213" Type="http://schemas.openxmlformats.org/officeDocument/2006/relationships/image" Target="../media/image276.png"/><Relationship Id="rId234" Type="http://schemas.openxmlformats.org/officeDocument/2006/relationships/image" Target="../media/image282.png"/><Relationship Id="rId2" Type="http://schemas.openxmlformats.org/officeDocument/2006/relationships/image" Target="../media/image174.png"/><Relationship Id="rId29" Type="http://schemas.openxmlformats.org/officeDocument/2006/relationships/customXml" Target="../ink/ink359.xml"/><Relationship Id="rId255" Type="http://schemas.openxmlformats.org/officeDocument/2006/relationships/customXml" Target="../ink/ink478.xml"/><Relationship Id="rId276" Type="http://schemas.openxmlformats.org/officeDocument/2006/relationships/customXml" Target="../ink/ink499.xml"/><Relationship Id="rId40" Type="http://schemas.openxmlformats.org/officeDocument/2006/relationships/image" Target="../media/image190.png"/><Relationship Id="rId115" Type="http://schemas.openxmlformats.org/officeDocument/2006/relationships/customXml" Target="../ink/ink402.xml"/><Relationship Id="rId136" Type="http://schemas.openxmlformats.org/officeDocument/2006/relationships/image" Target="../media/image238.png"/><Relationship Id="rId157" Type="http://schemas.openxmlformats.org/officeDocument/2006/relationships/customXml" Target="../ink/ink423.xml"/><Relationship Id="rId178" Type="http://schemas.openxmlformats.org/officeDocument/2006/relationships/customXml" Target="../ink/ink434.xml"/><Relationship Id="rId61" Type="http://schemas.openxmlformats.org/officeDocument/2006/relationships/customXml" Target="../ink/ink375.xml"/><Relationship Id="rId82" Type="http://schemas.openxmlformats.org/officeDocument/2006/relationships/image" Target="../media/image211.png"/><Relationship Id="rId199" Type="http://schemas.openxmlformats.org/officeDocument/2006/relationships/image" Target="../media/image269.png"/><Relationship Id="rId203" Type="http://schemas.openxmlformats.org/officeDocument/2006/relationships/image" Target="../media/image271.png"/><Relationship Id="rId19" Type="http://schemas.openxmlformats.org/officeDocument/2006/relationships/customXml" Target="../ink/ink354.xml"/><Relationship Id="rId224" Type="http://schemas.openxmlformats.org/officeDocument/2006/relationships/customXml" Target="../ink/ink457.xml"/><Relationship Id="rId266" Type="http://schemas.openxmlformats.org/officeDocument/2006/relationships/customXml" Target="../ink/ink489.xml"/><Relationship Id="rId287" Type="http://schemas.openxmlformats.org/officeDocument/2006/relationships/customXml" Target="../ink/ink506.xml"/><Relationship Id="rId30" Type="http://schemas.openxmlformats.org/officeDocument/2006/relationships/image" Target="../media/image185.png"/><Relationship Id="rId105" Type="http://schemas.openxmlformats.org/officeDocument/2006/relationships/customXml" Target="../ink/ink397.xml"/><Relationship Id="rId126" Type="http://schemas.openxmlformats.org/officeDocument/2006/relationships/image" Target="../media/image233.png"/><Relationship Id="rId147" Type="http://schemas.openxmlformats.org/officeDocument/2006/relationships/customXml" Target="../ink/ink418.xml"/><Relationship Id="rId168" Type="http://schemas.openxmlformats.org/officeDocument/2006/relationships/image" Target="../media/image254.png"/><Relationship Id="rId51" Type="http://schemas.openxmlformats.org/officeDocument/2006/relationships/customXml" Target="../ink/ink370.xml"/><Relationship Id="rId72" Type="http://schemas.openxmlformats.org/officeDocument/2006/relationships/image" Target="../media/image206.png"/><Relationship Id="rId93" Type="http://schemas.openxmlformats.org/officeDocument/2006/relationships/customXml" Target="../ink/ink391.xml"/><Relationship Id="rId189" Type="http://schemas.openxmlformats.org/officeDocument/2006/relationships/image" Target="../media/image264.png"/><Relationship Id="rId3" Type="http://schemas.openxmlformats.org/officeDocument/2006/relationships/customXml" Target="../ink/ink346.xml"/><Relationship Id="rId214" Type="http://schemas.openxmlformats.org/officeDocument/2006/relationships/customXml" Target="../ink/ink452.xml"/><Relationship Id="rId235" Type="http://schemas.openxmlformats.org/officeDocument/2006/relationships/customXml" Target="../ink/ink467.xml"/><Relationship Id="rId256" Type="http://schemas.openxmlformats.org/officeDocument/2006/relationships/customXml" Target="../ink/ink479.xml"/><Relationship Id="rId277" Type="http://schemas.openxmlformats.org/officeDocument/2006/relationships/customXml" Target="../ink/ink500.xml"/><Relationship Id="rId116" Type="http://schemas.openxmlformats.org/officeDocument/2006/relationships/image" Target="../media/image228.png"/><Relationship Id="rId137" Type="http://schemas.openxmlformats.org/officeDocument/2006/relationships/customXml" Target="../ink/ink413.xml"/><Relationship Id="rId158" Type="http://schemas.openxmlformats.org/officeDocument/2006/relationships/image" Target="../media/image249.png"/><Relationship Id="rId20" Type="http://schemas.openxmlformats.org/officeDocument/2006/relationships/image" Target="../media/image180.png"/><Relationship Id="rId41" Type="http://schemas.openxmlformats.org/officeDocument/2006/relationships/customXml" Target="../ink/ink365.xml"/><Relationship Id="rId62" Type="http://schemas.openxmlformats.org/officeDocument/2006/relationships/image" Target="../media/image201.png"/><Relationship Id="rId83" Type="http://schemas.openxmlformats.org/officeDocument/2006/relationships/customXml" Target="../ink/ink386.xml"/><Relationship Id="rId179" Type="http://schemas.openxmlformats.org/officeDocument/2006/relationships/image" Target="../media/image259.png"/><Relationship Id="rId190" Type="http://schemas.openxmlformats.org/officeDocument/2006/relationships/customXml" Target="../ink/ink440.xml"/><Relationship Id="rId204" Type="http://schemas.openxmlformats.org/officeDocument/2006/relationships/customXml" Target="../ink/ink447.xml"/><Relationship Id="rId225" Type="http://schemas.openxmlformats.org/officeDocument/2006/relationships/customXml" Target="../ink/ink458.xml"/><Relationship Id="rId246" Type="http://schemas.openxmlformats.org/officeDocument/2006/relationships/image" Target="../media/image2750.png"/><Relationship Id="rId267" Type="http://schemas.openxmlformats.org/officeDocument/2006/relationships/customXml" Target="../ink/ink490.xml"/><Relationship Id="rId288" Type="http://schemas.openxmlformats.org/officeDocument/2006/relationships/image" Target="../media/image289.png"/><Relationship Id="rId106" Type="http://schemas.openxmlformats.org/officeDocument/2006/relationships/image" Target="../media/image223.png"/><Relationship Id="rId127" Type="http://schemas.openxmlformats.org/officeDocument/2006/relationships/customXml" Target="../ink/ink408.xml"/><Relationship Id="rId10" Type="http://schemas.openxmlformats.org/officeDocument/2006/relationships/image" Target="../media/image175.png"/><Relationship Id="rId31" Type="http://schemas.openxmlformats.org/officeDocument/2006/relationships/customXml" Target="../ink/ink360.xml"/><Relationship Id="rId52" Type="http://schemas.openxmlformats.org/officeDocument/2006/relationships/image" Target="../media/image196.png"/><Relationship Id="rId73" Type="http://schemas.openxmlformats.org/officeDocument/2006/relationships/customXml" Target="../ink/ink381.xml"/><Relationship Id="rId94" Type="http://schemas.openxmlformats.org/officeDocument/2006/relationships/image" Target="../media/image217.png"/><Relationship Id="rId148" Type="http://schemas.openxmlformats.org/officeDocument/2006/relationships/image" Target="../media/image244.png"/><Relationship Id="rId169" Type="http://schemas.openxmlformats.org/officeDocument/2006/relationships/customXml" Target="../ink/ink429.xml"/><Relationship Id="rId4" Type="http://schemas.openxmlformats.org/officeDocument/2006/relationships/image" Target="../media/image21.png"/><Relationship Id="rId180" Type="http://schemas.openxmlformats.org/officeDocument/2006/relationships/customXml" Target="../ink/ink435.xml"/><Relationship Id="rId215" Type="http://schemas.openxmlformats.org/officeDocument/2006/relationships/image" Target="../media/image277.png"/><Relationship Id="rId236" Type="http://schemas.openxmlformats.org/officeDocument/2006/relationships/image" Target="../media/image283.png"/><Relationship Id="rId257" Type="http://schemas.openxmlformats.org/officeDocument/2006/relationships/customXml" Target="../ink/ink480.xml"/><Relationship Id="rId278" Type="http://schemas.openxmlformats.org/officeDocument/2006/relationships/customXml" Target="../ink/ink501.xml"/><Relationship Id="rId42" Type="http://schemas.openxmlformats.org/officeDocument/2006/relationships/image" Target="../media/image191.png"/><Relationship Id="rId84" Type="http://schemas.openxmlformats.org/officeDocument/2006/relationships/image" Target="../media/image212.png"/><Relationship Id="rId138" Type="http://schemas.openxmlformats.org/officeDocument/2006/relationships/image" Target="../media/image239.png"/><Relationship Id="rId191" Type="http://schemas.openxmlformats.org/officeDocument/2006/relationships/image" Target="../media/image265.png"/><Relationship Id="rId205" Type="http://schemas.openxmlformats.org/officeDocument/2006/relationships/image" Target="../media/image272.png"/><Relationship Id="rId247" Type="http://schemas.openxmlformats.org/officeDocument/2006/relationships/customXml" Target="../ink/ink470.xml"/><Relationship Id="rId107" Type="http://schemas.openxmlformats.org/officeDocument/2006/relationships/customXml" Target="../ink/ink398.xml"/><Relationship Id="rId289" Type="http://schemas.openxmlformats.org/officeDocument/2006/relationships/customXml" Target="../ink/ink507.xml"/><Relationship Id="rId11" Type="http://schemas.openxmlformats.org/officeDocument/2006/relationships/customXml" Target="../ink/ink350.xml"/><Relationship Id="rId53" Type="http://schemas.openxmlformats.org/officeDocument/2006/relationships/customXml" Target="../ink/ink371.xml"/><Relationship Id="rId149" Type="http://schemas.openxmlformats.org/officeDocument/2006/relationships/customXml" Target="../ink/ink419.xml"/><Relationship Id="rId95" Type="http://schemas.openxmlformats.org/officeDocument/2006/relationships/customXml" Target="../ink/ink392.xml"/><Relationship Id="rId160" Type="http://schemas.openxmlformats.org/officeDocument/2006/relationships/image" Target="../media/image250.png"/><Relationship Id="rId216" Type="http://schemas.openxmlformats.org/officeDocument/2006/relationships/customXml" Target="../ink/ink453.xml"/><Relationship Id="rId258" Type="http://schemas.openxmlformats.org/officeDocument/2006/relationships/customXml" Target="../ink/ink481.xml"/><Relationship Id="rId22" Type="http://schemas.openxmlformats.org/officeDocument/2006/relationships/image" Target="../media/image181.png"/><Relationship Id="rId64" Type="http://schemas.openxmlformats.org/officeDocument/2006/relationships/image" Target="../media/image202.png"/><Relationship Id="rId118" Type="http://schemas.openxmlformats.org/officeDocument/2006/relationships/image" Target="../media/image2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954" y="1242647"/>
            <a:ext cx="7772400" cy="769441"/>
          </a:xfrm>
        </p:spPr>
        <p:txBody>
          <a:bodyPr wrap="square">
            <a:spAutoFit/>
          </a:bodyPr>
          <a:lstStyle/>
          <a:p>
            <a:r>
              <a:rPr lang="en-US"/>
              <a:t>Pointer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2277" y="2936631"/>
            <a:ext cx="6705600" cy="3130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Print"/>
              </a:rPr>
              <a:t>Komondoor V. Raghavan</a:t>
            </a:r>
          </a:p>
          <a:p>
            <a:r>
              <a:rPr lang="en-US">
                <a:latin typeface="Segoe Print"/>
              </a:rPr>
              <a:t>Indian Institute of Science</a:t>
            </a:r>
          </a:p>
          <a:p>
            <a:endParaRPr lang="en-US">
              <a:latin typeface="Segoe Print"/>
            </a:endParaRPr>
          </a:p>
          <a:p>
            <a:r>
              <a:rPr lang="en-US" sz="2400">
                <a:latin typeface="Segoe Print"/>
              </a:rPr>
              <a:t>In collaboration with</a:t>
            </a:r>
          </a:p>
          <a:p>
            <a:r>
              <a:rPr lang="en-US" sz="2400">
                <a:latin typeface="Segoe Print"/>
              </a:rPr>
              <a:t>G. Ramalingam</a:t>
            </a:r>
          </a:p>
          <a:p>
            <a:r>
              <a:rPr lang="en-US" sz="2400">
                <a:latin typeface="Segoe Print"/>
              </a:rPr>
              <a:t>Microsoft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Programming Language:</a:t>
            </a:r>
            <a:br>
              <a:rPr lang="en-US"/>
            </a:br>
            <a:r>
              <a:rPr lang="en-US"/>
              <a:t>Operational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Segoe Print"/>
              </a:rPr>
              <a:t>Meaning of primitive statements</a:t>
            </a:r>
          </a:p>
          <a:p>
            <a:pPr lvl="1"/>
            <a:r>
              <a:rPr lang="en-US" err="1">
                <a:solidFill>
                  <a:srgbClr val="C00000"/>
                </a:solidFill>
                <a:latin typeface="Segoe Print"/>
              </a:rPr>
              <a:t>nstate</a:t>
            </a:r>
            <a:r>
              <a:rPr lang="en-US" baseline="-25000" err="1">
                <a:solidFill>
                  <a:srgbClr val="C00000"/>
                </a:solidFill>
                <a:latin typeface="Segoe Print"/>
              </a:rPr>
              <a:t>stmt</a:t>
            </a:r>
            <a:r>
              <a:rPr lang="en-US">
                <a:solidFill>
                  <a:srgbClr val="C00000"/>
                </a:solidFill>
                <a:latin typeface="Segoe Print"/>
              </a:rPr>
              <a:t> : State -&gt; 2</a:t>
            </a:r>
            <a:r>
              <a:rPr lang="en-US" baseline="30000">
                <a:solidFill>
                  <a:srgbClr val="C00000"/>
                </a:solidFill>
                <a:latin typeface="Segoe Print"/>
              </a:rPr>
              <a:t>State</a:t>
            </a:r>
          </a:p>
          <a:p>
            <a:pPr lvl="1"/>
            <a:endParaRPr lang="en-US"/>
          </a:p>
          <a:p>
            <a:r>
              <a:rPr lang="en-US" err="1">
                <a:latin typeface="Segoe Print"/>
              </a:rPr>
              <a:t>nstate</a:t>
            </a:r>
            <a:r>
              <a:rPr lang="en-US" baseline="-25000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null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 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null]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&amp;y</a:t>
            </a:r>
            <a:r>
              <a:rPr lang="en-US">
                <a:solidFill>
                  <a:srgbClr val="FF0000"/>
                </a:solidFill>
                <a:latin typeface="Segoe Print"/>
              </a:rPr>
              <a:t> </a:t>
            </a:r>
            <a:r>
              <a:rPr lang="en-US">
                <a:solidFill>
                  <a:srgbClr val="33CC33"/>
                </a:solidFill>
                <a:latin typeface="Segoe Print"/>
              </a:rPr>
              <a:t>(</a:t>
            </a:r>
            <a:r>
              <a:rPr lang="en-US">
                <a:solidFill>
                  <a:srgbClr val="00B050"/>
                </a:solidFill>
                <a:latin typeface="Segoe Print"/>
              </a:rPr>
              <a:t>s)</a:t>
            </a:r>
            <a:r>
              <a:rPr lang="en-US">
                <a:latin typeface="Segoe Print"/>
              </a:rPr>
              <a:t>     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y]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y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latin typeface="Segoe Print"/>
              </a:rPr>
              <a:t> </a:t>
            </a:r>
            <a:r>
              <a:rPr lang="en-US">
                <a:solidFill>
                  <a:srgbClr val="33CC33"/>
                </a:solidFill>
                <a:latin typeface="Segoe Print"/>
              </a:rPr>
              <a:t>(s) </a:t>
            </a:r>
            <a:r>
              <a:rPr lang="en-US">
                <a:latin typeface="Segoe Print"/>
              </a:rPr>
              <a:t>    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s(y)] }</a:t>
            </a:r>
          </a:p>
          <a:p>
            <a:r>
              <a:rPr lang="en-US">
                <a:latin typeface="Segoe Print"/>
              </a:rPr>
              <a:t>                              </a:t>
            </a:r>
            <a:r>
              <a:rPr lang="en-US">
                <a:solidFill>
                  <a:srgbClr val="00B050"/>
                </a:solidFill>
                <a:latin typeface="Segoe Print"/>
              </a:rPr>
              <a:t>…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…</a:t>
            </a:r>
          </a:p>
          <a:p>
            <a:pPr marL="0" indent="0">
              <a:buNone/>
            </a:pPr>
            <a:r>
              <a:rPr lang="en-US">
                <a:latin typeface="Segoe Print"/>
              </a:rPr>
              <a:t>                                 </a:t>
            </a:r>
            <a:r>
              <a:rPr lang="en-US">
                <a:solidFill>
                  <a:schemeClr val="accent3"/>
                </a:solidFill>
                <a:latin typeface="Segoe Print"/>
              </a:rPr>
              <a:t>…</a:t>
            </a:r>
          </a:p>
          <a:p>
            <a:r>
              <a:rPr lang="en-US">
                <a:latin typeface="Segoe Print"/>
              </a:rPr>
              <a:t>                              </a:t>
            </a:r>
            <a:r>
              <a:rPr lang="en-US">
                <a:solidFill>
                  <a:srgbClr val="00B050"/>
                </a:solidFill>
                <a:latin typeface="Segoe Print"/>
              </a:rPr>
              <a:t>…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…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                   …</a:t>
            </a:r>
          </a:p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8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Programming Language:</a:t>
            </a:r>
            <a:br>
              <a:rPr lang="en-US"/>
            </a:br>
            <a:r>
              <a:rPr lang="en-US"/>
              <a:t>Operational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Segoe Print"/>
              </a:rPr>
              <a:t>Meaning of primitive statements</a:t>
            </a:r>
          </a:p>
          <a:p>
            <a:pPr lvl="1"/>
            <a:r>
              <a:rPr lang="en-US" err="1">
                <a:solidFill>
                  <a:srgbClr val="C00000"/>
                </a:solidFill>
                <a:latin typeface="Segoe Print"/>
              </a:rPr>
              <a:t>nstate</a:t>
            </a:r>
            <a:r>
              <a:rPr lang="en-US" baseline="-25000" err="1">
                <a:solidFill>
                  <a:srgbClr val="C00000"/>
                </a:solidFill>
                <a:latin typeface="Segoe Print"/>
              </a:rPr>
              <a:t>stmt</a:t>
            </a:r>
            <a:r>
              <a:rPr lang="en-US">
                <a:solidFill>
                  <a:srgbClr val="C00000"/>
                </a:solidFill>
                <a:latin typeface="Segoe Print"/>
              </a:rPr>
              <a:t> : State -&gt; 2</a:t>
            </a:r>
            <a:r>
              <a:rPr lang="en-US" baseline="30000">
                <a:solidFill>
                  <a:srgbClr val="C00000"/>
                </a:solidFill>
                <a:latin typeface="Segoe Print"/>
              </a:rPr>
              <a:t>State</a:t>
            </a:r>
          </a:p>
          <a:p>
            <a:pPr lvl="1"/>
            <a:endParaRPr lang="en-US"/>
          </a:p>
          <a:p>
            <a:r>
              <a:rPr lang="en-US" err="1">
                <a:latin typeface="Segoe Print"/>
              </a:rPr>
              <a:t>nstate</a:t>
            </a:r>
            <a:r>
              <a:rPr lang="en-US" baseline="-25000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null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 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null]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&amp;y</a:t>
            </a:r>
            <a:r>
              <a:rPr lang="en-US">
                <a:solidFill>
                  <a:srgbClr val="FF0000"/>
                </a:solidFill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  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y]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y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solidFill>
                  <a:srgbClr val="33CC33"/>
                </a:solidFill>
                <a:latin typeface="Segoe Print"/>
              </a:rPr>
              <a:t> 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solidFill>
                  <a:srgbClr val="33CC33"/>
                </a:solidFill>
                <a:latin typeface="Segoe Print"/>
              </a:rPr>
              <a:t>  </a:t>
            </a:r>
            <a:r>
              <a:rPr lang="en-US">
                <a:latin typeface="Segoe Print"/>
              </a:rPr>
              <a:t>   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s(y)]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*y</a:t>
            </a:r>
            <a:r>
              <a:rPr lang="en-US">
                <a:solidFill>
                  <a:srgbClr val="FF0000"/>
                </a:solidFill>
                <a:latin typeface="Segoe Print"/>
              </a:rPr>
              <a:t> </a:t>
            </a:r>
            <a:r>
              <a:rPr lang="en-US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  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 </a:t>
            </a:r>
            <a:r>
              <a:rPr lang="en-US">
                <a:solidFill>
                  <a:srgbClr val="00B050"/>
                </a:solidFill>
                <a:latin typeface="Segoe Print"/>
              </a:rPr>
              <a:t>s(s(y))] },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                                        if s(y) is not null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latin typeface="Segoe Print"/>
              </a:rPr>
              <a:t>                                   </a:t>
            </a:r>
            <a:r>
              <a:rPr lang="en-US">
                <a:solidFill>
                  <a:srgbClr val="00B050"/>
                </a:solidFill>
                <a:latin typeface="Segoe Print"/>
              </a:rPr>
              <a:t>{}, otherwise</a:t>
            </a:r>
            <a:endParaRPr lang="en-US">
              <a:solidFill>
                <a:srgbClr val="000000"/>
              </a:solidFill>
              <a:latin typeface="Segoe Print"/>
            </a:endParaRPr>
          </a:p>
          <a:p>
            <a:r>
              <a:rPr lang="en-US">
                <a:latin typeface="Segoe Print"/>
              </a:rPr>
              <a:t>                              </a:t>
            </a:r>
            <a:r>
              <a:rPr lang="en-US">
                <a:solidFill>
                  <a:srgbClr val="00B050"/>
                </a:solidFill>
                <a:latin typeface="Segoe Print"/>
              </a:rPr>
              <a:t>…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…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                   …</a:t>
            </a:r>
          </a:p>
          <a:p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Programming Language:</a:t>
            </a:r>
            <a:br>
              <a:rPr lang="en-US"/>
            </a:br>
            <a:r>
              <a:rPr lang="en-US"/>
              <a:t>Operational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latin typeface="Segoe Print"/>
              </a:rPr>
              <a:t>Meaning of primitive statements</a:t>
            </a:r>
          </a:p>
          <a:p>
            <a:pPr lvl="1"/>
            <a:r>
              <a:rPr lang="en-US" err="1">
                <a:solidFill>
                  <a:srgbClr val="C00000"/>
                </a:solidFill>
                <a:latin typeface="Segoe Print"/>
              </a:rPr>
              <a:t>nstate</a:t>
            </a:r>
            <a:r>
              <a:rPr lang="en-US" baseline="-25000" err="1">
                <a:solidFill>
                  <a:srgbClr val="C00000"/>
                </a:solidFill>
                <a:latin typeface="Segoe Print"/>
              </a:rPr>
              <a:t>stmt</a:t>
            </a:r>
            <a:r>
              <a:rPr lang="en-US">
                <a:solidFill>
                  <a:srgbClr val="C00000"/>
                </a:solidFill>
                <a:latin typeface="Segoe Print"/>
              </a:rPr>
              <a:t> : State -&gt; 2</a:t>
            </a:r>
            <a:r>
              <a:rPr lang="en-US" baseline="30000">
                <a:solidFill>
                  <a:srgbClr val="C00000"/>
                </a:solidFill>
                <a:latin typeface="Segoe Print"/>
              </a:rPr>
              <a:t>State</a:t>
            </a:r>
          </a:p>
          <a:p>
            <a:pPr lvl="1"/>
            <a:endParaRPr lang="en-US"/>
          </a:p>
          <a:p>
            <a:r>
              <a:rPr lang="en-US" err="1">
                <a:latin typeface="Segoe Print"/>
              </a:rPr>
              <a:t>nstate</a:t>
            </a:r>
            <a:r>
              <a:rPr lang="en-US" baseline="-25000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null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 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null]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&amp;y</a:t>
            </a:r>
            <a:r>
              <a:rPr lang="en-US">
                <a:solidFill>
                  <a:srgbClr val="FF0000"/>
                </a:solidFill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  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y]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y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latin typeface="Segoe Print"/>
              </a:rPr>
              <a:t> 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  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</a:t>
            </a:r>
            <a:r>
              <a:rPr lang="en-US">
                <a:solidFill>
                  <a:srgbClr val="00B050"/>
                </a:solidFill>
                <a:latin typeface="Math C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s(y)] }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 = *y</a:t>
            </a:r>
            <a:r>
              <a:rPr lang="en-US">
                <a:solidFill>
                  <a:srgbClr val="FF0000"/>
                </a:solidFill>
                <a:latin typeface="Segoe Print"/>
              </a:rPr>
              <a:t> </a:t>
            </a:r>
            <a:r>
              <a:rPr lang="en-US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 	=    </a:t>
            </a:r>
            <a:r>
              <a:rPr lang="en-US">
                <a:solidFill>
                  <a:srgbClr val="00B050"/>
                </a:solidFill>
                <a:latin typeface="Segoe Print"/>
              </a:rPr>
              <a:t>{ s[x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 </a:t>
            </a:r>
            <a:r>
              <a:rPr lang="en-US">
                <a:solidFill>
                  <a:srgbClr val="00B050"/>
                </a:solidFill>
                <a:latin typeface="Segoe Print"/>
              </a:rPr>
              <a:t>s(s(y))] },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                                        if s(y) is not null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>
                <a:latin typeface="Segoe Print"/>
              </a:rPr>
              <a:t>                                   </a:t>
            </a:r>
            <a:r>
              <a:rPr lang="en-US">
                <a:solidFill>
                  <a:srgbClr val="00B050"/>
                </a:solidFill>
                <a:latin typeface="Segoe Print"/>
              </a:rPr>
              <a:t>{}, otherwise</a:t>
            </a:r>
            <a:endParaRPr lang="en-US">
              <a:solidFill>
                <a:srgbClr val="000000"/>
              </a:solidFill>
              <a:latin typeface="Segoe Print"/>
            </a:endParaRPr>
          </a:p>
          <a:p>
            <a:r>
              <a:rPr lang="en-US" err="1">
                <a:latin typeface="Segoe Print"/>
              </a:rPr>
              <a:t>nstate</a:t>
            </a:r>
            <a:r>
              <a:rPr lang="en-US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*x = y</a:t>
            </a:r>
            <a:r>
              <a:rPr lang="en-US">
                <a:solidFill>
                  <a:srgbClr val="FF0000"/>
                </a:solidFill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 (s)     	</a:t>
            </a:r>
            <a:r>
              <a:rPr lang="en-US">
                <a:latin typeface="Segoe Print"/>
              </a:rPr>
              <a:t>=</a:t>
            </a:r>
            <a:r>
              <a:rPr lang="en-US">
                <a:solidFill>
                  <a:srgbClr val="00B050"/>
                </a:solidFill>
                <a:latin typeface="Segoe Print"/>
              </a:rPr>
              <a:t>    { s[s(x) </a:t>
            </a:r>
            <a:r>
              <a:rPr lang="en-US">
                <a:solidFill>
                  <a:srgbClr val="00B050"/>
                </a:solidFill>
                <a:latin typeface="Math C"/>
                <a:sym typeface="Symbol"/>
              </a:rPr>
              <a:t> </a:t>
            </a:r>
            <a:r>
              <a:rPr lang="en-US">
                <a:solidFill>
                  <a:srgbClr val="00B050"/>
                </a:solidFill>
                <a:latin typeface="Segoe Print"/>
              </a:rPr>
              <a:t>s(y)] },</a:t>
            </a:r>
            <a:endParaRPr lang="en-US">
              <a:latin typeface="Segoe Print"/>
            </a:endParaRP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                                        if s(x) is not null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                    {}, otherwise</a:t>
            </a:r>
            <a:endParaRPr lang="en-US">
              <a:latin typeface="Segoe Print"/>
            </a:endParaRPr>
          </a:p>
          <a:p>
            <a:pPr marL="0" indent="0">
              <a:buNone/>
            </a:pPr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4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CA64-5E76-ACAA-35A1-AD2E5145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Programming Language:</a:t>
            </a:r>
            <a:br>
              <a:rPr lang="en-US"/>
            </a:br>
            <a:r>
              <a:rPr lang="en-US"/>
              <a:t>Operational Semantics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76C1-9937-73E4-3DD1-909D922DD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108092" cy="2573593"/>
          </a:xfrm>
        </p:spPr>
        <p:txBody>
          <a:bodyPr>
            <a:normAutofit fontScale="85000" lnSpcReduction="20000"/>
          </a:bodyPr>
          <a:lstStyle/>
          <a:p>
            <a:r>
              <a:rPr lang="en-US" err="1">
                <a:latin typeface="Segoe Print"/>
              </a:rPr>
              <a:t>nstate</a:t>
            </a:r>
            <a:r>
              <a:rPr lang="en-US" baseline="-25000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x==y, T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 =    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{ s }, if s(x) = s(y)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{ },    otherwise </a:t>
            </a:r>
          </a:p>
          <a:p>
            <a:r>
              <a:rPr lang="en-US" err="1">
                <a:latin typeface="Segoe Print"/>
              </a:rPr>
              <a:t>nstate</a:t>
            </a:r>
            <a:r>
              <a:rPr lang="en-US" baseline="-25000">
                <a:latin typeface="Segoe Print"/>
              </a:rPr>
              <a:t> </a:t>
            </a:r>
            <a:r>
              <a:rPr lang="en-US" baseline="-25000">
                <a:solidFill>
                  <a:srgbClr val="FF0000"/>
                </a:solidFill>
                <a:latin typeface="Segoe Print"/>
              </a:rPr>
              <a:t>x==y, F </a:t>
            </a:r>
            <a:r>
              <a:rPr lang="en-US" baseline="-25000">
                <a:latin typeface="Segoe Print"/>
              </a:rPr>
              <a:t> </a:t>
            </a:r>
            <a:r>
              <a:rPr lang="en-US">
                <a:solidFill>
                  <a:srgbClr val="00B050"/>
                </a:solidFill>
                <a:latin typeface="Segoe Print"/>
              </a:rPr>
              <a:t>(s)</a:t>
            </a:r>
            <a:r>
              <a:rPr lang="en-US">
                <a:latin typeface="Segoe Print"/>
              </a:rPr>
              <a:t>    =    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{ },   if s(x) = s(y)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  <a:latin typeface="Segoe Print"/>
              </a:rPr>
              <a:t>					{ s },    otherwise </a:t>
            </a:r>
          </a:p>
          <a:p>
            <a:pPr marL="0" indent="0">
              <a:buNone/>
            </a:pPr>
            <a:endParaRPr lang="en-US">
              <a:solidFill>
                <a:srgbClr val="00B050"/>
              </a:solidFill>
              <a:latin typeface="Segoe Print"/>
            </a:endParaRPr>
          </a:p>
          <a:p>
            <a:pPr marL="0" indent="0">
              <a:buNone/>
            </a:pPr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4FF4AE-1667-ACA8-3CC5-976B5B6574C6}"/>
                  </a:ext>
                </a:extLst>
              </p:cNvPr>
              <p:cNvSpPr txBox="1"/>
              <p:nvPr/>
            </p:nvSpPr>
            <p:spPr>
              <a:xfrm>
                <a:off x="771828" y="5026966"/>
                <a:ext cx="89178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>
                    <a:latin typeface="Segoe Print" panose="02000600000000000000" pitchFamily="2" charset="0"/>
                  </a:rPr>
                  <a:t>nstate’ (ss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200">
                    <a:latin typeface="Segoe Print" panose="02000600000000000000" pitchFamily="2" charset="0"/>
                  </a:rPr>
                  <a:t> </a:t>
                </a:r>
                <a:r>
                  <a:rPr lang="en-US" sz="3200">
                    <a:solidFill>
                      <a:srgbClr val="C00000"/>
                    </a:solidFill>
                    <a:latin typeface="Segoe Print"/>
                  </a:rPr>
                  <a:t>2</a:t>
                </a:r>
                <a:r>
                  <a:rPr lang="en-US" sz="3200" baseline="30000">
                    <a:solidFill>
                      <a:srgbClr val="C00000"/>
                    </a:solidFill>
                    <a:latin typeface="Segoe Print"/>
                  </a:rPr>
                  <a:t>State</a:t>
                </a:r>
                <a:r>
                  <a:rPr lang="en-US" sz="3200">
                    <a:latin typeface="Segoe Print" panose="02000600000000000000" pitchFamily="2" charset="0"/>
                  </a:rPr>
                  <a:t>)</a:t>
                </a:r>
                <a:r>
                  <a:rPr lang="en-US" sz="2400"/>
                  <a:t>    </a:t>
                </a:r>
                <a:r>
                  <a:rPr lang="en-US" sz="3200"/>
                  <a:t>=   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⋃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IN" sz="3200">
                    <a:latin typeface="Segoe Print" panose="02000600000000000000" pitchFamily="2" charset="0"/>
                  </a:rPr>
                  <a:t> </a:t>
                </a:r>
                <a:r>
                  <a:rPr lang="en-US" sz="3200" err="1">
                    <a:latin typeface="Segoe Print"/>
                  </a:rPr>
                  <a:t>nstate</a:t>
                </a:r>
                <a:r>
                  <a:rPr lang="en-US" sz="3200">
                    <a:latin typeface="Segoe Print"/>
                  </a:rPr>
                  <a:t>(s)</a:t>
                </a:r>
                <a:endParaRPr lang="en-IN" sz="240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4FF4AE-1667-ACA8-3CC5-976B5B657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28" y="5026966"/>
                <a:ext cx="8917861" cy="584775"/>
              </a:xfrm>
              <a:prstGeom prst="rect">
                <a:avLst/>
              </a:prstGeom>
              <a:blipFill>
                <a:blip r:embed="rId2"/>
                <a:stretch>
                  <a:fillRect l="-1777" t="-17708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08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050594" cy="1143000"/>
          </a:xfrm>
        </p:spPr>
        <p:txBody>
          <a:bodyPr>
            <a:normAutofit/>
          </a:bodyPr>
          <a:lstStyle/>
          <a:p>
            <a:r>
              <a:rPr lang="en-US"/>
              <a:t>Collecting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332" y="2261440"/>
            <a:ext cx="8779372" cy="3896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Print"/>
              </a:rPr>
              <a:t>Let u denote any program point</a:t>
            </a:r>
          </a:p>
          <a:p>
            <a:pPr marL="0" indent="0">
              <a:buNone/>
            </a:pPr>
            <a:endParaRPr lang="en-US">
              <a:latin typeface="Segoe Print"/>
            </a:endParaRPr>
          </a:p>
          <a:p>
            <a:r>
              <a:rPr lang="en-US">
                <a:latin typeface="Segoe Print"/>
              </a:rPr>
              <a:t>Define </a:t>
            </a:r>
            <a:r>
              <a:rPr lang="en-US">
                <a:solidFill>
                  <a:srgbClr val="00B0F0"/>
                </a:solidFill>
                <a:latin typeface="Segoe Print"/>
              </a:rPr>
              <a:t>SS(u)</a:t>
            </a:r>
            <a:r>
              <a:rPr lang="en-US">
                <a:latin typeface="Segoe Print"/>
              </a:rPr>
              <a:t> = { s | s is a State that can arise at point u in some execution }</a:t>
            </a:r>
            <a:endParaRPr lang="en-US"/>
          </a:p>
          <a:p>
            <a:pPr lvl="1"/>
            <a:endParaRPr lang="en-US">
              <a:latin typeface="Segoe Print"/>
            </a:endParaRPr>
          </a:p>
          <a:p>
            <a:pPr lvl="1"/>
            <a:r>
              <a:rPr lang="en-US">
                <a:latin typeface="Segoe Print"/>
              </a:rPr>
              <a:t>It is the collecting semantics at u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188411" cy="1143000"/>
          </a:xfrm>
        </p:spPr>
        <p:txBody>
          <a:bodyPr>
            <a:noAutofit/>
          </a:bodyPr>
          <a:lstStyle/>
          <a:p>
            <a:r>
              <a:rPr lang="en-US" sz="3600"/>
              <a:t>Ideal May Points-To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693064-F628-2519-1CFC-319A0A0C2DE0}"/>
                  </a:ext>
                </a:extLst>
              </p:cNvPr>
              <p:cNvSpPr txBox="1"/>
              <p:nvPr/>
            </p:nvSpPr>
            <p:spPr>
              <a:xfrm>
                <a:off x="391418" y="1678623"/>
                <a:ext cx="4940523" cy="341632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buChar char="•"/>
                </a:pPr>
                <a:r>
                  <a:rPr lang="en-US" sz="2000">
                    <a:latin typeface="Segoe Print"/>
                    <a:cs typeface="Arial"/>
                  </a:rPr>
                  <a:t> </a:t>
                </a:r>
                <a:r>
                  <a:rPr lang="en-US" sz="2400">
                    <a:latin typeface="Segoe Print"/>
                    <a:cs typeface="Arial"/>
                  </a:rPr>
                  <a:t>For any program point u in a program, define </a:t>
                </a:r>
                <a:r>
                  <a:rPr lang="en-US" sz="2400" err="1">
                    <a:solidFill>
                      <a:srgbClr val="00B0F0"/>
                    </a:solidFill>
                    <a:latin typeface="Segoe Print"/>
                    <a:cs typeface="Arial"/>
                  </a:rPr>
                  <a:t>IdealMayPT</a:t>
                </a:r>
                <a:r>
                  <a:rPr lang="en-US" sz="2400">
                    <a:solidFill>
                      <a:srgbClr val="00B0F0"/>
                    </a:solidFill>
                    <a:latin typeface="Segoe Print"/>
                    <a:cs typeface="Arial"/>
                  </a:rPr>
                  <a:t> (u)</a:t>
                </a:r>
                <a:r>
                  <a:rPr lang="en-US" sz="2400">
                    <a:latin typeface="Segoe Print"/>
                    <a:cs typeface="Arial"/>
                  </a:rPr>
                  <a:t> to be the function ​that maps each variable v to the following set:</a:t>
                </a:r>
              </a:p>
              <a:p>
                <a:r>
                  <a:rPr lang="en-US" sz="2400">
                    <a:latin typeface="Segoe Print"/>
                  </a:rPr>
                  <a:t>​</a:t>
                </a:r>
              </a:p>
              <a:p>
                <a:r>
                  <a:rPr lang="en-US" sz="2400">
                    <a:latin typeface="Segoe Print"/>
                  </a:rPr>
                  <a:t>  {w | s(v) = w, in some state </a:t>
                </a:r>
              </a:p>
              <a:p>
                <a:r>
                  <a:rPr lang="en-US" sz="2400">
                    <a:latin typeface="Segoe Print"/>
                  </a:rPr>
                  <a:t>        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>
                    <a:latin typeface="Segoe Print"/>
                  </a:rPr>
                  <a:t> SS(u)  }​</a:t>
                </a:r>
              </a:p>
              <a:p>
                <a:endParaRPr lang="en-US" sz="2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693064-F628-2519-1CFC-319A0A0C2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18" y="1678623"/>
                <a:ext cx="4940523" cy="3416320"/>
              </a:xfrm>
              <a:prstGeom prst="rect">
                <a:avLst/>
              </a:prstGeom>
              <a:blipFill>
                <a:blip r:embed="rId2"/>
                <a:stretch>
                  <a:fillRect l="-2713" t="-3565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8BA92E3-605E-487C-56E9-683FFDE3230D}"/>
              </a:ext>
            </a:extLst>
          </p:cNvPr>
          <p:cNvGrpSpPr/>
          <p:nvPr/>
        </p:nvGrpSpPr>
        <p:grpSpPr>
          <a:xfrm>
            <a:off x="5677490" y="1803905"/>
            <a:ext cx="6339571" cy="4031873"/>
            <a:chOff x="5677490" y="1803905"/>
            <a:chExt cx="6339571" cy="40318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BC4841-E459-E16F-B585-2FA5F9962A26}"/>
                </a:ext>
              </a:extLst>
            </p:cNvPr>
            <p:cNvSpPr txBox="1"/>
            <p:nvPr/>
          </p:nvSpPr>
          <p:spPr>
            <a:xfrm>
              <a:off x="5677490" y="1803905"/>
              <a:ext cx="2209799" cy="4031873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if (?)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   p = &amp;x;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else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   p = &amp;y;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q = &amp;w;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x = 3;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*p = 4;</a:t>
              </a:r>
            </a:p>
            <a:p>
              <a:r>
                <a:rPr lang="en-US" sz="3200">
                  <a:latin typeface="Rockwell" pitchFamily="18" charset="0"/>
                  <a:ea typeface="Verdana" pitchFamily="34" charset="0"/>
                  <a:cs typeface="Verdana" pitchFamily="34" charset="0"/>
                </a:rPr>
                <a:t>  z = x + 5;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948596-FC40-7067-7369-9BE4A842C2B1}"/>
                </a:ext>
              </a:extLst>
            </p:cNvPr>
            <p:cNvSpPr txBox="1"/>
            <p:nvPr/>
          </p:nvSpPr>
          <p:spPr>
            <a:xfrm>
              <a:off x="8153579" y="4697236"/>
              <a:ext cx="431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>
                  <a:latin typeface="Segoe Print" panose="02000600000000000000" pitchFamily="2" charset="0"/>
                </a:rPr>
                <a:t>u</a:t>
              </a:r>
              <a:endParaRPr lang="en-IN">
                <a:latin typeface="Segoe Print" panose="02000600000000000000" pitchFamily="2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CAC271B-31DD-2680-644D-5ACE5307E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563" y="4958846"/>
              <a:ext cx="833926" cy="545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A8A401-E228-504E-BEB8-144E69B6C1B5}"/>
                </a:ext>
              </a:extLst>
            </p:cNvPr>
            <p:cNvGrpSpPr/>
            <p:nvPr/>
          </p:nvGrpSpPr>
          <p:grpSpPr>
            <a:xfrm>
              <a:off x="8064339" y="2948945"/>
              <a:ext cx="3952722" cy="1263615"/>
              <a:chOff x="2442015" y="2804325"/>
              <a:chExt cx="3952722" cy="126361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4E5D2C7-68B9-6FA3-3856-EA86E412A091}"/>
                  </a:ext>
                </a:extLst>
              </p:cNvPr>
              <p:cNvSpPr/>
              <p:nvPr/>
            </p:nvSpPr>
            <p:spPr>
              <a:xfrm>
                <a:off x="4304286" y="2864383"/>
                <a:ext cx="1698862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</a:rPr>
                  <a:t>p:&amp;x, q:&amp;w 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F975600-87D0-62D1-DB22-F77FE245EAA1}"/>
                  </a:ext>
                </a:extLst>
              </p:cNvPr>
              <p:cNvSpPr/>
              <p:nvPr/>
            </p:nvSpPr>
            <p:spPr>
              <a:xfrm>
                <a:off x="4304286" y="3518095"/>
                <a:ext cx="1698862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</a:rPr>
                  <a:t>p:&amp;y, q:&amp;w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87BEC7-F1DF-27B5-D222-57438C47BECC}"/>
                  </a:ext>
                </a:extLst>
              </p:cNvPr>
              <p:cNvSpPr txBox="1"/>
              <p:nvPr/>
            </p:nvSpPr>
            <p:spPr>
              <a:xfrm>
                <a:off x="2442015" y="3167390"/>
                <a:ext cx="1560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800">
                    <a:latin typeface="Segoe Print" panose="02000600000000000000" pitchFamily="2" charset="0"/>
                  </a:rPr>
                  <a:t>SS(u) =</a:t>
                </a:r>
                <a:endParaRPr lang="en-IN">
                  <a:latin typeface="Segoe Print" panose="02000600000000000000" pitchFamily="2" charset="0"/>
                </a:endParaRPr>
              </a:p>
            </p:txBody>
          </p:sp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EC934B48-7F01-94B2-6904-778094EB7688}"/>
                  </a:ext>
                </a:extLst>
              </p:cNvPr>
              <p:cNvSpPr/>
              <p:nvPr/>
            </p:nvSpPr>
            <p:spPr>
              <a:xfrm>
                <a:off x="3942211" y="2818591"/>
                <a:ext cx="211947" cy="1249349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ight Brace 12">
                <a:extLst>
                  <a:ext uri="{FF2B5EF4-FFF2-40B4-BE49-F238E27FC236}">
                    <a16:creationId xmlns:a16="http://schemas.microsoft.com/office/drawing/2014/main" id="{DAF01212-B2E1-E66A-119B-2E32704C2CD2}"/>
                  </a:ext>
                </a:extLst>
              </p:cNvPr>
              <p:cNvSpPr/>
              <p:nvPr/>
            </p:nvSpPr>
            <p:spPr>
              <a:xfrm>
                <a:off x="6182790" y="2804325"/>
                <a:ext cx="211947" cy="1249349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E06872-B2AE-BBA6-C725-BBE0405ECF8F}"/>
              </a:ext>
            </a:extLst>
          </p:cNvPr>
          <p:cNvSpPr txBox="1"/>
          <p:nvPr/>
        </p:nvSpPr>
        <p:spPr>
          <a:xfrm>
            <a:off x="5512615" y="6258129"/>
            <a:ext cx="6570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Segoe Print" pitchFamily="2" charset="0"/>
              </a:rPr>
              <a:t>IdealMayPT</a:t>
            </a:r>
            <a:r>
              <a:rPr lang="en-US" sz="2400">
                <a:latin typeface="Segoe Print" pitchFamily="2" charset="0"/>
              </a:rPr>
              <a:t>(u)  =  {p -&gt; {</a:t>
            </a:r>
            <a:r>
              <a:rPr lang="en-US" sz="2400" err="1">
                <a:latin typeface="Segoe Print" pitchFamily="2" charset="0"/>
              </a:rPr>
              <a:t>x,y</a:t>
            </a:r>
            <a:r>
              <a:rPr lang="en-US" sz="2400">
                <a:latin typeface="Segoe Print" pitchFamily="2" charset="0"/>
              </a:rPr>
              <a:t>}, q -&gt; {w}}</a:t>
            </a:r>
            <a:endParaRPr lang="en-I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96DA-3E74-235D-37EB-A8427A3D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Problem statement</a:t>
            </a:r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127EA-AE3B-B09A-2B1E-2C9B9F65CBD6}"/>
              </a:ext>
            </a:extLst>
          </p:cNvPr>
          <p:cNvSpPr txBox="1"/>
          <p:nvPr/>
        </p:nvSpPr>
        <p:spPr>
          <a:xfrm>
            <a:off x="803024" y="2766352"/>
            <a:ext cx="9928819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latin typeface="Segoe Print"/>
              </a:rPr>
              <a:t>Devise an algorithm that computes a map </a:t>
            </a:r>
            <a:r>
              <a:rPr lang="en-US" sz="3200" err="1">
                <a:latin typeface="Segoe Print"/>
              </a:rPr>
              <a:t>MayPT</a:t>
            </a:r>
            <a:r>
              <a:rPr lang="en-US" sz="3200">
                <a:latin typeface="Segoe Print"/>
              </a:rPr>
              <a:t>: V -&gt; 2</a:t>
            </a:r>
            <a:r>
              <a:rPr lang="en-US" sz="3200" baseline="30000">
                <a:latin typeface="Segoe Print"/>
              </a:rPr>
              <a:t>Var’ </a:t>
            </a:r>
            <a:r>
              <a:rPr lang="en-US" sz="3200">
                <a:latin typeface="Segoe Print"/>
              </a:rPr>
              <a:t>for any given program, such that for every point u of the program,</a:t>
            </a:r>
            <a:endParaRPr lang="en-US" sz="3200" baseline="30000">
              <a:latin typeface="Segoe Print"/>
            </a:endParaRPr>
          </a:p>
          <a:p>
            <a:pPr algn="ctr"/>
            <a:r>
              <a:rPr lang="en-US" sz="3200" err="1">
                <a:latin typeface="Segoe Print"/>
              </a:rPr>
              <a:t>MayPT</a:t>
            </a:r>
            <a:r>
              <a:rPr lang="en-US" sz="3200">
                <a:latin typeface="Segoe Print"/>
              </a:rPr>
              <a:t>(u) </a:t>
            </a:r>
            <a:r>
              <a:rPr lang="en-US" sz="3200" b="1">
                <a:latin typeface="Math B"/>
                <a:sym typeface="Symbol"/>
              </a:rPr>
              <a:t></a:t>
            </a:r>
            <a:r>
              <a:rPr lang="en-US" sz="3200">
                <a:latin typeface="Math B"/>
              </a:rPr>
              <a:t> </a:t>
            </a:r>
            <a:r>
              <a:rPr lang="en-US" sz="3200" err="1">
                <a:latin typeface="Segoe Print"/>
              </a:rPr>
              <a:t>IdealMayPT</a:t>
            </a:r>
            <a:r>
              <a:rPr lang="en-US" sz="3200">
                <a:latin typeface="Segoe Print"/>
              </a:rPr>
              <a:t>(u)</a:t>
            </a:r>
          </a:p>
        </p:txBody>
      </p:sp>
    </p:spTree>
    <p:extLst>
      <p:ext uri="{BB962C8B-B14F-4D97-AF65-F5344CB8AC3E}">
        <p14:creationId xmlns:p14="http://schemas.microsoft.com/office/powerpoint/2010/main" val="400600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429812" cy="1143000"/>
          </a:xfrm>
        </p:spPr>
        <p:txBody>
          <a:bodyPr>
            <a:noAutofit/>
          </a:bodyPr>
          <a:lstStyle/>
          <a:p>
            <a:r>
              <a:rPr lang="en-US" sz="3600"/>
              <a:t>May-Point-To Algorithms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9078" y="2571004"/>
            <a:ext cx="10289778" cy="40901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2000"/>
              <a:t>An algorithm is said to be </a:t>
            </a:r>
            <a:r>
              <a:rPr lang="en-US" sz="2000">
                <a:solidFill>
                  <a:srgbClr val="00B0F0"/>
                </a:solidFill>
              </a:rPr>
              <a:t>correct</a:t>
            </a:r>
            <a:r>
              <a:rPr lang="en-US" sz="2000"/>
              <a:t> if the solution </a:t>
            </a:r>
            <a:r>
              <a:rPr lang="en-US" sz="2000" err="1"/>
              <a:t>MayPT</a:t>
            </a:r>
            <a:r>
              <a:rPr lang="en-US" sz="2000"/>
              <a:t> it computes satisfies</a:t>
            </a:r>
          </a:p>
          <a:p>
            <a:pPr algn="ctr">
              <a:lnSpc>
                <a:spcPct val="170000"/>
              </a:lnSpc>
              <a:buNone/>
            </a:pPr>
            <a:r>
              <a:rPr lang="en-US" sz="2000" b="1">
                <a:latin typeface="Symbol"/>
              </a:rPr>
              <a:t>"</a:t>
            </a:r>
            <a:r>
              <a:rPr lang="en-US" sz="2000" err="1">
                <a:solidFill>
                  <a:prstClr val="black"/>
                </a:solidFill>
              </a:rPr>
              <a:t>u</a:t>
            </a:r>
            <a:r>
              <a:rPr lang="en-US" sz="2000" b="1" err="1">
                <a:latin typeface="Symbol"/>
              </a:rPr>
              <a:t>Î</a:t>
            </a:r>
            <a:r>
              <a:rPr lang="en-US" sz="2000" err="1"/>
              <a:t>V</a:t>
            </a:r>
            <a:r>
              <a:rPr lang="en-US" sz="2000"/>
              <a:t>. </a:t>
            </a:r>
            <a:r>
              <a:rPr lang="en-US" sz="2000" err="1"/>
              <a:t>MayPT</a:t>
            </a:r>
            <a:r>
              <a:rPr lang="en-US" sz="2000"/>
              <a:t>(u) </a:t>
            </a:r>
            <a:r>
              <a:rPr lang="en-US" sz="2000" b="1">
                <a:latin typeface="Math B"/>
                <a:sym typeface="Symbol"/>
              </a:rPr>
              <a:t></a:t>
            </a:r>
            <a:r>
              <a:rPr lang="en-US" sz="2000">
                <a:latin typeface="Math B"/>
              </a:rPr>
              <a:t> </a:t>
            </a:r>
            <a:r>
              <a:rPr lang="en-US" sz="2000" err="1"/>
              <a:t>IdealMayPT</a:t>
            </a:r>
            <a:r>
              <a:rPr lang="en-US" sz="2000"/>
              <a:t>(u)</a:t>
            </a:r>
          </a:p>
          <a:p>
            <a:pPr>
              <a:lnSpc>
                <a:spcPct val="170000"/>
              </a:lnSpc>
            </a:pPr>
            <a:r>
              <a:rPr lang="en-US" sz="2000"/>
              <a:t>An algorithm is said to be </a:t>
            </a:r>
            <a:r>
              <a:rPr lang="en-US" sz="2000">
                <a:solidFill>
                  <a:srgbClr val="00B0F0"/>
                </a:solidFill>
              </a:rPr>
              <a:t>precise </a:t>
            </a:r>
            <a:r>
              <a:rPr lang="en-US" sz="2000"/>
              <a:t>if the solution </a:t>
            </a:r>
            <a:r>
              <a:rPr lang="en-US" sz="2000" err="1"/>
              <a:t>MayPT</a:t>
            </a:r>
            <a:r>
              <a:rPr lang="en-US" sz="2000"/>
              <a:t> it computes satisfies</a:t>
            </a:r>
          </a:p>
          <a:p>
            <a:pPr algn="ctr">
              <a:lnSpc>
                <a:spcPct val="170000"/>
              </a:lnSpc>
              <a:buNone/>
            </a:pPr>
            <a:r>
              <a:rPr lang="en-US" sz="2000" b="1">
                <a:latin typeface="Symbol"/>
              </a:rPr>
              <a:t>"</a:t>
            </a:r>
            <a:r>
              <a:rPr lang="en-US" sz="2000" err="1">
                <a:solidFill>
                  <a:prstClr val="black"/>
                </a:solidFill>
              </a:rPr>
              <a:t>u</a:t>
            </a:r>
            <a:r>
              <a:rPr lang="en-US" sz="2000" b="1" err="1">
                <a:latin typeface="Symbol"/>
              </a:rPr>
              <a:t>Î</a:t>
            </a:r>
            <a:r>
              <a:rPr lang="en-US" sz="2000" err="1"/>
              <a:t>V</a:t>
            </a:r>
            <a:r>
              <a:rPr lang="en-US" sz="2000"/>
              <a:t>. </a:t>
            </a:r>
            <a:r>
              <a:rPr lang="en-US" sz="2000" err="1"/>
              <a:t>MayPT</a:t>
            </a:r>
            <a:r>
              <a:rPr lang="en-US" sz="2000"/>
              <a:t>(u)</a:t>
            </a:r>
            <a:r>
              <a:rPr lang="en-US" sz="2000">
                <a:latin typeface="Math B"/>
              </a:rPr>
              <a:t> </a:t>
            </a:r>
            <a:r>
              <a:rPr lang="en-US" sz="2000"/>
              <a:t>=</a:t>
            </a:r>
            <a:r>
              <a:rPr lang="en-US" sz="2000">
                <a:latin typeface="Math B"/>
              </a:rPr>
              <a:t> </a:t>
            </a:r>
            <a:r>
              <a:rPr lang="en-US" sz="2000" err="1"/>
              <a:t>IdealMayPT</a:t>
            </a:r>
            <a:r>
              <a:rPr lang="en-US" sz="2000"/>
              <a:t>(u)</a:t>
            </a:r>
          </a:p>
          <a:p>
            <a:pPr>
              <a:lnSpc>
                <a:spcPct val="170000"/>
              </a:lnSpc>
            </a:pPr>
            <a:r>
              <a:rPr lang="en-US" sz="2000">
                <a:latin typeface="Segoe Print"/>
              </a:rPr>
              <a:t>An algorithm 1 is said to be </a:t>
            </a:r>
            <a:r>
              <a:rPr lang="en-US" sz="2000">
                <a:solidFill>
                  <a:srgbClr val="00B0F0"/>
                </a:solidFill>
                <a:latin typeface="Segoe Print"/>
              </a:rPr>
              <a:t>more precise </a:t>
            </a:r>
            <a:r>
              <a:rPr lang="en-US" sz="2000">
                <a:latin typeface="Segoe Print"/>
              </a:rPr>
              <a:t>than an algorithm 2 if for any program, MayPT1 computed by 1 and MayPT2 computed by 2 are such that for any point u in the program:</a:t>
            </a:r>
          </a:p>
          <a:p>
            <a:pPr algn="ctr">
              <a:lnSpc>
                <a:spcPct val="170000"/>
              </a:lnSpc>
              <a:buNone/>
            </a:pPr>
            <a:r>
              <a:rPr lang="en-US" sz="2000" b="1">
                <a:latin typeface="Symbol"/>
              </a:rPr>
              <a:t>"</a:t>
            </a:r>
            <a:r>
              <a:rPr lang="en-US" sz="2000" err="1">
                <a:solidFill>
                  <a:prstClr val="black"/>
                </a:solidFill>
              </a:rPr>
              <a:t>u</a:t>
            </a:r>
            <a:r>
              <a:rPr lang="en-US" sz="2000" b="1" err="1">
                <a:latin typeface="Symbol"/>
              </a:rPr>
              <a:t>Î</a:t>
            </a:r>
            <a:r>
              <a:rPr lang="en-US" sz="2000" err="1"/>
              <a:t>V</a:t>
            </a:r>
            <a:r>
              <a:rPr lang="en-US" sz="2000"/>
              <a:t>. MayPT1(u) </a:t>
            </a:r>
            <a:r>
              <a:rPr lang="en-US" sz="2000">
                <a:latin typeface="Symbol"/>
              </a:rPr>
              <a:t>Í</a:t>
            </a:r>
            <a:r>
              <a:rPr lang="en-US" sz="2000">
                <a:latin typeface="Math B"/>
              </a:rPr>
              <a:t>  </a:t>
            </a:r>
            <a:r>
              <a:rPr lang="en-US" sz="2000"/>
              <a:t>MayPT2(u)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248" y="1219201"/>
            <a:ext cx="5715000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Segoe Print" pitchFamily="2" charset="0"/>
              </a:rPr>
              <a:t>Compute </a:t>
            </a:r>
            <a:r>
              <a:rPr lang="en-US" sz="2400" err="1">
                <a:latin typeface="Segoe Print" pitchFamily="2" charset="0"/>
              </a:rPr>
              <a:t>MayPT</a:t>
            </a:r>
            <a:r>
              <a:rPr lang="en-US" sz="2400">
                <a:latin typeface="Segoe Print" pitchFamily="2" charset="0"/>
              </a:rPr>
              <a:t>: V -&gt; 2</a:t>
            </a:r>
            <a:r>
              <a:rPr lang="en-US" sz="2400" baseline="30000">
                <a:latin typeface="Segoe Print" pitchFamily="2" charset="0"/>
              </a:rPr>
              <a:t>Vars’ </a:t>
            </a:r>
            <a:r>
              <a:rPr lang="en-US" sz="2400">
                <a:latin typeface="Segoe Print" pitchFamily="2" charset="0"/>
              </a:rPr>
              <a:t>such that</a:t>
            </a:r>
            <a:endParaRPr lang="en-US" sz="2400" baseline="30000">
              <a:latin typeface="Segoe Print" pitchFamily="2" charset="0"/>
            </a:endParaRPr>
          </a:p>
          <a:p>
            <a:pPr algn="ctr"/>
            <a:r>
              <a:rPr lang="en-US" sz="2400" err="1">
                <a:latin typeface="Segoe Print" pitchFamily="2" charset="0"/>
              </a:rPr>
              <a:t>MayPT</a:t>
            </a:r>
            <a:r>
              <a:rPr lang="en-US" sz="2400">
                <a:latin typeface="Segoe Print" pitchFamily="2" charset="0"/>
              </a:rPr>
              <a:t>(u) </a:t>
            </a:r>
            <a:r>
              <a:rPr lang="en-US" sz="2400" b="1">
                <a:latin typeface="Math B"/>
                <a:sym typeface="Symbol"/>
              </a:rPr>
              <a:t></a:t>
            </a:r>
            <a:r>
              <a:rPr lang="en-US" sz="2400">
                <a:latin typeface="Math B"/>
              </a:rPr>
              <a:t> </a:t>
            </a:r>
            <a:r>
              <a:rPr lang="en-US" sz="2400" err="1">
                <a:latin typeface="Segoe Print" pitchFamily="2" charset="0"/>
              </a:rPr>
              <a:t>IdealMayPT</a:t>
            </a:r>
            <a:r>
              <a:rPr lang="en-US" sz="2400">
                <a:latin typeface="Segoe Print" pitchFamily="2" charset="0"/>
              </a:rPr>
              <a:t>(u)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1C1D-29C9-4784-0E5A-9CE71946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Illustration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FFB84-753F-CC96-4792-EF96D2CEE1A0}"/>
              </a:ext>
            </a:extLst>
          </p:cNvPr>
          <p:cNvSpPr txBox="1"/>
          <p:nvPr/>
        </p:nvSpPr>
        <p:spPr>
          <a:xfrm>
            <a:off x="55166" y="1659285"/>
            <a:ext cx="2209799" cy="40318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if (?)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  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else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  p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q = &amp;w;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1A5CFA-AA72-53CD-2818-10A7BE8C7056}"/>
              </a:ext>
            </a:extLst>
          </p:cNvPr>
          <p:cNvSpPr txBox="1"/>
          <p:nvPr/>
        </p:nvSpPr>
        <p:spPr>
          <a:xfrm>
            <a:off x="2531255" y="4552616"/>
            <a:ext cx="43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latin typeface="Segoe Print" panose="02000600000000000000" pitchFamily="2" charset="0"/>
              </a:rPr>
              <a:t>u</a:t>
            </a:r>
            <a:endParaRPr lang="en-IN">
              <a:latin typeface="Segoe Print" panose="020006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C96740-5F5F-6D86-1D09-D4BB45998B5B}"/>
              </a:ext>
            </a:extLst>
          </p:cNvPr>
          <p:cNvCxnSpPr>
            <a:cxnSpLocks/>
          </p:cNvCxnSpPr>
          <p:nvPr/>
        </p:nvCxnSpPr>
        <p:spPr>
          <a:xfrm flipH="1">
            <a:off x="1659239" y="4814226"/>
            <a:ext cx="833926" cy="545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514D7F-97DC-A05C-C1C4-E95BAA145371}"/>
              </a:ext>
            </a:extLst>
          </p:cNvPr>
          <p:cNvGrpSpPr/>
          <p:nvPr/>
        </p:nvGrpSpPr>
        <p:grpSpPr>
          <a:xfrm>
            <a:off x="2442015" y="2804325"/>
            <a:ext cx="3952722" cy="1263615"/>
            <a:chOff x="2442015" y="2804325"/>
            <a:chExt cx="3952722" cy="12636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51419-E623-9162-3A64-627485785BE8}"/>
                </a:ext>
              </a:extLst>
            </p:cNvPr>
            <p:cNvSpPr/>
            <p:nvPr/>
          </p:nvSpPr>
          <p:spPr>
            <a:xfrm>
              <a:off x="4304286" y="2864383"/>
              <a:ext cx="169886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p:&amp;x, q:&amp;w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573752-66AA-3449-8309-3E84A5060347}"/>
                </a:ext>
              </a:extLst>
            </p:cNvPr>
            <p:cNvSpPr/>
            <p:nvPr/>
          </p:nvSpPr>
          <p:spPr>
            <a:xfrm>
              <a:off x="4304286" y="3518095"/>
              <a:ext cx="169886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p:&amp;y, q:&amp;w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418155-B207-3D7C-785D-41B9B7BF9C19}"/>
                </a:ext>
              </a:extLst>
            </p:cNvPr>
            <p:cNvSpPr txBox="1"/>
            <p:nvPr/>
          </p:nvSpPr>
          <p:spPr>
            <a:xfrm>
              <a:off x="2442015" y="3167390"/>
              <a:ext cx="1560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>
                  <a:latin typeface="Segoe Print" panose="02000600000000000000" pitchFamily="2" charset="0"/>
                </a:rPr>
                <a:t>SS(u) =</a:t>
              </a:r>
              <a:endParaRPr lang="en-IN">
                <a:latin typeface="Segoe Print" panose="02000600000000000000" pitchFamily="2" charset="0"/>
              </a:endParaRP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E981B7B3-8B14-5E74-7E8D-C133F22689A8}"/>
                </a:ext>
              </a:extLst>
            </p:cNvPr>
            <p:cNvSpPr/>
            <p:nvPr/>
          </p:nvSpPr>
          <p:spPr>
            <a:xfrm>
              <a:off x="3942211" y="2818591"/>
              <a:ext cx="211947" cy="124934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0B0A1CDF-960C-7C70-B056-56958E8FA61F}"/>
                </a:ext>
              </a:extLst>
            </p:cNvPr>
            <p:cNvSpPr/>
            <p:nvPr/>
          </p:nvSpPr>
          <p:spPr>
            <a:xfrm>
              <a:off x="6182790" y="2804325"/>
              <a:ext cx="211947" cy="124934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591A1ED-79ED-3233-F252-B4D4B2E8E341}"/>
              </a:ext>
            </a:extLst>
          </p:cNvPr>
          <p:cNvSpPr txBox="1"/>
          <p:nvPr/>
        </p:nvSpPr>
        <p:spPr>
          <a:xfrm>
            <a:off x="6460349" y="2434465"/>
            <a:ext cx="537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>
                <a:latin typeface="Segoe Print" pitchFamily="2" charset="0"/>
              </a:rPr>
              <a:t>IdealMayPT</a:t>
            </a:r>
            <a:r>
              <a:rPr lang="en-US" sz="2000">
                <a:latin typeface="Segoe Print" pitchFamily="2" charset="0"/>
              </a:rPr>
              <a:t>(u)  =  {p -&gt; {</a:t>
            </a:r>
            <a:r>
              <a:rPr lang="en-US" sz="2000" err="1">
                <a:latin typeface="Segoe Print" pitchFamily="2" charset="0"/>
              </a:rPr>
              <a:t>x,y</a:t>
            </a:r>
            <a:r>
              <a:rPr lang="en-US" sz="2000">
                <a:latin typeface="Segoe Print" pitchFamily="2" charset="0"/>
              </a:rPr>
              <a:t>}, q -&gt; {w}}</a:t>
            </a:r>
            <a:endParaRPr lang="en-IN" sz="20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25E557-3881-0272-EE05-80347C30DAB1}"/>
              </a:ext>
            </a:extLst>
          </p:cNvPr>
          <p:cNvGrpSpPr/>
          <p:nvPr/>
        </p:nvGrpSpPr>
        <p:grpSpPr>
          <a:xfrm>
            <a:off x="6253952" y="3235271"/>
            <a:ext cx="5867390" cy="2088480"/>
            <a:chOff x="6253952" y="3235271"/>
            <a:chExt cx="5867390" cy="20884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08CA05-87F4-759C-D6F9-BE7601234A51}"/>
                </a:ext>
              </a:extLst>
            </p:cNvPr>
            <p:cNvSpPr txBox="1"/>
            <p:nvPr/>
          </p:nvSpPr>
          <p:spPr>
            <a:xfrm>
              <a:off x="6485570" y="3235271"/>
              <a:ext cx="53733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Segoe Print" pitchFamily="2" charset="0"/>
                </a:rPr>
                <a:t>MayPT1(u)  =  {p -&gt; {</a:t>
              </a:r>
              <a:r>
                <a:rPr lang="en-US" sz="2000" err="1">
                  <a:latin typeface="Segoe Print" pitchFamily="2" charset="0"/>
                </a:rPr>
                <a:t>x,y,w</a:t>
              </a:r>
              <a:r>
                <a:rPr lang="en-US" sz="2000">
                  <a:latin typeface="Segoe Print" pitchFamily="2" charset="0"/>
                </a:rPr>
                <a:t>}, q -&gt; {w}}</a:t>
              </a:r>
              <a:endParaRPr lang="en-IN" sz="20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F8D1AC-55AB-153F-836C-E87176E736B5}"/>
                    </a:ext>
                  </a:extLst>
                </p14:cNvPr>
                <p14:cNvContentPartPr/>
                <p14:nvPr/>
              </p14:nvContentPartPr>
              <p14:xfrm>
                <a:off x="11695076" y="3326050"/>
                <a:ext cx="339480" cy="15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F8D1AC-55AB-153F-836C-E87176E736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686076" y="3317029"/>
                  <a:ext cx="357120" cy="171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CA4CC4-6AD2-E9FC-19A2-87557D524AF2}"/>
                    </a:ext>
                  </a:extLst>
                </p14:cNvPr>
                <p14:cNvContentPartPr/>
                <p14:nvPr/>
              </p14:nvContentPartPr>
              <p14:xfrm>
                <a:off x="8622929" y="3493825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CA4CC4-6AD2-E9FC-19A2-87557D524A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13929" y="3484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09C5F5-30FE-371F-7B4C-293193F9967F}"/>
                    </a:ext>
                  </a:extLst>
                </p14:cNvPr>
                <p14:cNvContentPartPr/>
                <p14:nvPr/>
              </p14:nvContentPartPr>
              <p14:xfrm>
                <a:off x="8580449" y="353630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09C5F5-30FE-371F-7B4C-293193F996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71449" y="35273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76D679F-C739-FCF6-3C5A-B388BD25DF86}"/>
                </a:ext>
              </a:extLst>
            </p:cNvPr>
            <p:cNvSpPr txBox="1"/>
            <p:nvPr/>
          </p:nvSpPr>
          <p:spPr>
            <a:xfrm>
              <a:off x="6564304" y="4042149"/>
              <a:ext cx="5165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Segoe Print" pitchFamily="2" charset="0"/>
                </a:rPr>
                <a:t>MayPT2(u)  =  {p -&gt; {</a:t>
              </a:r>
              <a:r>
                <a:rPr lang="en-US" sz="2000" err="1">
                  <a:latin typeface="Segoe Print" pitchFamily="2" charset="0"/>
                </a:rPr>
                <a:t>x,y</a:t>
              </a:r>
              <a:r>
                <a:rPr lang="en-US" sz="2000">
                  <a:latin typeface="Segoe Print" pitchFamily="2" charset="0"/>
                </a:rPr>
                <a:t>}, q -&gt; {</a:t>
              </a:r>
              <a:r>
                <a:rPr lang="en-US" sz="2000" err="1">
                  <a:latin typeface="Segoe Print" pitchFamily="2" charset="0"/>
                </a:rPr>
                <a:t>w,x</a:t>
              </a:r>
              <a:r>
                <a:rPr lang="en-US" sz="2000">
                  <a:latin typeface="Segoe Print" pitchFamily="2" charset="0"/>
                </a:rPr>
                <a:t>}}</a:t>
              </a:r>
              <a:endParaRPr lang="en-IN" sz="20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E7A708-13AA-18CB-046F-EFBD34DB30D8}"/>
                    </a:ext>
                  </a:extLst>
                </p14:cNvPr>
                <p14:cNvContentPartPr/>
                <p14:nvPr/>
              </p14:nvContentPartPr>
              <p14:xfrm>
                <a:off x="11726358" y="4144571"/>
                <a:ext cx="339480" cy="153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E7A708-13AA-18CB-046F-EFBD34DB30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17358" y="4135550"/>
                  <a:ext cx="357120" cy="17104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18E1B5-9041-B1F5-BE3C-6662CE4D1E22}"/>
                </a:ext>
              </a:extLst>
            </p:cNvPr>
            <p:cNvSpPr txBox="1"/>
            <p:nvPr/>
          </p:nvSpPr>
          <p:spPr>
            <a:xfrm>
              <a:off x="6253952" y="4923641"/>
              <a:ext cx="5592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Segoe Print" pitchFamily="2" charset="0"/>
                </a:rPr>
                <a:t>MayPT3(u)  =  {p -&gt; {</a:t>
              </a:r>
              <a:r>
                <a:rPr lang="en-US" sz="2000" err="1">
                  <a:latin typeface="Segoe Print" pitchFamily="2" charset="0"/>
                </a:rPr>
                <a:t>x,y,w</a:t>
              </a:r>
              <a:r>
                <a:rPr lang="en-US" sz="2000">
                  <a:latin typeface="Segoe Print" pitchFamily="2" charset="0"/>
                </a:rPr>
                <a:t>}, q -&gt; {</a:t>
              </a:r>
              <a:r>
                <a:rPr lang="en-US" sz="2000" err="1">
                  <a:latin typeface="Segoe Print" pitchFamily="2" charset="0"/>
                </a:rPr>
                <a:t>w,x</a:t>
              </a:r>
              <a:r>
                <a:rPr lang="en-US" sz="2000">
                  <a:latin typeface="Segoe Print" pitchFamily="2" charset="0"/>
                </a:rPr>
                <a:t>}}</a:t>
              </a:r>
              <a:endParaRPr lang="en-IN" sz="20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BFD936-561A-DAF2-C59B-D2E24DD25DE9}"/>
                    </a:ext>
                  </a:extLst>
                </p14:cNvPr>
                <p14:cNvContentPartPr/>
                <p14:nvPr/>
              </p14:nvContentPartPr>
              <p14:xfrm>
                <a:off x="11781862" y="4914648"/>
                <a:ext cx="339480" cy="153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BFD936-561A-DAF2-C59B-D2E24DD25D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72862" y="4905627"/>
                  <a:ext cx="357120" cy="17104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2C39830-6E34-EB4E-DC1B-7D633F180D4C}"/>
              </a:ext>
            </a:extLst>
          </p:cNvPr>
          <p:cNvSpPr txBox="1"/>
          <p:nvPr/>
        </p:nvSpPr>
        <p:spPr>
          <a:xfrm>
            <a:off x="5021935" y="5557178"/>
            <a:ext cx="70994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Segoe Print" panose="02000600000000000000" pitchFamily="2" charset="0"/>
              </a:rPr>
              <a:t>MayPT1(u) </a:t>
            </a:r>
            <a:r>
              <a:rPr lang="en-US" sz="2000">
                <a:latin typeface="Symbol"/>
              </a:rPr>
              <a:t>Í</a:t>
            </a:r>
            <a:r>
              <a:rPr lang="en-US" sz="2000">
                <a:latin typeface="Math B"/>
              </a:rPr>
              <a:t>  </a:t>
            </a:r>
            <a:r>
              <a:rPr lang="en-US" sz="2000">
                <a:latin typeface="Segoe Print" panose="02000600000000000000" pitchFamily="2" charset="0"/>
              </a:rPr>
              <a:t>MayPT3(u), MayPT2(u) </a:t>
            </a:r>
            <a:r>
              <a:rPr lang="en-US" sz="2000">
                <a:latin typeface="Symbol"/>
              </a:rPr>
              <a:t>Í</a:t>
            </a:r>
            <a:r>
              <a:rPr lang="en-US" sz="2000">
                <a:latin typeface="Math B"/>
              </a:rPr>
              <a:t>  </a:t>
            </a:r>
            <a:r>
              <a:rPr lang="en-US" sz="2000">
                <a:latin typeface="Segoe Print" panose="02000600000000000000" pitchFamily="2" charset="0"/>
              </a:rPr>
              <a:t>MayPT3(u), </a:t>
            </a:r>
            <a:endParaRPr lang="en-IN" sz="2000">
              <a:latin typeface="Segoe Print" panose="02000600000000000000" pitchFamily="2" charset="0"/>
            </a:endParaRPr>
          </a:p>
          <a:p>
            <a:r>
              <a:rPr lang="en-US" sz="2000">
                <a:latin typeface="Segoe Print" panose="02000600000000000000" pitchFamily="2" charset="0"/>
              </a:rPr>
              <a:t> </a:t>
            </a:r>
            <a:endParaRPr lang="en-IN" sz="2000">
              <a:latin typeface="Segoe Print" panose="020006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7BE9C6-7350-5993-4BD7-8B80C997F1ED}"/>
              </a:ext>
            </a:extLst>
          </p:cNvPr>
          <p:cNvGrpSpPr/>
          <p:nvPr/>
        </p:nvGrpSpPr>
        <p:grpSpPr>
          <a:xfrm>
            <a:off x="7043878" y="6271983"/>
            <a:ext cx="5021960" cy="400110"/>
            <a:chOff x="7042687" y="6215336"/>
            <a:chExt cx="5021960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FCAC5E-F7A7-3F5F-F322-ED00A243135E}"/>
                </a:ext>
              </a:extLst>
            </p:cNvPr>
            <p:cNvSpPr txBox="1"/>
            <p:nvPr/>
          </p:nvSpPr>
          <p:spPr>
            <a:xfrm>
              <a:off x="7042687" y="6215336"/>
              <a:ext cx="4699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Segoe Print" pitchFamily="2" charset="0"/>
                </a:rPr>
                <a:t>MayPT4(u)  =  {p -&gt; {x}, q -&gt; {w}}</a:t>
              </a:r>
              <a:endParaRPr lang="en-IN" sz="20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6BD2E9-FE6F-89C2-07EE-01727821D11E}"/>
                    </a:ext>
                  </a:extLst>
                </p14:cNvPr>
                <p14:cNvContentPartPr/>
                <p14:nvPr/>
              </p14:nvContentPartPr>
              <p14:xfrm>
                <a:off x="11818407" y="6288854"/>
                <a:ext cx="178200" cy="30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6BD2E9-FE6F-89C2-07EE-01727821D1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09407" y="6279854"/>
                  <a:ext cx="195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5D2521-1F13-DA4F-AF78-BACB40F76F9A}"/>
                    </a:ext>
                  </a:extLst>
                </p14:cNvPr>
                <p14:cNvContentPartPr/>
                <p14:nvPr/>
              </p14:nvContentPartPr>
              <p14:xfrm>
                <a:off x="11763327" y="6309734"/>
                <a:ext cx="301320" cy="25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5D2521-1F13-DA4F-AF78-BACB40F76F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54316" y="6300747"/>
                  <a:ext cx="318981" cy="27285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713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21796" cy="1143000"/>
          </a:xfrm>
        </p:spPr>
        <p:txBody>
          <a:bodyPr>
            <a:noAutofit/>
          </a:bodyPr>
          <a:lstStyle/>
          <a:p>
            <a:r>
              <a:rPr lang="en-US" sz="3600"/>
              <a:t>Dataflow analysis to compute </a:t>
            </a:r>
            <a:br>
              <a:rPr lang="en-US" sz="3600"/>
            </a:br>
            <a:r>
              <a:rPr lang="en-US" sz="3600"/>
              <a:t>points-to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8415" y="1524000"/>
                <a:ext cx="9378969" cy="5407742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Join semi-lattice of abstract-values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 err="1"/>
                  <a:t>AbsState</a:t>
                </a:r>
                <a:r>
                  <a:rPr lang="en-US"/>
                  <a:t> ::= </a:t>
                </a:r>
              </a:p>
              <a:p>
                <a:pPr marL="457200" lvl="1" indent="0">
                  <a:buNone/>
                </a:pPr>
                <a:r>
                  <a:rPr lang="en-US"/>
                  <a:t>     (Var </a:t>
                </a:r>
                <a:r>
                  <a:rPr lang="en-US">
                    <a:latin typeface="Math C"/>
                    <a:sym typeface="Symbol"/>
                  </a:rPr>
                  <a:t></a:t>
                </a:r>
                <a:r>
                  <a:rPr lang="en-US">
                    <a:solidFill>
                      <a:srgbClr val="00B050"/>
                    </a:solidFill>
                    <a:latin typeface="Math C"/>
                    <a:sym typeface="Symbol"/>
                  </a:rPr>
                  <a:t> </a:t>
                </a:r>
                <a:r>
                  <a:rPr lang="en-US"/>
                  <a:t>(2</a:t>
                </a:r>
                <a:r>
                  <a:rPr lang="en-US" baseline="30000"/>
                  <a:t>Var’ </a:t>
                </a:r>
                <a:r>
                  <a:rPr lang="en-US"/>
                  <a:t>– {}))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∪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0" smtClean="0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IN" b="0" i="0" smtClean="0">
                        <a:latin typeface="Cambria Math"/>
                      </a:rPr>
                      <m:t>}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f</a:t>
                </a:r>
                <a:r>
                  <a:rPr lang="en-US" baseline="-25000"/>
                  <a:t>1 </a:t>
                </a:r>
                <a:r>
                  <a:rPr lang="en-US"/>
                  <a:t>≤ f</a:t>
                </a:r>
                <a:r>
                  <a:rPr lang="en-US" baseline="-25000"/>
                  <a:t>2     </a:t>
                </a:r>
                <a:r>
                  <a:rPr lang="en-US"/>
                  <a:t> </a:t>
                </a:r>
                <a:r>
                  <a:rPr lang="en-US" err="1"/>
                  <a:t>iff</a:t>
                </a:r>
                <a:r>
                  <a:rPr lang="en-US"/>
                  <a:t>    for every v: f</a:t>
                </a:r>
                <a:r>
                  <a:rPr lang="en-US" baseline="-25000"/>
                  <a:t>1</a:t>
                </a:r>
                <a:r>
                  <a:rPr lang="en-US"/>
                  <a:t>(v)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/>
                  <a:t> f</a:t>
                </a:r>
                <a:r>
                  <a:rPr lang="en-US" baseline="-25000"/>
                  <a:t>2</a:t>
                </a:r>
                <a:r>
                  <a:rPr lang="en-US"/>
                  <a:t>(v)</a:t>
                </a:r>
              </a:p>
              <a:p>
                <a:pPr lvl="1"/>
                <a:r>
                  <a:rPr lang="en-US"/>
                  <a:t>f</a:t>
                </a:r>
                <a:r>
                  <a:rPr lang="en-US" baseline="-25000"/>
                  <a:t>1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/>
                  <a:t> f</a:t>
                </a:r>
                <a:r>
                  <a:rPr lang="en-US" baseline="-25000"/>
                  <a:t>2</a:t>
                </a:r>
                <a:r>
                  <a:rPr lang="en-US"/>
                  <a:t> = </a:t>
                </a:r>
                <a:r>
                  <a:rPr lang="el-GR"/>
                  <a:t>λ</a:t>
                </a:r>
                <a:r>
                  <a:rPr lang="en-US"/>
                  <a:t>v. (f</a:t>
                </a:r>
                <a:r>
                  <a:rPr lang="en-US" baseline="-25000"/>
                  <a:t>1 </a:t>
                </a:r>
                <a:r>
                  <a:rPr lang="en-US"/>
                  <a:t>(v)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∪</m:t>
                    </m:r>
                  </m:oMath>
                </a14:m>
                <a:r>
                  <a:rPr lang="en-US"/>
                  <a:t> f</a:t>
                </a:r>
                <a:r>
                  <a:rPr lang="en-US" baseline="-25000"/>
                  <a:t>2</a:t>
                </a:r>
                <a:r>
                  <a:rPr lang="en-US"/>
                  <a:t> (v))</a:t>
                </a:r>
              </a:p>
              <a:p>
                <a:endParaRPr lang="en-US"/>
              </a:p>
              <a:p>
                <a:r>
                  <a:rPr lang="en-US"/>
                  <a:t>Abstract transformers for primitive statements</a:t>
                </a:r>
              </a:p>
              <a:p>
                <a:pPr lvl="1"/>
                <a:r>
                  <a:rPr lang="en-US" err="1">
                    <a:solidFill>
                      <a:srgbClr val="C00000"/>
                    </a:solidFill>
                  </a:rPr>
                  <a:t>AS</a:t>
                </a:r>
                <a:r>
                  <a:rPr lang="en-US" baseline="-25000" err="1">
                    <a:solidFill>
                      <a:srgbClr val="C00000"/>
                    </a:solidFill>
                  </a:rPr>
                  <a:t>stmt</a:t>
                </a:r>
                <a:r>
                  <a:rPr lang="en-US">
                    <a:solidFill>
                      <a:srgbClr val="C00000"/>
                    </a:solidFill>
                  </a:rPr>
                  <a:t> : </a:t>
                </a:r>
                <a:r>
                  <a:rPr lang="en-US" err="1">
                    <a:solidFill>
                      <a:srgbClr val="C00000"/>
                    </a:solidFill>
                  </a:rPr>
                  <a:t>AbsState</a:t>
                </a:r>
                <a:r>
                  <a:rPr lang="en-US">
                    <a:solidFill>
                      <a:srgbClr val="C00000"/>
                    </a:solidFill>
                  </a:rPr>
                  <a:t> </a:t>
                </a:r>
                <a:r>
                  <a:rPr lang="en-US">
                    <a:solidFill>
                      <a:srgbClr val="00B050"/>
                    </a:solidFill>
                    <a:latin typeface="Math C"/>
                    <a:sym typeface="Symbol"/>
                  </a:rPr>
                  <a:t> </a:t>
                </a:r>
                <a:r>
                  <a:rPr lang="en-US" err="1">
                    <a:solidFill>
                      <a:srgbClr val="C00000"/>
                    </a:solidFill>
                  </a:rPr>
                  <a:t>AbsState</a:t>
                </a:r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415" y="1524000"/>
                <a:ext cx="9378969" cy="5407742"/>
              </a:xfrm>
              <a:blipFill>
                <a:blip r:embed="rId2"/>
                <a:stretch>
                  <a:fillRect l="-1495" t="-1804" b="-1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738" y="1590431"/>
            <a:ext cx="8229600" cy="516206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i="1">
                <a:latin typeface="Segoe Print"/>
              </a:rPr>
              <a:t>Pointer analysis or Points-to Analysis</a:t>
            </a:r>
            <a:r>
              <a:rPr lang="en-US">
                <a:latin typeface="Segoe Print"/>
              </a:rPr>
              <a:t>: </a:t>
            </a:r>
            <a:endParaRPr lang="en-US"/>
          </a:p>
          <a:p>
            <a:pPr lvl="1"/>
            <a:endParaRPr lang="en-US">
              <a:latin typeface="Segoe Print"/>
            </a:endParaRPr>
          </a:p>
          <a:p>
            <a:pPr lvl="1">
              <a:lnSpc>
                <a:spcPct val="160000"/>
              </a:lnSpc>
            </a:pPr>
            <a:r>
              <a:rPr lang="en-US">
                <a:latin typeface="Segoe Print"/>
              </a:rPr>
              <a:t>Determine the set of possible values (addresses) that reside in  pointer variables at each point in a program</a:t>
            </a:r>
            <a:endParaRPr lang="en-US"/>
          </a:p>
          <a:p>
            <a:pPr>
              <a:lnSpc>
                <a:spcPct val="160000"/>
              </a:lnSpc>
            </a:pPr>
            <a:endParaRPr lang="en-US"/>
          </a:p>
          <a:p>
            <a:r>
              <a:rPr lang="en-US">
                <a:latin typeface="Segoe Print"/>
              </a:rPr>
              <a:t>Compute conservative over-approximation of these sets</a:t>
            </a:r>
            <a:endParaRPr lang="en-US"/>
          </a:p>
          <a:p>
            <a:endParaRPr lang="en-US"/>
          </a:p>
          <a:p>
            <a:r>
              <a:rPr lang="en-US">
                <a:latin typeface="Segoe Print"/>
              </a:rPr>
              <a:t>A fundamental analysis, required by most other static analyses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0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3465" cy="1143000"/>
          </a:xfrm>
        </p:spPr>
        <p:txBody>
          <a:bodyPr>
            <a:noAutofit/>
          </a:bodyPr>
          <a:lstStyle/>
          <a:p>
            <a:r>
              <a:rPr lang="en-US" sz="3600"/>
              <a:t>Illustration of transfer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1"/>
            <a:ext cx="1676400" cy="40318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q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if (?) {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q = p;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}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x = &amp;a;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y = &amp;b;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z = *q;</a:t>
            </a:r>
          </a:p>
        </p:txBody>
      </p:sp>
    </p:spTree>
    <p:extLst>
      <p:ext uri="{BB962C8B-B14F-4D97-AF65-F5344CB8AC3E}">
        <p14:creationId xmlns:p14="http://schemas.microsoft.com/office/powerpoint/2010/main" val="142751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297408" cy="1143000"/>
          </a:xfrm>
        </p:spPr>
        <p:txBody>
          <a:bodyPr>
            <a:noAutofit/>
          </a:bodyPr>
          <a:lstStyle/>
          <a:p>
            <a:r>
              <a:rPr lang="en-US" sz="3600"/>
              <a:t>Illustration of transfer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133601"/>
            <a:ext cx="1676400" cy="40318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q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if (?) {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q = p;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}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x = &amp;a;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y = &amp;b;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z = *q;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a,b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{</a:t>
                      </a:r>
                      <a:r>
                        <a:rPr lang="en-US" err="1"/>
                        <a:t>x,y</a:t>
                      </a:r>
                      <a:r>
                        <a:rPr lang="en-US"/>
                        <a:t>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null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29000" y="1600200"/>
          <a:ext cx="6096000" cy="487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47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47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0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46019" cy="96071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Transfer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409" y="1600201"/>
                <a:ext cx="9446945" cy="5030713"/>
              </a:xfrm>
            </p:spPr>
            <p:txBody>
              <a:bodyPr>
                <a:normAutofit/>
              </a:bodyPr>
              <a:lstStyle/>
              <a:p>
                <a:endParaRPr lang="en-US"/>
              </a:p>
              <a:p>
                <a:r>
                  <a:rPr lang="en-US"/>
                  <a:t>AS </a:t>
                </a:r>
                <a:r>
                  <a:rPr lang="en-US" baseline="-25000">
                    <a:solidFill>
                      <a:srgbClr val="FF0000"/>
                    </a:solidFill>
                  </a:rPr>
                  <a:t>x = y </a:t>
                </a:r>
                <a:r>
                  <a:rPr lang="en-US">
                    <a:solidFill>
                      <a:srgbClr val="0070C0"/>
                    </a:solidFill>
                  </a:rPr>
                  <a:t>(s) 		</a:t>
                </a:r>
                <a:r>
                  <a:rPr lang="en-US"/>
                  <a:t>= </a:t>
                </a:r>
                <a:r>
                  <a:rPr lang="en-US">
                    <a:solidFill>
                      <a:srgbClr val="0070C0"/>
                    </a:solidFill>
                  </a:rPr>
                  <a:t>s[x </a:t>
                </a:r>
                <a:r>
                  <a:rPr lang="en-US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s(y)]</a:t>
                </a:r>
              </a:p>
              <a:p>
                <a:r>
                  <a:rPr lang="en-US"/>
                  <a:t>AS </a:t>
                </a:r>
                <a:r>
                  <a:rPr lang="en-US" baseline="-25000">
                    <a:solidFill>
                      <a:srgbClr val="FF0000"/>
                    </a:solidFill>
                  </a:rPr>
                  <a:t>x = null </a:t>
                </a:r>
                <a:r>
                  <a:rPr lang="en-US" baseline="-25000"/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(s)</a:t>
                </a:r>
                <a:r>
                  <a:rPr lang="en-US"/>
                  <a:t> 	= </a:t>
                </a:r>
                <a:r>
                  <a:rPr lang="en-US">
                    <a:solidFill>
                      <a:srgbClr val="0070C0"/>
                    </a:solidFill>
                  </a:rPr>
                  <a:t>s[x </a:t>
                </a:r>
                <a:r>
                  <a:rPr lang="en-US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{null}]</a:t>
                </a:r>
              </a:p>
              <a:p>
                <a:r>
                  <a:rPr lang="en-US"/>
                  <a:t>AS </a:t>
                </a:r>
                <a:r>
                  <a:rPr lang="en-US" baseline="-25000">
                    <a:solidFill>
                      <a:srgbClr val="FF0000"/>
                    </a:solidFill>
                  </a:rPr>
                  <a:t>x = &amp;y </a:t>
                </a:r>
                <a:r>
                  <a:rPr lang="en-US" baseline="-25000"/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(s)</a:t>
                </a:r>
                <a:r>
                  <a:rPr lang="en-US"/>
                  <a:t> 	= </a:t>
                </a:r>
                <a:r>
                  <a:rPr lang="en-US">
                    <a:solidFill>
                      <a:srgbClr val="0070C0"/>
                    </a:solidFill>
                  </a:rPr>
                  <a:t>s[x </a:t>
                </a:r>
                <a:r>
                  <a:rPr lang="en-US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{y}]</a:t>
                </a:r>
              </a:p>
              <a:p>
                <a:r>
                  <a:rPr lang="en-US"/>
                  <a:t>AS </a:t>
                </a:r>
                <a:r>
                  <a:rPr lang="en-US" baseline="-25000">
                    <a:solidFill>
                      <a:srgbClr val="FF0000"/>
                    </a:solidFill>
                  </a:rPr>
                  <a:t>x = *y </a:t>
                </a:r>
                <a:r>
                  <a:rPr lang="en-US" baseline="-25000"/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(s)</a:t>
                </a:r>
                <a:r>
                  <a:rPr lang="en-US"/>
                  <a:t> 	= </a:t>
                </a:r>
                <a:r>
                  <a:rPr lang="en-US">
                    <a:solidFill>
                      <a:srgbClr val="0070C0"/>
                    </a:solidFill>
                  </a:rPr>
                  <a:t>s[x </a:t>
                </a:r>
                <a:r>
                  <a:rPr lang="en-US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>
                    <a:solidFill>
                      <a:srgbClr val="0070C0"/>
                    </a:solidFill>
                  </a:rPr>
                  <a:t>s*(s(y)-{null})],</a:t>
                </a: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                            if s(y) is not = {null}</a:t>
                </a:r>
              </a:p>
              <a:p>
                <a:pPr marL="0" indent="0">
                  <a:buNone/>
                </a:pPr>
                <a:r>
                  <a:rPr lang="en-US"/>
                  <a:t>                     	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/>
                  <a:t>, otherwise</a:t>
                </a:r>
              </a:p>
              <a:p>
                <a:pPr marL="0" indent="0">
                  <a:buNone/>
                </a:pPr>
                <a:r>
                  <a:rPr lang="en-US"/>
                  <a:t>where </a:t>
                </a:r>
                <a:r>
                  <a:rPr lang="en-US">
                    <a:solidFill>
                      <a:srgbClr val="0070C0"/>
                    </a:solidFill>
                  </a:rPr>
                  <a:t>s*({v</a:t>
                </a:r>
                <a:r>
                  <a:rPr lang="en-US" baseline="-25000">
                    <a:solidFill>
                      <a:srgbClr val="0070C0"/>
                    </a:solidFill>
                  </a:rPr>
                  <a:t>1</a:t>
                </a:r>
                <a:r>
                  <a:rPr lang="en-US">
                    <a:solidFill>
                      <a:srgbClr val="0070C0"/>
                    </a:solidFill>
                  </a:rPr>
                  <a:t>,…,</a:t>
                </a:r>
                <a:r>
                  <a:rPr lang="en-US" err="1">
                    <a:solidFill>
                      <a:srgbClr val="0070C0"/>
                    </a:solidFill>
                  </a:rPr>
                  <a:t>v</a:t>
                </a:r>
                <a:r>
                  <a:rPr lang="en-US" baseline="-25000" err="1">
                    <a:solidFill>
                      <a:srgbClr val="0070C0"/>
                    </a:solidFill>
                  </a:rPr>
                  <a:t>n</a:t>
                </a:r>
                <a:r>
                  <a:rPr lang="en-US">
                    <a:solidFill>
                      <a:srgbClr val="0070C0"/>
                    </a:solidFill>
                  </a:rPr>
                  <a:t>}) = s(v</a:t>
                </a:r>
                <a:r>
                  <a:rPr lang="en-US" baseline="-25000">
                    <a:solidFill>
                      <a:srgbClr val="0070C0"/>
                    </a:solidFill>
                  </a:rPr>
                  <a:t>1</a:t>
                </a:r>
                <a:r>
                  <a:rPr lang="en-US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</a:rPr>
                      <m:t>∪ 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70C0"/>
                        </a:solidFill>
                        <a:latin typeface="Cambria Math"/>
                      </a:rPr>
                      <m:t>∪ </m:t>
                    </m:r>
                  </m:oMath>
                </a14:m>
                <a:r>
                  <a:rPr lang="en-US">
                    <a:solidFill>
                      <a:srgbClr val="0070C0"/>
                    </a:solidFill>
                  </a:rPr>
                  <a:t> s(</a:t>
                </a:r>
                <a:r>
                  <a:rPr lang="en-US" err="1">
                    <a:solidFill>
                      <a:srgbClr val="0070C0"/>
                    </a:solidFill>
                  </a:rPr>
                  <a:t>v</a:t>
                </a:r>
                <a:r>
                  <a:rPr lang="en-US" baseline="-25000" err="1">
                    <a:solidFill>
                      <a:srgbClr val="0070C0"/>
                    </a:solidFill>
                  </a:rPr>
                  <a:t>n</a:t>
                </a:r>
                <a:r>
                  <a:rPr lang="en-US">
                    <a:solidFill>
                      <a:srgbClr val="0070C0"/>
                    </a:solidFill>
                  </a:rPr>
                  <a:t>),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409" y="1600201"/>
                <a:ext cx="9446945" cy="5030713"/>
              </a:xfrm>
              <a:blipFill>
                <a:blip r:embed="rId2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58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70734" cy="1143000"/>
          </a:xfrm>
        </p:spPr>
        <p:txBody>
          <a:bodyPr>
            <a:noAutofit/>
          </a:bodyPr>
          <a:lstStyle/>
          <a:p>
            <a:r>
              <a:rPr lang="en-US" sz="3600"/>
              <a:t>The issue with store statements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212144"/>
            <a:ext cx="2057400" cy="50167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x = &amp;a;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y = &amp;b;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if (?) {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} else {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p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}</a:t>
            </a:r>
          </a:p>
          <a:p>
            <a:endParaRPr lang="en-US" sz="320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*x = &amp;c;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*p = &amp;c;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0" y="4793544"/>
            <a:ext cx="5181600" cy="457200"/>
            <a:chOff x="3962400" y="1447800"/>
            <a:chExt cx="5181600" cy="457200"/>
          </a:xfrm>
        </p:grpSpPr>
        <p:sp>
          <p:nvSpPr>
            <p:cNvPr id="9" name="Rectangle 8"/>
            <p:cNvSpPr/>
            <p:nvPr/>
          </p:nvSpPr>
          <p:spPr>
            <a:xfrm>
              <a:off x="39624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x: a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y: b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532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p: {</a:t>
              </a:r>
              <a:r>
                <a:rPr lang="en-US" sz="2400" err="1"/>
                <a:t>x,y</a:t>
              </a:r>
              <a:r>
                <a:rPr lang="en-US" sz="2400"/>
                <a:t>}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486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a: null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0" y="5479344"/>
            <a:ext cx="5181600" cy="457200"/>
            <a:chOff x="3962400" y="1447800"/>
            <a:chExt cx="5181600" cy="457200"/>
          </a:xfrm>
        </p:grpSpPr>
        <p:sp>
          <p:nvSpPr>
            <p:cNvPr id="15" name="Rectangle 14"/>
            <p:cNvSpPr/>
            <p:nvPr/>
          </p:nvSpPr>
          <p:spPr>
            <a:xfrm>
              <a:off x="39624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x: 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78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y: b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32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p: {</a:t>
              </a:r>
              <a:r>
                <a:rPr lang="en-US" sz="2400" err="1"/>
                <a:t>x,y</a:t>
              </a:r>
              <a:r>
                <a:rPr lang="en-US" sz="2400"/>
                <a:t>}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86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a: 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0" y="6165144"/>
            <a:ext cx="5181600" cy="457200"/>
            <a:chOff x="3962400" y="1447800"/>
            <a:chExt cx="5181600" cy="457200"/>
          </a:xfrm>
        </p:grpSpPr>
        <p:sp>
          <p:nvSpPr>
            <p:cNvPr id="20" name="Rectangle 19"/>
            <p:cNvSpPr/>
            <p:nvPr/>
          </p:nvSpPr>
          <p:spPr>
            <a:xfrm>
              <a:off x="39624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x: {</a:t>
              </a:r>
              <a:r>
                <a:rPr lang="en-US" sz="2400" err="1"/>
                <a:t>a,c</a:t>
              </a:r>
              <a:r>
                <a:rPr lang="en-US" sz="2400"/>
                <a:t>}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y: {</a:t>
              </a:r>
              <a:r>
                <a:rPr lang="en-US" sz="2400" err="1"/>
                <a:t>b,c</a:t>
              </a:r>
              <a:r>
                <a:rPr lang="en-US" sz="2400"/>
                <a:t>}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532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p: {</a:t>
              </a:r>
              <a:r>
                <a:rPr lang="en-US" sz="2400" err="1"/>
                <a:t>x,y</a:t>
              </a:r>
              <a:r>
                <a:rPr lang="en-US" sz="2400"/>
                <a:t>}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8600" y="1447800"/>
              <a:ext cx="1295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/>
                <a:t>a: c</a:t>
              </a:r>
            </a:p>
          </p:txBody>
        </p:sp>
      </p:grpSp>
      <p:sp>
        <p:nvSpPr>
          <p:cNvPr id="24" name="Rounded Rectangular Callout 23"/>
          <p:cNvSpPr/>
          <p:nvPr/>
        </p:nvSpPr>
        <p:spPr>
          <a:xfrm>
            <a:off x="7696201" y="3879144"/>
            <a:ext cx="2866379" cy="578882"/>
          </a:xfrm>
          <a:prstGeom prst="wedgeRoundRectCallout">
            <a:avLst>
              <a:gd name="adj1" fmla="val -14517"/>
              <a:gd name="adj2" fmla="val 26099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Strong update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5029201" y="3879144"/>
            <a:ext cx="2603303" cy="578882"/>
          </a:xfrm>
          <a:prstGeom prst="wedgeRoundRectCallout">
            <a:avLst>
              <a:gd name="adj1" fmla="val -48147"/>
              <a:gd name="adj2" fmla="val 35846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Weak update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5029201" y="3879144"/>
            <a:ext cx="2603303" cy="578882"/>
          </a:xfrm>
          <a:prstGeom prst="wedgeRoundRectCallout">
            <a:avLst>
              <a:gd name="adj1" fmla="val -7417"/>
              <a:gd name="adj2" fmla="val 37358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Weak update</a:t>
            </a:r>
          </a:p>
        </p:txBody>
      </p:sp>
    </p:spTree>
    <p:extLst>
      <p:ext uri="{BB962C8B-B14F-4D97-AF65-F5344CB8AC3E}">
        <p14:creationId xmlns:p14="http://schemas.microsoft.com/office/powerpoint/2010/main" val="250678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633" y="1612311"/>
            <a:ext cx="9353895" cy="5169993"/>
          </a:xfrm>
        </p:spPr>
        <p:txBody>
          <a:bodyPr>
            <a:normAutofit/>
          </a:bodyPr>
          <a:lstStyle/>
          <a:p>
            <a:r>
              <a:rPr lang="en-US"/>
              <a:t>AS </a:t>
            </a:r>
            <a:r>
              <a:rPr lang="en-US" baseline="-25000">
                <a:solidFill>
                  <a:srgbClr val="FF0000"/>
                </a:solidFill>
              </a:rPr>
              <a:t>*x = y </a:t>
            </a:r>
            <a:r>
              <a:rPr lang="en-US" baseline="-25000"/>
              <a:t> </a:t>
            </a:r>
            <a:r>
              <a:rPr lang="en-US">
                <a:solidFill>
                  <a:srgbClr val="0070C0"/>
                </a:solidFill>
              </a:rPr>
              <a:t>(s)</a:t>
            </a:r>
            <a:r>
              <a:rPr lang="en-US"/>
              <a:t> =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819400" y="2362200"/>
                <a:ext cx="7772400" cy="32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egoe Print" pitchFamily="2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Segoe Print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egoe Print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Segoe Print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Segoe Print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</a:rPr>
                  <a:t>                         </a:t>
                </a:r>
                <a:r>
                  <a:rPr lang="en-US" sz="3200"/>
                  <a:t>if s(x) = {null}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200">
                    <a:solidFill>
                      <a:srgbClr val="0070C0"/>
                    </a:solidFill>
                  </a:rPr>
                  <a:t>s[z </a:t>
                </a:r>
                <a:r>
                  <a:rPr lang="en-US" sz="3200">
                    <a:solidFill>
                      <a:srgbClr val="0070C0"/>
                    </a:solidFill>
                    <a:latin typeface="Math C"/>
                    <a:sym typeface="Symbol"/>
                  </a:rPr>
                  <a:t> </a:t>
                </a:r>
                <a:r>
                  <a:rPr lang="en-US" sz="3200">
                    <a:solidFill>
                      <a:srgbClr val="0070C0"/>
                    </a:solidFill>
                    <a:sym typeface="Symbol"/>
                  </a:rPr>
                  <a:t>s(y)</a:t>
                </a:r>
                <a:r>
                  <a:rPr lang="en-US" sz="3200">
                    <a:solidFill>
                      <a:srgbClr val="0070C0"/>
                    </a:solidFill>
                  </a:rPr>
                  <a:t>]                </a:t>
                </a:r>
                <a:r>
                  <a:rPr lang="en-US" sz="3200"/>
                  <a:t>if s(x)-{null} = {z} 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3200">
                  <a:solidFill>
                    <a:srgbClr val="0070C0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200">
                    <a:solidFill>
                      <a:srgbClr val="0070C0"/>
                    </a:solidFill>
                  </a:rPr>
                  <a:t>s[z</a:t>
                </a:r>
                <a:r>
                  <a:rPr lang="en-US" sz="3200" baseline="-25000">
                    <a:solidFill>
                      <a:srgbClr val="0070C0"/>
                    </a:solidFill>
                    <a:latin typeface="Cambria" pitchFamily="18" charset="0"/>
                  </a:rPr>
                  <a:t>1</a:t>
                </a:r>
                <a:r>
                  <a:rPr lang="en-US" sz="3200">
                    <a:solidFill>
                      <a:srgbClr val="0070C0"/>
                    </a:solidFill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 sz="3200">
                    <a:solidFill>
                      <a:srgbClr val="0070C0"/>
                    </a:solidFill>
                  </a:rPr>
                  <a:t> s(z</a:t>
                </a:r>
                <a:r>
                  <a:rPr lang="en-US" sz="3200" baseline="-25000">
                    <a:solidFill>
                      <a:srgbClr val="0070C0"/>
                    </a:solidFill>
                    <a:latin typeface="Cambria" pitchFamily="18" charset="0"/>
                  </a:rPr>
                  <a:t>1</a:t>
                </a:r>
                <a:r>
                  <a:rPr lang="en-US" sz="320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</a:rPr>
                  <a:t> s(y)]      </a:t>
                </a:r>
                <a:r>
                  <a:rPr lang="en-US" sz="3200"/>
                  <a:t>if s(x)-{null} = {z</a:t>
                </a:r>
                <a:r>
                  <a:rPr lang="en-US" sz="3200" baseline="-25000">
                    <a:latin typeface="Cambria" pitchFamily="18" charset="0"/>
                  </a:rPr>
                  <a:t>1, …, </a:t>
                </a:r>
                <a:r>
                  <a:rPr lang="en-US" sz="3200" err="1"/>
                  <a:t>z</a:t>
                </a:r>
                <a:r>
                  <a:rPr lang="en-US" sz="3200" baseline="-25000" err="1">
                    <a:latin typeface="Cambria" pitchFamily="18" charset="0"/>
                  </a:rPr>
                  <a:t>k</a:t>
                </a:r>
                <a:r>
                  <a:rPr lang="en-US" sz="3200"/>
                  <a:t>}</a:t>
                </a:r>
                <a:r>
                  <a:rPr lang="en-US" sz="3200" baseline="-25000">
                    <a:latin typeface="Cambria" pitchFamily="18" charset="0"/>
                  </a:rPr>
                  <a:t> </a:t>
                </a:r>
                <a:endParaRPr lang="en-US" sz="320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200">
                    <a:solidFill>
                      <a:srgbClr val="0070C0"/>
                    </a:solidFill>
                  </a:rPr>
                  <a:t> [z</a:t>
                </a:r>
                <a:r>
                  <a:rPr lang="en-US" sz="3200" baseline="-25000">
                    <a:solidFill>
                      <a:srgbClr val="0070C0"/>
                    </a:solidFill>
                    <a:latin typeface="Cambria" pitchFamily="18" charset="0"/>
                  </a:rPr>
                  <a:t>2</a:t>
                </a:r>
                <a:r>
                  <a:rPr lang="en-US" sz="3200">
                    <a:solidFill>
                      <a:srgbClr val="0070C0"/>
                    </a:solidFill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 sz="3200">
                    <a:solidFill>
                      <a:srgbClr val="0070C0"/>
                    </a:solidFill>
                  </a:rPr>
                  <a:t> s(z</a:t>
                </a:r>
                <a:r>
                  <a:rPr lang="en-US" sz="3200" baseline="-25000">
                    <a:solidFill>
                      <a:srgbClr val="0070C0"/>
                    </a:solidFill>
                    <a:latin typeface="Cambria" pitchFamily="18" charset="0"/>
                  </a:rPr>
                  <a:t>2</a:t>
                </a:r>
                <a:r>
                  <a:rPr lang="en-US" sz="320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</a:rPr>
                  <a:t> s(y)]      </a:t>
                </a:r>
                <a:r>
                  <a:rPr lang="en-US" sz="3200"/>
                  <a:t>(where k &gt; 1)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200">
                    <a:solidFill>
                      <a:srgbClr val="0070C0"/>
                    </a:solidFill>
                  </a:rPr>
                  <a:t> …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sz="3200">
                    <a:solidFill>
                      <a:srgbClr val="0070C0"/>
                    </a:solidFill>
                  </a:rPr>
                  <a:t> [</a:t>
                </a:r>
                <a:r>
                  <a:rPr lang="en-US" sz="3200" err="1">
                    <a:solidFill>
                      <a:srgbClr val="0070C0"/>
                    </a:solidFill>
                  </a:rPr>
                  <a:t>z</a:t>
                </a:r>
                <a:r>
                  <a:rPr lang="en-US" sz="3200" baseline="-25000" err="1">
                    <a:solidFill>
                      <a:srgbClr val="0070C0"/>
                    </a:solidFill>
                    <a:latin typeface="Cambria" pitchFamily="18" charset="0"/>
                  </a:rPr>
                  <a:t>k</a:t>
                </a:r>
                <a:r>
                  <a:rPr lang="en-US" sz="3200">
                    <a:solidFill>
                      <a:srgbClr val="0070C0"/>
                    </a:solidFill>
                  </a:rPr>
                  <a:t> </a:t>
                </a:r>
                <a:r>
                  <a:rPr lang="en-US" sz="3200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 sz="3200">
                    <a:solidFill>
                      <a:srgbClr val="0070C0"/>
                    </a:solidFill>
                  </a:rPr>
                  <a:t> s(</a:t>
                </a:r>
                <a:r>
                  <a:rPr lang="en-US" sz="3200" err="1">
                    <a:solidFill>
                      <a:srgbClr val="0070C0"/>
                    </a:solidFill>
                  </a:rPr>
                  <a:t>z</a:t>
                </a:r>
                <a:r>
                  <a:rPr lang="en-US" sz="3200" baseline="-25000" err="1">
                    <a:solidFill>
                      <a:srgbClr val="0070C0"/>
                    </a:solidFill>
                    <a:latin typeface="Cambria" pitchFamily="18" charset="0"/>
                  </a:rPr>
                  <a:t>k</a:t>
                </a:r>
                <a:r>
                  <a:rPr lang="en-US" sz="3200">
                    <a:solidFill>
                      <a:srgbClr val="0070C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sz="3200">
                    <a:solidFill>
                      <a:srgbClr val="0070C0"/>
                    </a:solidFill>
                  </a:rPr>
                  <a:t> s(y)]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sz="32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362200"/>
                <a:ext cx="7772400" cy="3200400"/>
              </a:xfrm>
              <a:prstGeom prst="rect">
                <a:avLst/>
              </a:prstGeom>
              <a:blipFill>
                <a:blip r:embed="rId2"/>
                <a:stretch>
                  <a:fillRect l="-1333" t="-3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2286000" y="2153094"/>
            <a:ext cx="762000" cy="2952307"/>
          </a:xfrm>
          <a:prstGeom prst="leftBrace">
            <a:avLst>
              <a:gd name="adj1" fmla="val 35310"/>
              <a:gd name="adj2" fmla="val 4657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B8CED2-0950-A70C-A2E8-0E44F665683C}"/>
              </a:ext>
            </a:extLst>
          </p:cNvPr>
          <p:cNvSpPr txBox="1">
            <a:spLocks/>
          </p:cNvSpPr>
          <p:nvPr/>
        </p:nvSpPr>
        <p:spPr>
          <a:xfrm>
            <a:off x="361321" y="276714"/>
            <a:ext cx="9630469" cy="113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br>
              <a:rPr lang="en-US"/>
            </a:br>
            <a:r>
              <a:rPr lang="en-US"/>
              <a:t>Transfer functions</a:t>
            </a:r>
          </a:p>
        </p:txBody>
      </p:sp>
    </p:spTree>
    <p:extLst>
      <p:ext uri="{BB962C8B-B14F-4D97-AF65-F5344CB8AC3E}">
        <p14:creationId xmlns:p14="http://schemas.microsoft.com/office/powerpoint/2010/main" val="43987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8633" y="1612311"/>
                <a:ext cx="10958310" cy="524568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AS 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x==y, 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(s)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s [</a:t>
                </a:r>
                <a:r>
                  <a:rPr lang="en-US" dirty="0" err="1">
                    <a:solidFill>
                      <a:srgbClr val="0070C0"/>
                    </a:solidFill>
                  </a:rPr>
                  <a:t>x,y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s(x)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s(y)], </a:t>
                </a:r>
                <a:r>
                  <a:rPr lang="en-US" dirty="0">
                    <a:solidFill>
                      <a:schemeClr val="tx1"/>
                    </a:solidFill>
                  </a:rPr>
                  <a:t>if s(x)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s(y) is non-empty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3300" dirty="0"/>
                  <a:t>, otherwise</a:t>
                </a:r>
              </a:p>
              <a:p>
                <a:r>
                  <a:rPr lang="en-US" dirty="0"/>
                  <a:t>AS 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x==y, 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(s)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:r>
                  <a:rPr lang="en-US" dirty="0">
                    <a:solidFill>
                      <a:srgbClr val="0070C0"/>
                    </a:solidFill>
                  </a:rPr>
                  <a:t>s,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if s(x) and s(y) both have &gt; 1 elements</a:t>
                </a:r>
              </a:p>
              <a:p>
                <a:pPr marL="0" indent="0">
                  <a:buNone/>
                </a:pPr>
                <a:r>
                  <a:rPr lang="en-US" dirty="0"/>
                  <a:t>      = </a:t>
                </a:r>
                <a:r>
                  <a:rPr lang="en-US" dirty="0">
                    <a:solidFill>
                      <a:srgbClr val="0070C0"/>
                    </a:solidFill>
                  </a:rPr>
                  <a:t>s[y 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s(y)-s(x)], </a:t>
                </a:r>
              </a:p>
              <a:p>
                <a:pPr marL="0" indent="0">
                  <a:buNone/>
                </a:pPr>
                <a:r>
                  <a:rPr lang="en-US" dirty="0"/>
                  <a:t>		    if s(x) is singleton and s(y)-s(x) is not empty </a:t>
                </a:r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:r>
                  <a:rPr lang="en-US" dirty="0">
                    <a:solidFill>
                      <a:srgbClr val="0070C0"/>
                    </a:solidFill>
                  </a:rPr>
                  <a:t>s[x 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  <a:sym typeface="Symbol"/>
                  </a:rPr>
                  <a:t>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s(x)-s(y)], </a:t>
                </a:r>
              </a:p>
              <a:p>
                <a:pPr marL="0" indent="0">
                  <a:buNone/>
                </a:pPr>
                <a:r>
                  <a:rPr lang="en-US" dirty="0"/>
                  <a:t>		    if s(y) is singleton and s(x)-s(y) is not empty </a:t>
                </a:r>
              </a:p>
              <a:p>
                <a:pPr marL="0" indent="0">
                  <a:buNone/>
                </a:pPr>
                <a:r>
                  <a:rPr lang="en-US" dirty="0"/>
                  <a:t>	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    otherwise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8633" y="1612311"/>
                <a:ext cx="10958310" cy="5245689"/>
              </a:xfrm>
              <a:blipFill>
                <a:blip r:embed="rId2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BB8CED2-0950-A70C-A2E8-0E44F665683C}"/>
              </a:ext>
            </a:extLst>
          </p:cNvPr>
          <p:cNvSpPr txBox="1">
            <a:spLocks/>
          </p:cNvSpPr>
          <p:nvPr/>
        </p:nvSpPr>
        <p:spPr>
          <a:xfrm>
            <a:off x="361321" y="276714"/>
            <a:ext cx="9630469" cy="1136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br>
              <a:rPr lang="en-US"/>
            </a:br>
            <a:r>
              <a:rPr lang="en-US"/>
              <a:t>Transfer functions</a:t>
            </a:r>
          </a:p>
        </p:txBody>
      </p:sp>
    </p:spTree>
    <p:extLst>
      <p:ext uri="{BB962C8B-B14F-4D97-AF65-F5344CB8AC3E}">
        <p14:creationId xmlns:p14="http://schemas.microsoft.com/office/powerpoint/2010/main" val="3186427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40" y="11532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Correctness of the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53696" y="2457076"/>
                <a:ext cx="3529424" cy="194095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</a:rPr>
                  <a:t>Abstract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Domain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A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semi-lattice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 sz="2400">
                    <a:solidFill>
                      <a:srgbClr val="C00000"/>
                    </a:solidFill>
                  </a:rPr>
                  <a:t>(A,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/>
                      </a:rPr>
                      <m:t>⊔</m:t>
                    </m:r>
                  </m:oMath>
                </a14:m>
                <a:r>
                  <a:rPr lang="en-US" sz="2400">
                    <a:solidFill>
                      <a:srgbClr val="C00000"/>
                    </a:solidFill>
                  </a:rPr>
                  <a:t>)</a:t>
                </a:r>
                <a:endParaRPr lang="en-US" sz="2400">
                  <a:solidFill>
                    <a:prstClr val="black"/>
                  </a:solidFill>
                  <a:latin typeface="Segoe Print" pitchFamily="2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Transfer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Functions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>
                    <a:solidFill>
                      <a:prstClr val="black"/>
                    </a:solidFill>
                  </a:rPr>
                  <a:t> For every statement </a:t>
                </a:r>
                <a:r>
                  <a:rPr lang="en-US" err="1">
                    <a:solidFill>
                      <a:srgbClr val="C00000"/>
                    </a:solidFill>
                  </a:rPr>
                  <a:t>st</a:t>
                </a:r>
                <a:r>
                  <a:rPr lang="en-US">
                    <a:solidFill>
                      <a:prstClr val="black"/>
                    </a:solidFill>
                  </a:rPr>
                  <a:t>,</a:t>
                </a:r>
              </a:p>
              <a:p>
                <a:pPr lvl="2"/>
                <a:r>
                  <a:rPr lang="en-US" err="1">
                    <a:solidFill>
                      <a:srgbClr val="C00000"/>
                    </a:solidFill>
                  </a:rPr>
                  <a:t>AS</a:t>
                </a:r>
                <a:r>
                  <a:rPr lang="en-US" baseline="-25000" err="1">
                    <a:solidFill>
                      <a:srgbClr val="C00000"/>
                    </a:solidFill>
                  </a:rPr>
                  <a:t>st</a:t>
                </a:r>
                <a:r>
                  <a:rPr lang="en-US">
                    <a:solidFill>
                      <a:srgbClr val="C00000"/>
                    </a:solidFill>
                  </a:rPr>
                  <a:t> : A -&gt; A</a:t>
                </a:r>
                <a:endParaRPr lang="en-US" sz="2400">
                  <a:solidFill>
                    <a:prstClr val="black"/>
                  </a:solidFill>
                  <a:latin typeface="Segoe Print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696" y="2457076"/>
                <a:ext cx="3529424" cy="19409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33672" y="2508154"/>
                <a:ext cx="3529424" cy="183880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prstClr val="black"/>
                    </a:solidFill>
                  </a:rPr>
                  <a:t>Concrete (Collecting) Domain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A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semi-lattice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 sz="2400">
                    <a:solidFill>
                      <a:srgbClr val="C00000"/>
                    </a:solidFill>
                  </a:rPr>
                  <a:t>(C,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sz="2400">
                    <a:solidFill>
                      <a:srgbClr val="C00000"/>
                    </a:solidFill>
                  </a:rPr>
                  <a:t>)</a:t>
                </a:r>
                <a:endParaRPr lang="en-US" sz="2400">
                  <a:solidFill>
                    <a:prstClr val="black"/>
                  </a:solidFill>
                  <a:latin typeface="Segoe Print" pitchFamily="2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Transfer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>
                    <a:solidFill>
                      <a:prstClr val="black"/>
                    </a:solidFill>
                  </a:rPr>
                  <a:t>Functions</a:t>
                </a:r>
              </a:p>
              <a:p>
                <a:pPr lvl="1">
                  <a:buFont typeface="Arial" pitchFamily="34" charset="0"/>
                  <a:buChar char="•"/>
                </a:pPr>
                <a:r>
                  <a:rPr lang="en-US">
                    <a:solidFill>
                      <a:prstClr val="black"/>
                    </a:solidFill>
                  </a:rPr>
                  <a:t> For every statement </a:t>
                </a:r>
                <a:r>
                  <a:rPr lang="en-US" err="1">
                    <a:solidFill>
                      <a:srgbClr val="C00000"/>
                    </a:solidFill>
                  </a:rPr>
                  <a:t>st</a:t>
                </a:r>
                <a:r>
                  <a:rPr lang="en-US">
                    <a:solidFill>
                      <a:prstClr val="black"/>
                    </a:solidFill>
                  </a:rPr>
                  <a:t>,</a:t>
                </a:r>
              </a:p>
              <a:p>
                <a:pPr lvl="2"/>
                <a:r>
                  <a:rPr lang="en-US" err="1">
                    <a:solidFill>
                      <a:srgbClr val="C00000"/>
                    </a:solidFill>
                  </a:rPr>
                  <a:t>nstate</a:t>
                </a:r>
                <a:r>
                  <a:rPr lang="en-US" baseline="-25000" err="1">
                    <a:solidFill>
                      <a:srgbClr val="C00000"/>
                    </a:solidFill>
                  </a:rPr>
                  <a:t>st</a:t>
                </a:r>
                <a:r>
                  <a:rPr lang="en-US">
                    <a:solidFill>
                      <a:srgbClr val="C00000"/>
                    </a:solidFill>
                  </a:rPr>
                  <a:t> : C -&gt; C</a:t>
                </a:r>
                <a:endParaRPr lang="en-US" sz="2400" baseline="30000">
                  <a:solidFill>
                    <a:prstClr val="black"/>
                  </a:solidFill>
                  <a:latin typeface="Segoe Print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72" y="2508154"/>
                <a:ext cx="3529424" cy="18388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2328612" y="4474232"/>
            <a:ext cx="1676400" cy="12192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8042" y="5703612"/>
            <a:ext cx="25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+mj-lt"/>
              </a:rPr>
              <a:t>C</a:t>
            </a:r>
            <a:r>
              <a:rPr lang="en-US" sz="2800">
                <a:solidFill>
                  <a:prstClr val="black"/>
                </a:solidFill>
                <a:latin typeface="Segoe Print" pitchFamily="2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Cambria Math"/>
                <a:ea typeface="Cambria Math"/>
              </a:rPr>
              <a:t>≡ </a:t>
            </a:r>
            <a:r>
              <a:rPr lang="en-US" sz="2800">
                <a:solidFill>
                  <a:prstClr val="black"/>
                </a:solidFill>
                <a:latin typeface="Segoe Print" pitchFamily="2" charset="0"/>
              </a:rPr>
              <a:t>2</a:t>
            </a:r>
            <a:r>
              <a:rPr lang="en-US" sz="2800" baseline="30000">
                <a:solidFill>
                  <a:prstClr val="black"/>
                </a:solidFill>
              </a:rPr>
              <a:t>State</a:t>
            </a:r>
            <a:endParaRPr lang="en-US" sz="2800" baseline="3000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59138" y="4474232"/>
            <a:ext cx="25908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58496" y="5703612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+mj-lt"/>
              </a:rPr>
              <a:t>A </a:t>
            </a:r>
            <a:r>
              <a:rPr lang="en-US" sz="2800">
                <a:solidFill>
                  <a:prstClr val="black"/>
                </a:solidFill>
                <a:latin typeface="+mj-lt"/>
                <a:ea typeface="Cambria Math"/>
              </a:rPr>
              <a:t>≡ </a:t>
            </a:r>
            <a:r>
              <a:rPr lang="en-US" sz="2800" err="1">
                <a:solidFill>
                  <a:prstClr val="black"/>
                </a:solidFill>
                <a:latin typeface="+mj-lt"/>
              </a:rPr>
              <a:t>AbsState</a:t>
            </a:r>
            <a:endParaRPr lang="en-US" sz="2800" baseline="3000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3096" y="3026432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63096" y="3788432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77480" y="3255032"/>
            <a:ext cx="332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38206" y="2569232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prstClr val="black"/>
                </a:solidFill>
                <a:latin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58210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5644" y="2763283"/>
            <a:ext cx="8528297" cy="52322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marL="342900" lvl="2" indent="-342900">
              <a:buNone/>
            </a:pPr>
            <a:r>
              <a:rPr lang="en-US" sz="280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>
                <a:solidFill>
                  <a:srgbClr val="C00000"/>
                </a:solidFill>
              </a:rPr>
              <a:t>(S</a:t>
            </a:r>
            <a:r>
              <a:rPr lang="en-US">
                <a:latin typeface="Cambria Math"/>
                <a:ea typeface="Cambria Math"/>
              </a:rPr>
              <a:t> </a:t>
            </a:r>
            <a:r>
              <a:rPr lang="en-US">
                <a:solidFill>
                  <a:schemeClr val="accent2"/>
                </a:solidFill>
                <a:latin typeface="Cambria Math"/>
                <a:ea typeface="Cambria Math"/>
              </a:rPr>
              <a:t>∊</a:t>
            </a:r>
            <a:r>
              <a:rPr lang="en-US">
                <a:solidFill>
                  <a:schemeClr val="accent2"/>
                </a:solidFill>
              </a:rPr>
              <a:t> 2</a:t>
            </a:r>
            <a:r>
              <a:rPr lang="en-US" baseline="30000">
                <a:solidFill>
                  <a:schemeClr val="accent2"/>
                </a:solidFill>
              </a:rPr>
              <a:t>State</a:t>
            </a:r>
            <a:r>
              <a:rPr lang="en-US">
                <a:solidFill>
                  <a:srgbClr val="C00000"/>
                </a:solidFill>
              </a:rPr>
              <a:t>)</a:t>
            </a:r>
            <a:r>
              <a:rPr lang="en-US"/>
              <a:t> = </a:t>
            </a:r>
            <a:r>
              <a:rPr lang="el-GR"/>
              <a:t>λ</a:t>
            </a:r>
            <a:r>
              <a:rPr lang="en-US"/>
              <a:t>v. {x | exists s in S such that s(v) = x }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6F5CA-56DF-4B1F-A841-CAC218D39C47}"/>
              </a:ext>
            </a:extLst>
          </p:cNvPr>
          <p:cNvSpPr txBox="1">
            <a:spLocks/>
          </p:cNvSpPr>
          <p:nvPr/>
        </p:nvSpPr>
        <p:spPr>
          <a:xfrm>
            <a:off x="1445644" y="4332842"/>
            <a:ext cx="793518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rtlCol="0" anchor="t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Prin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None/>
            </a:pPr>
            <a:r>
              <a:rPr lang="en-US">
                <a:solidFill>
                  <a:schemeClr val="accent2"/>
                </a:solidFill>
                <a:latin typeface="Symbol"/>
                <a:sym typeface="Symbol"/>
              </a:rPr>
              <a:t>g</a:t>
            </a:r>
            <a:r>
              <a:rPr lang="en-US">
                <a:solidFill>
                  <a:srgbClr val="C00000"/>
                </a:solidFill>
                <a:latin typeface="Segoe Print"/>
              </a:rPr>
              <a:t>(a)</a:t>
            </a:r>
            <a:r>
              <a:rPr lang="en-US">
                <a:latin typeface="Segoe Print"/>
              </a:rPr>
              <a:t> = {s | for each pointer variable p, s(p) </a:t>
            </a:r>
            <a:r>
              <a:rPr lang="en-US">
                <a:latin typeface="Cambria Math"/>
                <a:ea typeface="Cambria Math"/>
              </a:rPr>
              <a:t>∊ </a:t>
            </a:r>
            <a:r>
              <a:rPr lang="en-US">
                <a:latin typeface="Segoe Print"/>
              </a:rPr>
              <a:t>a(p)}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59F770-6D1D-B937-B64F-D9A470F0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40" y="11532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Correctness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40595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167" y="1612304"/>
                <a:ext cx="6476913" cy="41549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Need to show that for any statement </a:t>
                </a:r>
                <a:r>
                  <a:rPr lang="en-US" sz="2400" err="1">
                    <a:solidFill>
                      <a:prstClr val="black"/>
                    </a:solidFill>
                    <a:latin typeface="Segoe Print" pitchFamily="2" charset="0"/>
                  </a:rPr>
                  <a:t>st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, and for any d </a:t>
                </a:r>
                <a:r>
                  <a:rPr lang="en-US" sz="2400">
                    <a:solidFill>
                      <a:prstClr val="black"/>
                    </a:solidFill>
                    <a:latin typeface="Cambria Math"/>
                    <a:ea typeface="Cambria Math"/>
                  </a:rPr>
                  <a:t>∊ 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A: </a:t>
                </a:r>
              </a:p>
              <a:p>
                <a:pPr algn="ctr"/>
                <a:endParaRPr lang="en-US" sz="2400">
                  <a:solidFill>
                    <a:prstClr val="black"/>
                  </a:solidFill>
                  <a:latin typeface="Segoe Print" pitchFamily="2" charset="0"/>
                </a:endParaRPr>
              </a:p>
              <a:p>
                <a:pPr algn="ctr"/>
                <a:r>
                  <a:rPr lang="en-US" sz="2800" err="1">
                    <a:solidFill>
                      <a:prstClr val="black"/>
                    </a:solidFill>
                    <a:latin typeface="Segoe Print" pitchFamily="2" charset="0"/>
                  </a:rPr>
                  <a:t>AS</a:t>
                </a:r>
                <a:r>
                  <a:rPr lang="en-US" sz="2800" baseline="-25000" err="1">
                    <a:solidFill>
                      <a:prstClr val="black"/>
                    </a:solidFill>
                    <a:latin typeface="Segoe Print" pitchFamily="2" charset="0"/>
                  </a:rPr>
                  <a:t>st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(d) </a:t>
                </a:r>
                <a:r>
                  <a:rPr lang="en-US" sz="2800" b="1">
                    <a:solidFill>
                      <a:prstClr val="black"/>
                    </a:solidFill>
                    <a:latin typeface="Math B"/>
                  </a:rPr>
                  <a:t>≥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 sz="2800">
                    <a:solidFill>
                      <a:prstClr val="black"/>
                    </a:solidFill>
                    <a:latin typeface="Symbol" pitchFamily="18" charset="2"/>
                  </a:rPr>
                  <a:t>a 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</a:t>
                </a:r>
                <a:r>
                  <a:rPr lang="en-US" sz="2800" err="1">
                    <a:solidFill>
                      <a:prstClr val="black"/>
                    </a:solidFill>
                    <a:latin typeface="Segoe Print" pitchFamily="2" charset="0"/>
                  </a:rPr>
                  <a:t>nstate’</a:t>
                </a:r>
                <a:r>
                  <a:rPr lang="en-US" sz="2800" baseline="-25000" err="1">
                    <a:solidFill>
                      <a:prstClr val="black"/>
                    </a:solidFill>
                    <a:latin typeface="Segoe Print" pitchFamily="2" charset="0"/>
                  </a:rPr>
                  <a:t>st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</a:t>
                </a:r>
                <a:r>
                  <a:rPr lang="en-US" sz="2800">
                    <a:solidFill>
                      <a:prstClr val="black"/>
                    </a:solidFill>
                    <a:latin typeface="Symbol" pitchFamily="18" charset="2"/>
                  </a:rPr>
                  <a:t> g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(d))</a:t>
                </a:r>
              </a:p>
              <a:p>
                <a:pPr algn="ctr"/>
                <a:endParaRPr lang="en-US" sz="2800">
                  <a:solidFill>
                    <a:prstClr val="black"/>
                  </a:solidFill>
                  <a:latin typeface="Segoe Print" pitchFamily="2" charset="0"/>
                </a:endParaRPr>
              </a:p>
              <a:p>
                <a:pPr algn="ctr"/>
                <a:r>
                  <a:rPr lang="en-US" sz="2800">
                    <a:solidFill>
                      <a:schemeClr val="accent1"/>
                    </a:solidFill>
                    <a:latin typeface="Segoe Print" pitchFamily="2" charset="0"/>
                  </a:rPr>
                  <a:t>OR</a:t>
                </a:r>
              </a:p>
              <a:p>
                <a:pPr algn="ctr"/>
                <a:endParaRPr lang="en-US" sz="2800">
                  <a:solidFill>
                    <a:prstClr val="black"/>
                  </a:solidFill>
                  <a:latin typeface="Segoe Print" pitchFamily="2" charset="0"/>
                </a:endParaRPr>
              </a:p>
              <a:p>
                <a:pPr algn="ctr"/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for any statement </a:t>
                </a:r>
                <a:r>
                  <a:rPr lang="en-US" sz="2400" err="1">
                    <a:solidFill>
                      <a:prstClr val="black"/>
                    </a:solidFill>
                    <a:latin typeface="Segoe Print" pitchFamily="2" charset="0"/>
                  </a:rPr>
                  <a:t>st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, and for any c </a:t>
                </a:r>
                <a:r>
                  <a:rPr lang="en-US" sz="2400">
                    <a:solidFill>
                      <a:prstClr val="black"/>
                    </a:solidFill>
                    <a:latin typeface="Cambria Math"/>
                    <a:ea typeface="Cambria Math"/>
                  </a:rPr>
                  <a:t>∊ 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C: </a:t>
                </a:r>
              </a:p>
              <a:p>
                <a:pPr algn="ctr"/>
                <a:endParaRPr lang="en-US" sz="2800">
                  <a:solidFill>
                    <a:prstClr val="black"/>
                  </a:solidFill>
                  <a:latin typeface="Segoe Print" pitchFamily="2" charset="0"/>
                </a:endParaRPr>
              </a:p>
              <a:p>
                <a:pPr algn="ctr"/>
                <a:r>
                  <a:rPr lang="en-US" sz="2800">
                    <a:solidFill>
                      <a:prstClr val="black"/>
                    </a:solidFill>
                    <a:latin typeface="Symbol" pitchFamily="18" charset="2"/>
                  </a:rPr>
                  <a:t>g(</a:t>
                </a:r>
                <a:r>
                  <a:rPr lang="en-US" sz="2800" err="1">
                    <a:solidFill>
                      <a:prstClr val="black"/>
                    </a:solidFill>
                    <a:latin typeface="Segoe Print" pitchFamily="2" charset="0"/>
                  </a:rPr>
                  <a:t>AS</a:t>
                </a:r>
                <a:r>
                  <a:rPr lang="en-US" sz="2800" baseline="-25000" err="1">
                    <a:solidFill>
                      <a:prstClr val="black"/>
                    </a:solidFill>
                    <a:latin typeface="Segoe Print" pitchFamily="2" charset="0"/>
                  </a:rPr>
                  <a:t>st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</a:t>
                </a:r>
                <a:r>
                  <a:rPr lang="en-US" sz="2800">
                    <a:solidFill>
                      <a:prstClr val="black"/>
                    </a:solidFill>
                    <a:latin typeface="Symbol" pitchFamily="18" charset="2"/>
                  </a:rPr>
                  <a:t>a 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(c))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 </a:t>
                </a:r>
                <a:r>
                  <a:rPr lang="en-US" sz="2800" err="1">
                    <a:solidFill>
                      <a:prstClr val="black"/>
                    </a:solidFill>
                    <a:latin typeface="Segoe Print" pitchFamily="2" charset="0"/>
                  </a:rPr>
                  <a:t>nstate’</a:t>
                </a:r>
                <a:r>
                  <a:rPr lang="en-US" sz="2800" baseline="-25000" err="1">
                    <a:solidFill>
                      <a:prstClr val="black"/>
                    </a:solidFill>
                    <a:latin typeface="Segoe Print" pitchFamily="2" charset="0"/>
                  </a:rPr>
                  <a:t>st</a:t>
                </a:r>
                <a:r>
                  <a:rPr lang="en-US" sz="2800">
                    <a:solidFill>
                      <a:prstClr val="black"/>
                    </a:solidFill>
                    <a:latin typeface="Segoe Print" pitchFamily="2" charset="0"/>
                  </a:rPr>
                  <a:t>(c)</a:t>
                </a:r>
                <a:r>
                  <a:rPr lang="en-US" sz="2800" b="1">
                    <a:solidFill>
                      <a:prstClr val="black"/>
                    </a:solidFill>
                    <a:latin typeface="Math B"/>
                  </a:rPr>
                  <a:t> </a:t>
                </a:r>
                <a:endParaRPr lang="en-US" sz="2800">
                  <a:solidFill>
                    <a:prstClr val="black"/>
                  </a:solidFill>
                  <a:latin typeface="Segoe Print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7" y="1612304"/>
                <a:ext cx="6476913" cy="4154984"/>
              </a:xfrm>
              <a:prstGeom prst="rect">
                <a:avLst/>
              </a:prstGeom>
              <a:blipFill>
                <a:blip r:embed="rId2"/>
                <a:stretch>
                  <a:fillRect l="-752" t="-1023" r="-2538" b="-3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D9944AA-B81A-4B0D-8638-4F3DCFEDB600}"/>
              </a:ext>
            </a:extLst>
          </p:cNvPr>
          <p:cNvSpPr txBox="1"/>
          <p:nvPr/>
        </p:nvSpPr>
        <p:spPr>
          <a:xfrm>
            <a:off x="7463482" y="2678069"/>
            <a:ext cx="38388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Segoe Print" pitchFamily="2" charset="0"/>
              </a:rPr>
              <a:t>Also, need to show that </a:t>
            </a:r>
            <a:r>
              <a:rPr lang="en-US" sz="2400">
                <a:solidFill>
                  <a:prstClr val="black"/>
                </a:solidFill>
                <a:latin typeface="Symbol" pitchFamily="18" charset="2"/>
              </a:rPr>
              <a:t>a, g </a:t>
            </a:r>
            <a:r>
              <a:rPr lang="en-US" sz="2400">
                <a:solidFill>
                  <a:prstClr val="black"/>
                </a:solidFill>
                <a:latin typeface="Segoe Print" pitchFamily="2" charset="0"/>
              </a:rPr>
              <a:t>form a Galois connection </a:t>
            </a:r>
            <a:endParaRPr lang="en-US" sz="280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631CCB-A96F-0074-889B-AF238EEEF444}"/>
              </a:ext>
            </a:extLst>
          </p:cNvPr>
          <p:cNvSpPr txBox="1">
            <a:spLocks/>
          </p:cNvSpPr>
          <p:nvPr/>
        </p:nvSpPr>
        <p:spPr>
          <a:xfrm>
            <a:off x="376540" y="115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Correctness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3120383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9275805" cy="1143000"/>
          </a:xfrm>
        </p:spPr>
        <p:txBody>
          <a:bodyPr>
            <a:normAutofit/>
          </a:bodyPr>
          <a:lstStyle/>
          <a:p>
            <a:r>
              <a:rPr lang="en-US">
                <a:latin typeface="Segoe Print"/>
              </a:rPr>
              <a:t>Correctness illustration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5945016" y="2529355"/>
            <a:ext cx="4383025" cy="461665"/>
            <a:chOff x="4508477" y="2819400"/>
            <a:chExt cx="4383025" cy="461665"/>
          </a:xfrm>
        </p:grpSpPr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4508477" y="2819400"/>
              <a:ext cx="1282723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{&amp;y}</a:t>
              </a:r>
            </a:p>
          </p:txBody>
        </p:sp>
        <p:sp>
          <p:nvSpPr>
            <p:cNvPr id="15" name="Text Box 46"/>
            <p:cNvSpPr txBox="1">
              <a:spLocks noChangeArrowheads="1"/>
            </p:cNvSpPr>
            <p:nvPr/>
          </p:nvSpPr>
          <p:spPr bwMode="auto">
            <a:xfrm>
              <a:off x="5791200" y="2819400"/>
              <a:ext cx="1826141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x,&amp;z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7620000" y="2819400"/>
              <a:ext cx="1271502" cy="46166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z: {&amp;a}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1600200" y="5008086"/>
            <a:ext cx="3657600" cy="1600200"/>
            <a:chOff x="76200" y="4191000"/>
            <a:chExt cx="3657600" cy="1600200"/>
          </a:xfrm>
        </p:grpSpPr>
        <p:grpSp>
          <p:nvGrpSpPr>
            <p:cNvPr id="5" name="Group 40"/>
            <p:cNvGrpSpPr/>
            <p:nvPr/>
          </p:nvGrpSpPr>
          <p:grpSpPr>
            <a:xfrm>
              <a:off x="367187" y="4381500"/>
              <a:ext cx="3075627" cy="1219200"/>
              <a:chOff x="304800" y="4343400"/>
              <a:chExt cx="3075627" cy="1219200"/>
            </a:xfrm>
          </p:grpSpPr>
          <p:sp>
            <p:nvSpPr>
              <p:cNvPr id="20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43434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&amp;x</a:t>
                </a:r>
              </a:p>
            </p:txBody>
          </p:sp>
          <p:sp>
            <p:nvSpPr>
              <p:cNvPr id="22" name="Text Box 46"/>
              <p:cNvSpPr txBox="1">
                <a:spLocks noChangeArrowheads="1"/>
              </p:cNvSpPr>
              <p:nvPr/>
            </p:nvSpPr>
            <p:spPr bwMode="auto">
              <a:xfrm>
                <a:off x="2362200" y="4343400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  <p:sp>
            <p:nvSpPr>
              <p:cNvPr id="23" name="Text Box 46"/>
              <p:cNvSpPr txBox="1">
                <a:spLocks noChangeArrowheads="1"/>
              </p:cNvSpPr>
              <p:nvPr/>
            </p:nvSpPr>
            <p:spPr bwMode="auto">
              <a:xfrm>
                <a:off x="304800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1332751" y="51009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&amp;z</a:t>
                </a:r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/>
            </p:nvSpPr>
            <p:spPr bwMode="auto">
              <a:xfrm>
                <a:off x="2362200" y="5100935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z: &amp;b</a:t>
                </a:r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>
              <a:off x="76200" y="4191000"/>
              <a:ext cx="3657600" cy="1600200"/>
              <a:chOff x="76200" y="4191000"/>
              <a:chExt cx="3657600" cy="1600200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33528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ight Brace 29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34"/>
          <p:cNvGrpSpPr/>
          <p:nvPr/>
        </p:nvGrpSpPr>
        <p:grpSpPr>
          <a:xfrm>
            <a:off x="5791200" y="5608131"/>
            <a:ext cx="4690654" cy="400110"/>
            <a:chOff x="4267200" y="5024735"/>
            <a:chExt cx="4690654" cy="400110"/>
          </a:xfrm>
        </p:grpSpPr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4267200" y="5024735"/>
              <a:ext cx="157767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{&amp;</a:t>
              </a:r>
              <a:r>
                <a:rPr lang="en-US" sz="20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y,&amp;b</a:t>
              </a:r>
              <a:r>
                <a:rPr lang="en-US" sz="20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33" name="Text Box 46"/>
            <p:cNvSpPr txBox="1">
              <a:spLocks noChangeArrowheads="1"/>
            </p:cNvSpPr>
            <p:nvPr/>
          </p:nvSpPr>
          <p:spPr bwMode="auto">
            <a:xfrm>
              <a:off x="5824946" y="5024735"/>
              <a:ext cx="1556836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{&amp;</a:t>
              </a:r>
              <a:r>
                <a:rPr lang="en-US" sz="20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x,&amp;z</a:t>
              </a:r>
              <a:r>
                <a:rPr lang="en-US" sz="20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34" name="Text Box 46"/>
            <p:cNvSpPr txBox="1">
              <a:spLocks noChangeArrowheads="1"/>
            </p:cNvSpPr>
            <p:nvPr/>
          </p:nvSpPr>
          <p:spPr bwMode="auto">
            <a:xfrm>
              <a:off x="7391400" y="5024735"/>
              <a:ext cx="1566454" cy="4001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z: {&amp;</a:t>
              </a:r>
              <a:r>
                <a:rPr lang="en-US" sz="20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a,&amp;b</a:t>
              </a:r>
              <a:r>
                <a:rPr lang="en-US" sz="20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</p:grpSp>
      <p:grpSp>
        <p:nvGrpSpPr>
          <p:cNvPr id="11" name="Group 46"/>
          <p:cNvGrpSpPr/>
          <p:nvPr/>
        </p:nvGrpSpPr>
        <p:grpSpPr>
          <a:xfrm>
            <a:off x="1600200" y="1960086"/>
            <a:ext cx="3657600" cy="1600200"/>
            <a:chOff x="76200" y="2057400"/>
            <a:chExt cx="3657600" cy="1600200"/>
          </a:xfrm>
        </p:grpSpPr>
        <p:grpSp>
          <p:nvGrpSpPr>
            <p:cNvPr id="13" name="Group 41"/>
            <p:cNvGrpSpPr/>
            <p:nvPr/>
          </p:nvGrpSpPr>
          <p:grpSpPr>
            <a:xfrm>
              <a:off x="367187" y="2247900"/>
              <a:ext cx="3075627" cy="1219200"/>
              <a:chOff x="381000" y="2133600"/>
              <a:chExt cx="3075627" cy="1219200"/>
            </a:xfrm>
          </p:grpSpPr>
          <p:sp>
            <p:nvSpPr>
              <p:cNvPr id="6" name="Text Box 46"/>
              <p:cNvSpPr txBox="1">
                <a:spLocks noChangeArrowheads="1"/>
              </p:cNvSpPr>
              <p:nvPr/>
            </p:nvSpPr>
            <p:spPr bwMode="auto">
              <a:xfrm>
                <a:off x="381000" y="21336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9" name="Text Box 46"/>
              <p:cNvSpPr txBox="1">
                <a:spLocks noChangeArrowheads="1"/>
              </p:cNvSpPr>
              <p:nvPr/>
            </p:nvSpPr>
            <p:spPr bwMode="auto">
              <a:xfrm>
                <a:off x="1408951" y="2133600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&amp;x</a:t>
                </a:r>
              </a:p>
            </p:txBody>
          </p:sp>
          <p:sp>
            <p:nvSpPr>
              <p:cNvPr id="10" name="Text Box 46"/>
              <p:cNvSpPr txBox="1">
                <a:spLocks noChangeArrowheads="1"/>
              </p:cNvSpPr>
              <p:nvPr/>
            </p:nvSpPr>
            <p:spPr bwMode="auto">
              <a:xfrm>
                <a:off x="2438400" y="2133600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  <p:sp>
            <p:nvSpPr>
              <p:cNvPr id="17" name="Text Box 46"/>
              <p:cNvSpPr txBox="1">
                <a:spLocks noChangeArrowheads="1"/>
              </p:cNvSpPr>
              <p:nvPr/>
            </p:nvSpPr>
            <p:spPr bwMode="auto">
              <a:xfrm>
                <a:off x="381000" y="28911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&amp;y</a:t>
                </a:r>
              </a:p>
            </p:txBody>
          </p:sp>
          <p:sp>
            <p:nvSpPr>
              <p:cNvPr id="18" name="Text Box 46"/>
              <p:cNvSpPr txBox="1">
                <a:spLocks noChangeArrowheads="1"/>
              </p:cNvSpPr>
              <p:nvPr/>
            </p:nvSpPr>
            <p:spPr bwMode="auto">
              <a:xfrm>
                <a:off x="1408951" y="289113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&amp;z</a:t>
                </a: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auto">
              <a:xfrm>
                <a:off x="2438400" y="2891135"/>
                <a:ext cx="101822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z: &amp;a</a:t>
                </a:r>
              </a:p>
            </p:txBody>
          </p:sp>
        </p:grpSp>
        <p:grpSp>
          <p:nvGrpSpPr>
            <p:cNvPr id="26" name="Group 43"/>
            <p:cNvGrpSpPr/>
            <p:nvPr/>
          </p:nvGrpSpPr>
          <p:grpSpPr>
            <a:xfrm>
              <a:off x="76200" y="2057400"/>
              <a:ext cx="3657600" cy="1600200"/>
              <a:chOff x="76200" y="4191000"/>
              <a:chExt cx="3657600" cy="1600200"/>
            </a:xfrm>
          </p:grpSpPr>
          <p:sp>
            <p:nvSpPr>
              <p:cNvPr id="45" name="Right Brace 44"/>
              <p:cNvSpPr/>
              <p:nvPr/>
            </p:nvSpPr>
            <p:spPr>
              <a:xfrm>
                <a:off x="33528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flipH="1">
                <a:off x="76200" y="4191000"/>
                <a:ext cx="381000" cy="1600200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8149418" y="4047259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Segoe Print" pitchFamily="2" charset="0"/>
              </a:rPr>
              <a:t>*y = &amp;b;</a:t>
            </a:r>
          </a:p>
        </p:txBody>
      </p:sp>
      <p:sp>
        <p:nvSpPr>
          <p:cNvPr id="49" name="Down Arrow 48"/>
          <p:cNvSpPr/>
          <p:nvPr/>
        </p:nvSpPr>
        <p:spPr>
          <a:xfrm>
            <a:off x="7448550" y="3788886"/>
            <a:ext cx="857250" cy="9784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AS</a:t>
            </a:r>
            <a:endParaRPr lang="en-US" sz="2000" baseline="3000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25018" y="398325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Segoe Print" pitchFamily="2" charset="0"/>
              </a:rPr>
              <a:t>*y = &amp;b;</a:t>
            </a:r>
          </a:p>
        </p:txBody>
      </p:sp>
      <p:sp>
        <p:nvSpPr>
          <p:cNvPr id="53" name="Down Arrow 52"/>
          <p:cNvSpPr/>
          <p:nvPr/>
        </p:nvSpPr>
        <p:spPr>
          <a:xfrm>
            <a:off x="1448830" y="3814794"/>
            <a:ext cx="2131540" cy="952500"/>
          </a:xfrm>
          <a:prstGeom prst="downArrow">
            <a:avLst>
              <a:gd name="adj1" fmla="val 50000"/>
              <a:gd name="adj2" fmla="val 5129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prstClr val="black"/>
                </a:solidFill>
                <a:latin typeface="Segoe Print" panose="02000600000000000000" pitchFamily="2" charset="0"/>
              </a:rPr>
              <a:t>nstate</a:t>
            </a:r>
            <a:r>
              <a:rPr lang="en-US" sz="2000">
                <a:solidFill>
                  <a:prstClr val="black"/>
                </a:solidFill>
                <a:latin typeface="Segoe Print" panose="02000600000000000000" pitchFamily="2" charset="0"/>
              </a:rPr>
              <a:t>’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5269992" y="5541486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5" name="Right Arrow 54"/>
          <p:cNvSpPr/>
          <p:nvPr/>
        </p:nvSpPr>
        <p:spPr>
          <a:xfrm flipH="1">
            <a:off x="5334000" y="2493486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Symbol" pitchFamily="18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067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 animBg="1"/>
      <p:bldP spid="52" grpId="0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22493" cy="1143000"/>
          </a:xfrm>
        </p:spPr>
        <p:txBody>
          <a:bodyPr>
            <a:normAutofit/>
          </a:bodyPr>
          <a:lstStyle/>
          <a:p>
            <a:r>
              <a:rPr lang="en-US" sz="3600"/>
              <a:t>A Constant Propagation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1" y="2151728"/>
            <a:ext cx="2209799" cy="255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endParaRPr lang="en-US" sz="320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y = 4;</a:t>
            </a:r>
          </a:p>
          <a:p>
            <a:endParaRPr lang="en-US" sz="320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8" name="Oval 7"/>
          <p:cNvSpPr/>
          <p:nvPr/>
        </p:nvSpPr>
        <p:spPr>
          <a:xfrm>
            <a:off x="3581400" y="41910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ed Rectangular Callout 9"/>
          <p:cNvSpPr/>
          <p:nvPr/>
        </p:nvSpPr>
        <p:spPr>
          <a:xfrm>
            <a:off x="5562601" y="2438401"/>
            <a:ext cx="4512523" cy="2009061"/>
          </a:xfrm>
          <a:prstGeom prst="wedgeRoundRectCallout">
            <a:avLst>
              <a:gd name="adj1" fmla="val -86687"/>
              <a:gd name="adj2" fmla="val 4004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is always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here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can replace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by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3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and replace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x+5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by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8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and so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786E-DB17-08AC-66A5-866CF00B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4638"/>
            <a:ext cx="9275804" cy="1143000"/>
          </a:xfrm>
        </p:spPr>
        <p:txBody>
          <a:bodyPr/>
          <a:lstStyle/>
          <a:p>
            <a:r>
              <a:rPr lang="en-US">
                <a:latin typeface="Segoe Print"/>
              </a:rPr>
              <a:t>Correctness illustration</a:t>
            </a:r>
            <a:endParaRPr lang="en-I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2564E-58ED-421D-F3B5-2AEA35CDB968}"/>
              </a:ext>
            </a:extLst>
          </p:cNvPr>
          <p:cNvGrpSpPr/>
          <p:nvPr/>
        </p:nvGrpSpPr>
        <p:grpSpPr>
          <a:xfrm>
            <a:off x="1261934" y="3541745"/>
            <a:ext cx="3600516" cy="952500"/>
            <a:chOff x="1234381" y="2229782"/>
            <a:chExt cx="2474087" cy="9525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2DAA64-714F-621E-36CC-4A63C1C2801A}"/>
                </a:ext>
              </a:extLst>
            </p:cNvPr>
            <p:cNvSpPr txBox="1"/>
            <p:nvPr/>
          </p:nvSpPr>
          <p:spPr>
            <a:xfrm>
              <a:off x="2499483" y="2322403"/>
              <a:ext cx="1208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Segoe Print" pitchFamily="2" charset="0"/>
                </a:rPr>
                <a:t>*y = t;</a:t>
              </a:r>
            </a:p>
          </p:txBody>
        </p:sp>
        <p:sp>
          <p:nvSpPr>
            <p:cNvPr id="15" name="Down Arrow 52">
              <a:extLst>
                <a:ext uri="{FF2B5EF4-FFF2-40B4-BE49-F238E27FC236}">
                  <a16:creationId xmlns:a16="http://schemas.microsoft.com/office/drawing/2014/main" id="{87F05685-045D-2033-60FE-4353BC9C0B56}"/>
                </a:ext>
              </a:extLst>
            </p:cNvPr>
            <p:cNvSpPr/>
            <p:nvPr/>
          </p:nvSpPr>
          <p:spPr>
            <a:xfrm>
              <a:off x="1234381" y="2229782"/>
              <a:ext cx="1379774" cy="9525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err="1">
                  <a:solidFill>
                    <a:prstClr val="black"/>
                  </a:solidFill>
                </a:rPr>
                <a:t>nstate</a:t>
              </a:r>
              <a:r>
                <a:rPr lang="en-US" sz="2000">
                  <a:solidFill>
                    <a:prstClr val="black"/>
                  </a:solidFill>
                </a:rPr>
                <a:t>’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99C9512-D47A-45F3-4E89-7476DE3AF603}"/>
              </a:ext>
            </a:extLst>
          </p:cNvPr>
          <p:cNvGrpSpPr/>
          <p:nvPr/>
        </p:nvGrpSpPr>
        <p:grpSpPr>
          <a:xfrm>
            <a:off x="502970" y="1478541"/>
            <a:ext cx="4161275" cy="463056"/>
            <a:chOff x="132252" y="2302775"/>
            <a:chExt cx="4161275" cy="463056"/>
          </a:xfrm>
        </p:grpSpPr>
        <p:sp>
          <p:nvSpPr>
            <p:cNvPr id="10" name="Text Box 46">
              <a:extLst>
                <a:ext uri="{FF2B5EF4-FFF2-40B4-BE49-F238E27FC236}">
                  <a16:creationId xmlns:a16="http://schemas.microsoft.com/office/drawing/2014/main" id="{CA9B85AA-84DD-CC50-52D4-FA237A0A8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252" y="2304166"/>
              <a:ext cx="100380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&amp;c</a:t>
              </a:r>
            </a:p>
          </p:txBody>
        </p:sp>
        <p:sp>
          <p:nvSpPr>
            <p:cNvPr id="11" name="Text Box 46">
              <a:extLst>
                <a:ext uri="{FF2B5EF4-FFF2-40B4-BE49-F238E27FC236}">
                  <a16:creationId xmlns:a16="http://schemas.microsoft.com/office/drawing/2014/main" id="{8A8C1996-1CCF-6F43-C84C-E489681A0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678" y="2304166"/>
              <a:ext cx="102944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&amp;x</a:t>
              </a:r>
            </a:p>
          </p:txBody>
        </p:sp>
        <p:sp>
          <p:nvSpPr>
            <p:cNvPr id="12" name="Text Box 46">
              <a:extLst>
                <a:ext uri="{FF2B5EF4-FFF2-40B4-BE49-F238E27FC236}">
                  <a16:creationId xmlns:a16="http://schemas.microsoft.com/office/drawing/2014/main" id="{A85AFEB9-3B35-61F3-35B1-1528F796C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127" y="2304166"/>
              <a:ext cx="110959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w: &amp;c</a:t>
              </a:r>
            </a:p>
          </p:txBody>
        </p:sp>
        <p:sp>
          <p:nvSpPr>
            <p:cNvPr id="13" name="Text Box 46">
              <a:extLst>
                <a:ext uri="{FF2B5EF4-FFF2-40B4-BE49-F238E27FC236}">
                  <a16:creationId xmlns:a16="http://schemas.microsoft.com/office/drawing/2014/main" id="{92B71A25-3243-3A47-F2C0-82E79888C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726" y="2302775"/>
              <a:ext cx="100380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&amp;b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FF5DE4-EB57-D7E0-5AE6-8F0669A81F52}"/>
              </a:ext>
            </a:extLst>
          </p:cNvPr>
          <p:cNvGrpSpPr/>
          <p:nvPr/>
        </p:nvGrpSpPr>
        <p:grpSpPr>
          <a:xfrm>
            <a:off x="449825" y="2092786"/>
            <a:ext cx="4299620" cy="461666"/>
            <a:chOff x="3522056" y="3402948"/>
            <a:chExt cx="4299620" cy="461666"/>
          </a:xfrm>
        </p:grpSpPr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D9101299-700F-DEBD-1543-4A165B8B0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056" y="3402949"/>
              <a:ext cx="1027845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&amp;b</a:t>
              </a:r>
            </a:p>
          </p:txBody>
        </p:sp>
        <p:sp>
          <p:nvSpPr>
            <p:cNvPr id="32" name="Text Box 46">
              <a:extLst>
                <a:ext uri="{FF2B5EF4-FFF2-40B4-BE49-F238E27FC236}">
                  <a16:creationId xmlns:a16="http://schemas.microsoft.com/office/drawing/2014/main" id="{90A23C42-C9B4-3489-C594-1E0D26530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0007" y="3402949"/>
              <a:ext cx="1135247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&amp;w</a:t>
              </a:r>
            </a:p>
          </p:txBody>
        </p:sp>
        <p:sp>
          <p:nvSpPr>
            <p:cNvPr id="33" name="Text Box 46">
              <a:extLst>
                <a:ext uri="{FF2B5EF4-FFF2-40B4-BE49-F238E27FC236}">
                  <a16:creationId xmlns:a16="http://schemas.microsoft.com/office/drawing/2014/main" id="{7AC1138F-DDF7-A158-7083-47C537E46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4231" y="3402949"/>
              <a:ext cx="1133644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w: &amp;b</a:t>
              </a:r>
            </a:p>
          </p:txBody>
        </p:sp>
        <p:sp>
          <p:nvSpPr>
            <p:cNvPr id="34" name="Text Box 46">
              <a:extLst>
                <a:ext uri="{FF2B5EF4-FFF2-40B4-BE49-F238E27FC236}">
                  <a16:creationId xmlns:a16="http://schemas.microsoft.com/office/drawing/2014/main" id="{02BF1169-36D9-3D38-8153-8D14B8070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7875" y="3402948"/>
              <a:ext cx="100380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&amp;c</a:t>
              </a:r>
            </a:p>
          </p:txBody>
        </p:sp>
      </p:grpSp>
      <p:sp>
        <p:nvSpPr>
          <p:cNvPr id="38" name="Right Brace 37">
            <a:extLst>
              <a:ext uri="{FF2B5EF4-FFF2-40B4-BE49-F238E27FC236}">
                <a16:creationId xmlns:a16="http://schemas.microsoft.com/office/drawing/2014/main" id="{C8177AE4-B255-0D34-96F1-1BFD7805F8B8}"/>
              </a:ext>
            </a:extLst>
          </p:cNvPr>
          <p:cNvSpPr/>
          <p:nvPr/>
        </p:nvSpPr>
        <p:spPr>
          <a:xfrm>
            <a:off x="4862450" y="1300723"/>
            <a:ext cx="3810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0469EC95-8EFF-0074-89B5-B1750BE25718}"/>
              </a:ext>
            </a:extLst>
          </p:cNvPr>
          <p:cNvSpPr/>
          <p:nvPr/>
        </p:nvSpPr>
        <p:spPr>
          <a:xfrm flipH="1">
            <a:off x="140623" y="1292686"/>
            <a:ext cx="381000" cy="1600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A7D5CEF-F7D7-F68B-A519-8CA20C66ADC1}"/>
              </a:ext>
            </a:extLst>
          </p:cNvPr>
          <p:cNvGrpSpPr/>
          <p:nvPr/>
        </p:nvGrpSpPr>
        <p:grpSpPr>
          <a:xfrm>
            <a:off x="157408" y="5161611"/>
            <a:ext cx="5093954" cy="1600200"/>
            <a:chOff x="157408" y="5161611"/>
            <a:chExt cx="5093954" cy="16002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4F44AE-B63A-C31E-8CAE-02160D49F8F7}"/>
                </a:ext>
              </a:extLst>
            </p:cNvPr>
            <p:cNvGrpSpPr/>
            <p:nvPr/>
          </p:nvGrpSpPr>
          <p:grpSpPr>
            <a:xfrm>
              <a:off x="469526" y="5500047"/>
              <a:ext cx="3166999" cy="461665"/>
              <a:chOff x="1891187" y="5114925"/>
              <a:chExt cx="3166999" cy="461665"/>
            </a:xfrm>
          </p:grpSpPr>
          <p:sp>
            <p:nvSpPr>
              <p:cNvPr id="59" name="Text Box 46">
                <a:extLst>
                  <a:ext uri="{FF2B5EF4-FFF2-40B4-BE49-F238E27FC236}">
                    <a16:creationId xmlns:a16="http://schemas.microsoft.com/office/drawing/2014/main" id="{DC2D3DD3-92B0-48BE-C9A6-6010EAF60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1187" y="5114925"/>
                <a:ext cx="102784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60" name="Text Box 46">
                <a:extLst>
                  <a:ext uri="{FF2B5EF4-FFF2-40B4-BE49-F238E27FC236}">
                    <a16:creationId xmlns:a16="http://schemas.microsoft.com/office/drawing/2014/main" id="{537B8624-CCB4-3615-9F0C-2A3D3D46B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9138" y="511492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&amp;x</a:t>
                </a:r>
              </a:p>
            </p:txBody>
          </p:sp>
          <p:sp>
            <p:nvSpPr>
              <p:cNvPr id="61" name="Text Box 46">
                <a:extLst>
                  <a:ext uri="{FF2B5EF4-FFF2-40B4-BE49-F238E27FC236}">
                    <a16:creationId xmlns:a16="http://schemas.microsoft.com/office/drawing/2014/main" id="{4220BB51-549C-5BF3-6B34-EF56334A2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8587" y="5114925"/>
                <a:ext cx="110959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&amp;c</a:t>
                </a:r>
              </a:p>
            </p:txBody>
          </p:sp>
        </p:grpSp>
        <p:sp>
          <p:nvSpPr>
            <p:cNvPr id="50" name="Text Box 46">
              <a:extLst>
                <a:ext uri="{FF2B5EF4-FFF2-40B4-BE49-F238E27FC236}">
                  <a16:creationId xmlns:a16="http://schemas.microsoft.com/office/drawing/2014/main" id="{A264337F-BA9A-CD80-DE73-89FFFA1B9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612" y="5500046"/>
              <a:ext cx="100380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&amp;b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8851052-7624-20BC-E9F4-C599234078D1}"/>
                </a:ext>
              </a:extLst>
            </p:cNvPr>
            <p:cNvGrpSpPr/>
            <p:nvPr/>
          </p:nvGrpSpPr>
          <p:grpSpPr>
            <a:xfrm>
              <a:off x="449825" y="6143773"/>
              <a:ext cx="4299620" cy="461666"/>
              <a:chOff x="3522056" y="3402948"/>
              <a:chExt cx="4299620" cy="461666"/>
            </a:xfrm>
          </p:grpSpPr>
          <p:sp>
            <p:nvSpPr>
              <p:cNvPr id="63" name="Text Box 46">
                <a:extLst>
                  <a:ext uri="{FF2B5EF4-FFF2-40B4-BE49-F238E27FC236}">
                    <a16:creationId xmlns:a16="http://schemas.microsoft.com/office/drawing/2014/main" id="{B30853ED-0F31-A1C7-7F2A-EAA239C9A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2056" y="3402949"/>
                <a:ext cx="102784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64" name="Text Box 46">
                <a:extLst>
                  <a:ext uri="{FF2B5EF4-FFF2-40B4-BE49-F238E27FC236}">
                    <a16:creationId xmlns:a16="http://schemas.microsoft.com/office/drawing/2014/main" id="{B5FB17F6-0552-1A24-762E-B7E6F417D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0007" y="3402949"/>
                <a:ext cx="113524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&amp;w</a:t>
                </a:r>
              </a:p>
            </p:txBody>
          </p:sp>
          <p:sp>
            <p:nvSpPr>
              <p:cNvPr id="65" name="Text Box 46">
                <a:extLst>
                  <a:ext uri="{FF2B5EF4-FFF2-40B4-BE49-F238E27FC236}">
                    <a16:creationId xmlns:a16="http://schemas.microsoft.com/office/drawing/2014/main" id="{3AC0CB7A-FB0B-C0B4-6CF2-40661406F2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4231" y="3402949"/>
                <a:ext cx="110959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&amp;c</a:t>
                </a:r>
              </a:p>
            </p:txBody>
          </p:sp>
          <p:sp>
            <p:nvSpPr>
              <p:cNvPr id="66" name="Text Box 46">
                <a:extLst>
                  <a:ext uri="{FF2B5EF4-FFF2-40B4-BE49-F238E27FC236}">
                    <a16:creationId xmlns:a16="http://schemas.microsoft.com/office/drawing/2014/main" id="{DFF3DCE5-0B92-A81C-05F9-900B97603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7875" y="3402948"/>
                <a:ext cx="100380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t: &amp;c</a:t>
                </a:r>
              </a:p>
            </p:txBody>
          </p:sp>
        </p:grpSp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5E66B03F-C5BB-B9EC-F3BC-ECB546112725}"/>
                </a:ext>
              </a:extLst>
            </p:cNvPr>
            <p:cNvSpPr/>
            <p:nvPr/>
          </p:nvSpPr>
          <p:spPr>
            <a:xfrm flipH="1">
              <a:off x="157408" y="5161611"/>
              <a:ext cx="381000" cy="16002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Right Brace 67">
              <a:extLst>
                <a:ext uri="{FF2B5EF4-FFF2-40B4-BE49-F238E27FC236}">
                  <a16:creationId xmlns:a16="http://schemas.microsoft.com/office/drawing/2014/main" id="{981B9DB8-FE5C-0F8A-F8FA-4F9BAD82A9A1}"/>
                </a:ext>
              </a:extLst>
            </p:cNvPr>
            <p:cNvSpPr/>
            <p:nvPr/>
          </p:nvSpPr>
          <p:spPr>
            <a:xfrm>
              <a:off x="4870362" y="5161611"/>
              <a:ext cx="381000" cy="16002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9" name="Right Arrow 53">
            <a:extLst>
              <a:ext uri="{FF2B5EF4-FFF2-40B4-BE49-F238E27FC236}">
                <a16:creationId xmlns:a16="http://schemas.microsoft.com/office/drawing/2014/main" id="{283EA82F-0E84-E558-6C22-5AFE670F106A}"/>
              </a:ext>
            </a:extLst>
          </p:cNvPr>
          <p:cNvSpPr/>
          <p:nvPr/>
        </p:nvSpPr>
        <p:spPr>
          <a:xfrm>
            <a:off x="5684020" y="1787986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Symbol" pitchFamily="18" charset="2"/>
              </a:rPr>
              <a:t>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12D308-6634-2BD6-AB8A-FAA2B6151121}"/>
              </a:ext>
            </a:extLst>
          </p:cNvPr>
          <p:cNvGrpSpPr/>
          <p:nvPr/>
        </p:nvGrpSpPr>
        <p:grpSpPr>
          <a:xfrm>
            <a:off x="4683775" y="2823445"/>
            <a:ext cx="7476745" cy="467249"/>
            <a:chOff x="4683775" y="2823445"/>
            <a:chExt cx="7476745" cy="467249"/>
          </a:xfrm>
        </p:grpSpPr>
        <p:sp>
          <p:nvSpPr>
            <p:cNvPr id="71" name="Text Box 46">
              <a:extLst>
                <a:ext uri="{FF2B5EF4-FFF2-40B4-BE49-F238E27FC236}">
                  <a16:creationId xmlns:a16="http://schemas.microsoft.com/office/drawing/2014/main" id="{69EA5D4F-1953-A681-00E8-D2B62E7F2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775" y="2823445"/>
              <a:ext cx="182614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72" name="Text Box 46">
              <a:extLst>
                <a:ext uri="{FF2B5EF4-FFF2-40B4-BE49-F238E27FC236}">
                  <a16:creationId xmlns:a16="http://schemas.microsoft.com/office/drawing/2014/main" id="{F048BB6B-5A97-250B-D394-5F9603F88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9916" y="2829029"/>
              <a:ext cx="194316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w,&amp;x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73" name="Text Box 46">
              <a:extLst>
                <a:ext uri="{FF2B5EF4-FFF2-40B4-BE49-F238E27FC236}">
                  <a16:creationId xmlns:a16="http://schemas.microsoft.com/office/drawing/2014/main" id="{A8CF96BF-02B1-915C-8146-1B952E0E1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7840" y="2828358"/>
              <a:ext cx="193193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74" name="Text Box 46">
              <a:extLst>
                <a:ext uri="{FF2B5EF4-FFF2-40B4-BE49-F238E27FC236}">
                  <a16:creationId xmlns:a16="http://schemas.microsoft.com/office/drawing/2014/main" id="{5385B55C-7C4A-038A-81F8-66350A0BC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203" y="2829028"/>
              <a:ext cx="1800317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A400EB2-BBFF-1761-821E-EF94FEB13221}"/>
              </a:ext>
            </a:extLst>
          </p:cNvPr>
          <p:cNvGrpSpPr/>
          <p:nvPr/>
        </p:nvGrpSpPr>
        <p:grpSpPr>
          <a:xfrm>
            <a:off x="7121838" y="3502609"/>
            <a:ext cx="3600516" cy="952500"/>
            <a:chOff x="1234381" y="2229782"/>
            <a:chExt cx="2474087" cy="95250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6B4A0AD-A2BD-DB5C-CED1-344A224D032D}"/>
                </a:ext>
              </a:extLst>
            </p:cNvPr>
            <p:cNvSpPr txBox="1"/>
            <p:nvPr/>
          </p:nvSpPr>
          <p:spPr>
            <a:xfrm>
              <a:off x="2499483" y="2322403"/>
              <a:ext cx="1208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prstClr val="black"/>
                  </a:solidFill>
                  <a:latin typeface="Segoe Print" pitchFamily="2" charset="0"/>
                </a:rPr>
                <a:t>*y = t;</a:t>
              </a:r>
            </a:p>
          </p:txBody>
        </p:sp>
        <p:sp>
          <p:nvSpPr>
            <p:cNvPr id="78" name="Down Arrow 52">
              <a:extLst>
                <a:ext uri="{FF2B5EF4-FFF2-40B4-BE49-F238E27FC236}">
                  <a16:creationId xmlns:a16="http://schemas.microsoft.com/office/drawing/2014/main" id="{0D0118B1-F946-94D4-B48F-36F01FADFA56}"/>
                </a:ext>
              </a:extLst>
            </p:cNvPr>
            <p:cNvSpPr/>
            <p:nvPr/>
          </p:nvSpPr>
          <p:spPr>
            <a:xfrm>
              <a:off x="1234381" y="2229782"/>
              <a:ext cx="1379774" cy="9525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prstClr val="black"/>
                  </a:solidFill>
                </a:rPr>
                <a:t>AS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D75637B-1C44-36AF-1944-08E24CB7647B}"/>
              </a:ext>
            </a:extLst>
          </p:cNvPr>
          <p:cNvGrpSpPr/>
          <p:nvPr/>
        </p:nvGrpSpPr>
        <p:grpSpPr>
          <a:xfrm>
            <a:off x="4683775" y="4553055"/>
            <a:ext cx="7476745" cy="462336"/>
            <a:chOff x="4586193" y="4025130"/>
            <a:chExt cx="7476745" cy="462336"/>
          </a:xfrm>
        </p:grpSpPr>
        <p:sp>
          <p:nvSpPr>
            <p:cNvPr id="82" name="Text Box 46">
              <a:extLst>
                <a:ext uri="{FF2B5EF4-FFF2-40B4-BE49-F238E27FC236}">
                  <a16:creationId xmlns:a16="http://schemas.microsoft.com/office/drawing/2014/main" id="{7202C6E8-F7BE-8417-B6C8-CFBFCD903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6193" y="4025130"/>
              <a:ext cx="182614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83" name="Text Box 46">
              <a:extLst>
                <a:ext uri="{FF2B5EF4-FFF2-40B4-BE49-F238E27FC236}">
                  <a16:creationId xmlns:a16="http://schemas.microsoft.com/office/drawing/2014/main" id="{54CDC31D-868D-79A1-5BA7-2DA85CA32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2334" y="4025801"/>
              <a:ext cx="194316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w,&amp;x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84" name="Text Box 46">
              <a:extLst>
                <a:ext uri="{FF2B5EF4-FFF2-40B4-BE49-F238E27FC236}">
                  <a16:creationId xmlns:a16="http://schemas.microsoft.com/office/drawing/2014/main" id="{1FD2682C-C07F-D0E8-74FD-0A10BBCC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58" y="4025130"/>
              <a:ext cx="193193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85" name="Text Box 46">
              <a:extLst>
                <a:ext uri="{FF2B5EF4-FFF2-40B4-BE49-F238E27FC236}">
                  <a16:creationId xmlns:a16="http://schemas.microsoft.com/office/drawing/2014/main" id="{D32231F2-FEBD-125A-C964-A68E55EEE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2621" y="4025800"/>
              <a:ext cx="1800317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</p:grpSp>
      <p:sp>
        <p:nvSpPr>
          <p:cNvPr id="88" name="Right Arrow 54">
            <a:extLst>
              <a:ext uri="{FF2B5EF4-FFF2-40B4-BE49-F238E27FC236}">
                <a16:creationId xmlns:a16="http://schemas.microsoft.com/office/drawing/2014/main" id="{C68E1A40-8A7E-8455-B097-F63CC999608E}"/>
              </a:ext>
            </a:extLst>
          </p:cNvPr>
          <p:cNvSpPr/>
          <p:nvPr/>
        </p:nvSpPr>
        <p:spPr>
          <a:xfrm flipH="1">
            <a:off x="7903320" y="5559768"/>
            <a:ext cx="445008" cy="609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Symbol" pitchFamily="18" charset="2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304CE41-EAEC-0F41-5CB3-2C28292E1AEC}"/>
                  </a:ext>
                </a:extLst>
              </p:cNvPr>
              <p:cNvSpPr txBox="1"/>
              <p:nvPr/>
            </p:nvSpPr>
            <p:spPr>
              <a:xfrm>
                <a:off x="5350064" y="5584593"/>
                <a:ext cx="1557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 </m:t>
                    </m:r>
                    <m:r>
                      <a:rPr lang="en-IN" sz="3200" i="1" smtClean="0">
                        <a:solidFill>
                          <a:srgbClr val="0070C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IN" sz="3200"/>
                  <a:t> ….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304CE41-EAEC-0F41-5CB3-2C28292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64" y="5584593"/>
                <a:ext cx="1557927" cy="584775"/>
              </a:xfrm>
              <a:prstGeom prst="rect">
                <a:avLst/>
              </a:prstGeom>
              <a:blipFill>
                <a:blip r:embed="rId2"/>
                <a:stretch>
                  <a:fillRect t="-13542" r="-902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98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8" grpId="0" animBg="1"/>
      <p:bldP spid="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9888"/>
            <a:ext cx="8296182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egoe Print"/>
              </a:rPr>
              <a:t>Transfer function is not distributive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2F57CEA-437C-CDA3-C41A-74A079EBDCFC}"/>
              </a:ext>
            </a:extLst>
          </p:cNvPr>
          <p:cNvGrpSpPr/>
          <p:nvPr/>
        </p:nvGrpSpPr>
        <p:grpSpPr>
          <a:xfrm>
            <a:off x="1541520" y="5791610"/>
            <a:ext cx="5878455" cy="1012818"/>
            <a:chOff x="1541520" y="5791610"/>
            <a:chExt cx="5878455" cy="1012818"/>
          </a:xfrm>
        </p:grpSpPr>
        <p:sp>
          <p:nvSpPr>
            <p:cNvPr id="51" name="Text Box 46">
              <a:extLst>
                <a:ext uri="{FF2B5EF4-FFF2-40B4-BE49-F238E27FC236}">
                  <a16:creationId xmlns:a16="http://schemas.microsoft.com/office/drawing/2014/main" id="{27D80FA6-B4C9-D3A4-476E-E399EA354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520" y="6342763"/>
              <a:ext cx="1027845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&amp;b</a:t>
              </a:r>
            </a:p>
          </p:txBody>
        </p:sp>
        <p:sp>
          <p:nvSpPr>
            <p:cNvPr id="56" name="Text Box 46">
              <a:extLst>
                <a:ext uri="{FF2B5EF4-FFF2-40B4-BE49-F238E27FC236}">
                  <a16:creationId xmlns:a16="http://schemas.microsoft.com/office/drawing/2014/main" id="{D031BCF7-B9A0-CDA9-733B-610AE6DB9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9471" y="6342763"/>
              <a:ext cx="194316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w,&amp;x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57" name="Text Box 46">
              <a:extLst>
                <a:ext uri="{FF2B5EF4-FFF2-40B4-BE49-F238E27FC236}">
                  <a16:creationId xmlns:a16="http://schemas.microsoft.com/office/drawing/2014/main" id="{20807539-2862-6DA0-F39E-2E9FB75D1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632" y="6342763"/>
              <a:ext cx="110959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w: &amp;c</a:t>
              </a:r>
            </a:p>
          </p:txBody>
        </p:sp>
        <p:sp>
          <p:nvSpPr>
            <p:cNvPr id="58" name="Text Box 46">
              <a:extLst>
                <a:ext uri="{FF2B5EF4-FFF2-40B4-BE49-F238E27FC236}">
                  <a16:creationId xmlns:a16="http://schemas.microsoft.com/office/drawing/2014/main" id="{3D0C2F2B-B7E1-95DB-AAE7-B86B4B234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658" y="6342762"/>
              <a:ext cx="1800317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89FFCAF-0E58-749C-3D72-287D94812243}"/>
                    </a:ext>
                  </a:extLst>
                </p:cNvPr>
                <p:cNvSpPr txBox="1"/>
                <p:nvPr/>
              </p:nvSpPr>
              <p:spPr>
                <a:xfrm>
                  <a:off x="5075808" y="5791610"/>
                  <a:ext cx="182199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IN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  <m:r>
                          <a:rPr lang="en-I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⊔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=</m:t>
                        </m:r>
                      </m:oMath>
                    </m:oMathPara>
                  </a14:m>
                  <a:endParaRPr lang="en-IN" sz="320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389FFCAF-0E58-749C-3D72-287D94812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808" y="5791610"/>
                  <a:ext cx="1821995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C748D3E-E6FC-AF5C-2509-513802232D7F}"/>
              </a:ext>
            </a:extLst>
          </p:cNvPr>
          <p:cNvGrpSpPr/>
          <p:nvPr/>
        </p:nvGrpSpPr>
        <p:grpSpPr>
          <a:xfrm>
            <a:off x="4683775" y="3468469"/>
            <a:ext cx="7476745" cy="1546922"/>
            <a:chOff x="4683775" y="3468469"/>
            <a:chExt cx="7476745" cy="154692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45CF149-6140-5117-CC63-920710519DE5}"/>
                </a:ext>
              </a:extLst>
            </p:cNvPr>
            <p:cNvGrpSpPr/>
            <p:nvPr/>
          </p:nvGrpSpPr>
          <p:grpSpPr>
            <a:xfrm>
              <a:off x="8804935" y="3468469"/>
              <a:ext cx="2447456" cy="952500"/>
              <a:chOff x="8804935" y="3344644"/>
              <a:chExt cx="2447456" cy="952500"/>
            </a:xfrm>
          </p:grpSpPr>
          <p:sp>
            <p:nvSpPr>
              <p:cNvPr id="64" name="Down Arrow 52">
                <a:extLst>
                  <a:ext uri="{FF2B5EF4-FFF2-40B4-BE49-F238E27FC236}">
                    <a16:creationId xmlns:a16="http://schemas.microsoft.com/office/drawing/2014/main" id="{97AADECB-6E23-99DD-0C06-A96913FD70B1}"/>
                  </a:ext>
                </a:extLst>
              </p:cNvPr>
              <p:cNvSpPr/>
              <p:nvPr/>
            </p:nvSpPr>
            <p:spPr>
              <a:xfrm>
                <a:off x="8804935" y="3344644"/>
                <a:ext cx="1171576" cy="9525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AS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AA34F91-8FCD-1DAE-3DFE-E658EB65156A}"/>
                  </a:ext>
                </a:extLst>
              </p:cNvPr>
              <p:cNvSpPr txBox="1"/>
              <p:nvPr/>
            </p:nvSpPr>
            <p:spPr>
              <a:xfrm>
                <a:off x="10043406" y="3448824"/>
                <a:ext cx="1208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*y = t;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137357A-41DA-5C16-3E8F-C25B8BCEC7DC}"/>
                </a:ext>
              </a:extLst>
            </p:cNvPr>
            <p:cNvGrpSpPr/>
            <p:nvPr/>
          </p:nvGrpSpPr>
          <p:grpSpPr>
            <a:xfrm>
              <a:off x="4683775" y="4553055"/>
              <a:ext cx="7476745" cy="462336"/>
              <a:chOff x="4586193" y="4025130"/>
              <a:chExt cx="7476745" cy="462336"/>
            </a:xfrm>
          </p:grpSpPr>
          <p:sp>
            <p:nvSpPr>
              <p:cNvPr id="66" name="Text Box 46">
                <a:extLst>
                  <a:ext uri="{FF2B5EF4-FFF2-40B4-BE49-F238E27FC236}">
                    <a16:creationId xmlns:a16="http://schemas.microsoft.com/office/drawing/2014/main" id="{EDD62353-5517-E911-6B70-1225BD30D1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6193" y="4025130"/>
                <a:ext cx="182614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{&amp;</a:t>
                </a:r>
                <a:r>
                  <a:rPr lang="en-US" sz="2400" err="1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b,&amp;c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}</a:t>
                </a:r>
              </a:p>
            </p:txBody>
          </p:sp>
          <p:sp>
            <p:nvSpPr>
              <p:cNvPr id="67" name="Text Box 46">
                <a:extLst>
                  <a:ext uri="{FF2B5EF4-FFF2-40B4-BE49-F238E27FC236}">
                    <a16:creationId xmlns:a16="http://schemas.microsoft.com/office/drawing/2014/main" id="{B8DD31F5-2323-A791-9FA5-7134A96151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2334" y="4025801"/>
                <a:ext cx="194316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{&amp;</a:t>
                </a:r>
                <a:r>
                  <a:rPr lang="en-US" sz="2400" err="1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w,&amp;x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}</a:t>
                </a:r>
              </a:p>
            </p:txBody>
          </p:sp>
          <p:sp>
            <p:nvSpPr>
              <p:cNvPr id="68" name="Text Box 46">
                <a:extLst>
                  <a:ext uri="{FF2B5EF4-FFF2-40B4-BE49-F238E27FC236}">
                    <a16:creationId xmlns:a16="http://schemas.microsoft.com/office/drawing/2014/main" id="{315F4D78-DFA3-EDB5-65C7-62BE07E9A6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0258" y="4025130"/>
                <a:ext cx="193193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{&amp;</a:t>
                </a:r>
                <a:r>
                  <a:rPr lang="en-US" sz="2400" err="1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b,&amp;c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}</a:t>
                </a:r>
              </a:p>
            </p:txBody>
          </p:sp>
          <p:sp>
            <p:nvSpPr>
              <p:cNvPr id="69" name="Text Box 46">
                <a:extLst>
                  <a:ext uri="{FF2B5EF4-FFF2-40B4-BE49-F238E27FC236}">
                    <a16:creationId xmlns:a16="http://schemas.microsoft.com/office/drawing/2014/main" id="{6FF8ABA8-ED08-6A09-61F2-C3365071D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2621" y="4025800"/>
                <a:ext cx="180031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t: {&amp;</a:t>
                </a:r>
                <a:r>
                  <a:rPr lang="en-US" sz="2400" err="1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b,&amp;c</a:t>
                </a: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}</a:t>
                </a: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1A57A53-D302-2A0C-6839-71ADD6C489D6}"/>
              </a:ext>
            </a:extLst>
          </p:cNvPr>
          <p:cNvGrpSpPr/>
          <p:nvPr/>
        </p:nvGrpSpPr>
        <p:grpSpPr>
          <a:xfrm>
            <a:off x="379852" y="1439485"/>
            <a:ext cx="4648618" cy="2512123"/>
            <a:chOff x="379852" y="1439485"/>
            <a:chExt cx="4648618" cy="251212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6210ED-B010-FF15-169D-A2FBDD5FD418}"/>
                </a:ext>
              </a:extLst>
            </p:cNvPr>
            <p:cNvGrpSpPr/>
            <p:nvPr/>
          </p:nvGrpSpPr>
          <p:grpSpPr>
            <a:xfrm>
              <a:off x="403090" y="3410129"/>
              <a:ext cx="3166999" cy="461665"/>
              <a:chOff x="1891187" y="5114925"/>
              <a:chExt cx="3166999" cy="461665"/>
            </a:xfrm>
          </p:grpSpPr>
          <p:sp>
            <p:nvSpPr>
              <p:cNvPr id="20" name="Text Box 46"/>
              <p:cNvSpPr txBox="1">
                <a:spLocks noChangeArrowheads="1"/>
              </p:cNvSpPr>
              <p:nvPr/>
            </p:nvSpPr>
            <p:spPr bwMode="auto">
              <a:xfrm>
                <a:off x="1891187" y="5114925"/>
                <a:ext cx="102784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2919138" y="5114925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&amp;x</a:t>
                </a:r>
              </a:p>
            </p:txBody>
          </p:sp>
          <p:sp>
            <p:nvSpPr>
              <p:cNvPr id="22" name="Text Box 46"/>
              <p:cNvSpPr txBox="1">
                <a:spLocks noChangeArrowheads="1"/>
              </p:cNvSpPr>
              <p:nvPr/>
            </p:nvSpPr>
            <p:spPr bwMode="auto">
              <a:xfrm>
                <a:off x="3948587" y="5114925"/>
                <a:ext cx="110959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&amp;c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656D401-E8C8-580E-0D1E-59C736BB7C83}"/>
                </a:ext>
              </a:extLst>
            </p:cNvPr>
            <p:cNvGrpSpPr/>
            <p:nvPr/>
          </p:nvGrpSpPr>
          <p:grpSpPr>
            <a:xfrm>
              <a:off x="1234382" y="2229782"/>
              <a:ext cx="2474086" cy="952500"/>
              <a:chOff x="1234382" y="2229782"/>
              <a:chExt cx="2474086" cy="95250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499483" y="2322403"/>
                <a:ext cx="1208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*y = t;</a:t>
                </a:r>
              </a:p>
            </p:txBody>
          </p:sp>
          <p:sp>
            <p:nvSpPr>
              <p:cNvPr id="53" name="Down Arrow 52"/>
              <p:cNvSpPr/>
              <p:nvPr/>
            </p:nvSpPr>
            <p:spPr>
              <a:xfrm>
                <a:off x="1234382" y="2229782"/>
                <a:ext cx="1171576" cy="9525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AS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0B8F75C-9ED8-0BD3-5EF5-3DEDB0D471A6}"/>
                </a:ext>
              </a:extLst>
            </p:cNvPr>
            <p:cNvGrpSpPr/>
            <p:nvPr/>
          </p:nvGrpSpPr>
          <p:grpSpPr>
            <a:xfrm>
              <a:off x="379852" y="1439485"/>
              <a:ext cx="4161275" cy="463056"/>
              <a:chOff x="132252" y="2302775"/>
              <a:chExt cx="4161275" cy="463056"/>
            </a:xfrm>
          </p:grpSpPr>
          <p:sp>
            <p:nvSpPr>
              <p:cNvPr id="6" name="Text Box 46"/>
              <p:cNvSpPr txBox="1">
                <a:spLocks noChangeArrowheads="1"/>
              </p:cNvSpPr>
              <p:nvPr/>
            </p:nvSpPr>
            <p:spPr bwMode="auto">
              <a:xfrm>
                <a:off x="132252" y="2304166"/>
                <a:ext cx="100380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&amp;c</a:t>
                </a:r>
              </a:p>
            </p:txBody>
          </p:sp>
          <p:sp>
            <p:nvSpPr>
              <p:cNvPr id="9" name="Text Box 46"/>
              <p:cNvSpPr txBox="1">
                <a:spLocks noChangeArrowheads="1"/>
              </p:cNvSpPr>
              <p:nvPr/>
            </p:nvSpPr>
            <p:spPr bwMode="auto">
              <a:xfrm>
                <a:off x="1150678" y="2304166"/>
                <a:ext cx="102944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&amp;x</a:t>
                </a:r>
              </a:p>
            </p:txBody>
          </p:sp>
          <p:sp>
            <p:nvSpPr>
              <p:cNvPr id="10" name="Text Box 46"/>
              <p:cNvSpPr txBox="1">
                <a:spLocks noChangeArrowheads="1"/>
              </p:cNvSpPr>
              <p:nvPr/>
            </p:nvSpPr>
            <p:spPr bwMode="auto">
              <a:xfrm>
                <a:off x="2180127" y="2304166"/>
                <a:ext cx="110959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&amp;c</a:t>
                </a:r>
              </a:p>
            </p:txBody>
          </p:sp>
          <p:sp>
            <p:nvSpPr>
              <p:cNvPr id="40" name="Text Box 46">
                <a:extLst>
                  <a:ext uri="{FF2B5EF4-FFF2-40B4-BE49-F238E27FC236}">
                    <a16:creationId xmlns:a16="http://schemas.microsoft.com/office/drawing/2014/main" id="{3CB9A1FB-D228-F9C8-E42C-7B7316E62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9726" y="2302775"/>
                <a:ext cx="100380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t: &amp;b</a:t>
                </a:r>
              </a:p>
            </p:txBody>
          </p:sp>
        </p:grpSp>
        <p:sp>
          <p:nvSpPr>
            <p:cNvPr id="41" name="Text Box 46">
              <a:extLst>
                <a:ext uri="{FF2B5EF4-FFF2-40B4-BE49-F238E27FC236}">
                  <a16:creationId xmlns:a16="http://schemas.microsoft.com/office/drawing/2014/main" id="{23432645-BCEB-D9C4-3785-56781159A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176" y="3410128"/>
              <a:ext cx="100380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&amp;b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5B3A0A5-F024-3A23-20D0-E7DB07984583}"/>
                    </a:ext>
                  </a:extLst>
                </p:cNvPr>
                <p:cNvSpPr txBox="1"/>
                <p:nvPr/>
              </p:nvSpPr>
              <p:spPr>
                <a:xfrm>
                  <a:off x="4685150" y="1446105"/>
                  <a:ext cx="318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IN" sz="280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5B3A0A5-F024-3A23-20D0-E7DB07984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5150" y="1446105"/>
                  <a:ext cx="31811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6299D9F-6AF1-3E44-CAAA-54F4C31F5FF2}"/>
                    </a:ext>
                  </a:extLst>
                </p:cNvPr>
                <p:cNvSpPr txBox="1"/>
                <p:nvPr/>
              </p:nvSpPr>
              <p:spPr>
                <a:xfrm>
                  <a:off x="4710353" y="3428388"/>
                  <a:ext cx="318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IN" sz="280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6299D9F-6AF1-3E44-CAAA-54F4C31F5F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353" y="3428388"/>
                  <a:ext cx="318117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21DB0B8-63A0-1255-15F3-D00725FC68A6}"/>
              </a:ext>
            </a:extLst>
          </p:cNvPr>
          <p:cNvGrpSpPr/>
          <p:nvPr/>
        </p:nvGrpSpPr>
        <p:grpSpPr>
          <a:xfrm>
            <a:off x="63166" y="3997873"/>
            <a:ext cx="4694525" cy="2271552"/>
            <a:chOff x="63166" y="3997873"/>
            <a:chExt cx="4694525" cy="227155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8CCB036-8FFD-D198-94DC-C44C5AF17112}"/>
                </a:ext>
              </a:extLst>
            </p:cNvPr>
            <p:cNvGrpSpPr/>
            <p:nvPr/>
          </p:nvGrpSpPr>
          <p:grpSpPr>
            <a:xfrm>
              <a:off x="96636" y="4097537"/>
              <a:ext cx="4299620" cy="461666"/>
              <a:chOff x="3522056" y="3402948"/>
              <a:chExt cx="4299620" cy="461666"/>
            </a:xfrm>
          </p:grpSpPr>
          <p:sp>
            <p:nvSpPr>
              <p:cNvPr id="17" name="Text Box 46"/>
              <p:cNvSpPr txBox="1">
                <a:spLocks noChangeArrowheads="1"/>
              </p:cNvSpPr>
              <p:nvPr/>
            </p:nvSpPr>
            <p:spPr bwMode="auto">
              <a:xfrm>
                <a:off x="3522056" y="3402949"/>
                <a:ext cx="102784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18" name="Text Box 46"/>
              <p:cNvSpPr txBox="1">
                <a:spLocks noChangeArrowheads="1"/>
              </p:cNvSpPr>
              <p:nvPr/>
            </p:nvSpPr>
            <p:spPr bwMode="auto">
              <a:xfrm>
                <a:off x="4550007" y="3402949"/>
                <a:ext cx="113524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&amp;w</a:t>
                </a: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auto">
              <a:xfrm>
                <a:off x="5684231" y="3402949"/>
                <a:ext cx="1133644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&amp;b</a:t>
                </a:r>
              </a:p>
            </p:txBody>
          </p:sp>
          <p:sp>
            <p:nvSpPr>
              <p:cNvPr id="42" name="Text Box 46">
                <a:extLst>
                  <a:ext uri="{FF2B5EF4-FFF2-40B4-BE49-F238E27FC236}">
                    <a16:creationId xmlns:a16="http://schemas.microsoft.com/office/drawing/2014/main" id="{D78C5450-BB87-4201-604A-4CD7ADA353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17875" y="3402948"/>
                <a:ext cx="100380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t: &amp;c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71E8C27-81BA-C77F-0C75-5747FBAF8795}"/>
                </a:ext>
              </a:extLst>
            </p:cNvPr>
            <p:cNvGrpSpPr/>
            <p:nvPr/>
          </p:nvGrpSpPr>
          <p:grpSpPr>
            <a:xfrm>
              <a:off x="63166" y="5749125"/>
              <a:ext cx="4271045" cy="461666"/>
              <a:chOff x="3310447" y="5494360"/>
              <a:chExt cx="4271045" cy="461666"/>
            </a:xfrm>
          </p:grpSpPr>
          <p:sp>
            <p:nvSpPr>
              <p:cNvPr id="43" name="Text Box 46">
                <a:extLst>
                  <a:ext uri="{FF2B5EF4-FFF2-40B4-BE49-F238E27FC236}">
                    <a16:creationId xmlns:a16="http://schemas.microsoft.com/office/drawing/2014/main" id="{4C6FD60B-0226-ED99-E16A-A056D383C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0447" y="5494361"/>
                <a:ext cx="1027845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x: &amp;b</a:t>
                </a:r>
              </a:p>
            </p:txBody>
          </p:sp>
          <p:sp>
            <p:nvSpPr>
              <p:cNvPr id="44" name="Text Box 46">
                <a:extLst>
                  <a:ext uri="{FF2B5EF4-FFF2-40B4-BE49-F238E27FC236}">
                    <a16:creationId xmlns:a16="http://schemas.microsoft.com/office/drawing/2014/main" id="{9C65636F-04FF-362B-3EBA-B7CA2D421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8398" y="5494361"/>
                <a:ext cx="1135247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y: &amp;w</a:t>
                </a:r>
              </a:p>
            </p:txBody>
          </p:sp>
          <p:sp>
            <p:nvSpPr>
              <p:cNvPr id="47" name="Text Box 46">
                <a:extLst>
                  <a:ext uri="{FF2B5EF4-FFF2-40B4-BE49-F238E27FC236}">
                    <a16:creationId xmlns:a16="http://schemas.microsoft.com/office/drawing/2014/main" id="{CFA82B31-07FC-1BE1-0C5F-446E54CA52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2622" y="5494361"/>
                <a:ext cx="1109599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w: &amp;c</a:t>
                </a:r>
              </a:p>
            </p:txBody>
          </p:sp>
          <p:sp>
            <p:nvSpPr>
              <p:cNvPr id="48" name="Text Box 46">
                <a:extLst>
                  <a:ext uri="{FF2B5EF4-FFF2-40B4-BE49-F238E27FC236}">
                    <a16:creationId xmlns:a16="http://schemas.microsoft.com/office/drawing/2014/main" id="{AFEAAD63-0664-9430-C3E0-22E960679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7691" y="5494360"/>
                <a:ext cx="1003801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  <a:cs typeface="Arial" pitchFamily="34" charset="0"/>
                  </a:rPr>
                  <a:t>t: &amp;c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DCC3633-737E-3AFC-EF51-32C1F425BCF8}"/>
                </a:ext>
              </a:extLst>
            </p:cNvPr>
            <p:cNvGrpSpPr/>
            <p:nvPr/>
          </p:nvGrpSpPr>
          <p:grpSpPr>
            <a:xfrm>
              <a:off x="1313276" y="4724396"/>
              <a:ext cx="2474062" cy="952500"/>
              <a:chOff x="1313276" y="4724396"/>
              <a:chExt cx="2474062" cy="952500"/>
            </a:xfrm>
          </p:grpSpPr>
          <p:sp>
            <p:nvSpPr>
              <p:cNvPr id="36" name="Down Arrow 52">
                <a:extLst>
                  <a:ext uri="{FF2B5EF4-FFF2-40B4-BE49-F238E27FC236}">
                    <a16:creationId xmlns:a16="http://schemas.microsoft.com/office/drawing/2014/main" id="{BBE1B238-B990-70DA-C504-8170E14A3947}"/>
                  </a:ext>
                </a:extLst>
              </p:cNvPr>
              <p:cNvSpPr/>
              <p:nvPr/>
            </p:nvSpPr>
            <p:spPr>
              <a:xfrm>
                <a:off x="1313276" y="4724396"/>
                <a:ext cx="1171576" cy="9525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>
                    <a:solidFill>
                      <a:prstClr val="black"/>
                    </a:solidFill>
                  </a:rPr>
                  <a:t>AS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E44D86E-7599-962C-03BA-B502C80C9631}"/>
                  </a:ext>
                </a:extLst>
              </p:cNvPr>
              <p:cNvSpPr txBox="1"/>
              <p:nvPr/>
            </p:nvSpPr>
            <p:spPr>
              <a:xfrm>
                <a:off x="2578353" y="5053143"/>
                <a:ext cx="1208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prstClr val="black"/>
                    </a:solidFill>
                    <a:latin typeface="Segoe Print" pitchFamily="2" charset="0"/>
                  </a:rPr>
                  <a:t>*y = t;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CF226DF-D233-ED0E-9424-87D79F1F97F7}"/>
                    </a:ext>
                  </a:extLst>
                </p:cNvPr>
                <p:cNvSpPr txBox="1"/>
                <p:nvPr/>
              </p:nvSpPr>
              <p:spPr>
                <a:xfrm>
                  <a:off x="4439574" y="3997873"/>
                  <a:ext cx="318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IN" sz="280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ECF226DF-D233-ED0E-9424-87D79F1F9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574" y="3997873"/>
                  <a:ext cx="31811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2DD9B92-EB9B-D76E-A625-C4AC0A5993BE}"/>
                    </a:ext>
                  </a:extLst>
                </p:cNvPr>
                <p:cNvSpPr txBox="1"/>
                <p:nvPr/>
              </p:nvSpPr>
              <p:spPr>
                <a:xfrm>
                  <a:off x="4418918" y="5746205"/>
                  <a:ext cx="3181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IN" sz="280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C2DD9B92-EB9B-D76E-A625-C4AC0A59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8918" y="5746205"/>
                  <a:ext cx="31811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AF31008-F722-0943-AB6B-F8317D29E302}"/>
              </a:ext>
            </a:extLst>
          </p:cNvPr>
          <p:cNvGrpSpPr/>
          <p:nvPr/>
        </p:nvGrpSpPr>
        <p:grpSpPr>
          <a:xfrm>
            <a:off x="4683775" y="2211659"/>
            <a:ext cx="7476745" cy="1079035"/>
            <a:chOff x="4683775" y="2211659"/>
            <a:chExt cx="7476745" cy="1079035"/>
          </a:xfrm>
        </p:grpSpPr>
        <p:sp>
          <p:nvSpPr>
            <p:cNvPr id="60" name="Text Box 46">
              <a:extLst>
                <a:ext uri="{FF2B5EF4-FFF2-40B4-BE49-F238E27FC236}">
                  <a16:creationId xmlns:a16="http://schemas.microsoft.com/office/drawing/2014/main" id="{0656F6CC-B8F5-5F4B-07B7-1125585B4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775" y="2823445"/>
              <a:ext cx="182614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x: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61" name="Text Box 46">
              <a:extLst>
                <a:ext uri="{FF2B5EF4-FFF2-40B4-BE49-F238E27FC236}">
                  <a16:creationId xmlns:a16="http://schemas.microsoft.com/office/drawing/2014/main" id="{E2EB348B-D291-EA2C-1B60-E8651BB1EF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9916" y="2829029"/>
              <a:ext cx="1943161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y: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w,&amp;x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62" name="Text Box 46">
              <a:extLst>
                <a:ext uri="{FF2B5EF4-FFF2-40B4-BE49-F238E27FC236}">
                  <a16:creationId xmlns:a16="http://schemas.microsoft.com/office/drawing/2014/main" id="{4A73F437-9B6A-178F-FD85-C08833F8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7840" y="2828358"/>
              <a:ext cx="193193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w: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p:sp>
          <p:nvSpPr>
            <p:cNvPr id="63" name="Text Box 46">
              <a:extLst>
                <a:ext uri="{FF2B5EF4-FFF2-40B4-BE49-F238E27FC236}">
                  <a16:creationId xmlns:a16="http://schemas.microsoft.com/office/drawing/2014/main" id="{701D5C80-E92E-1CBD-61E9-07E4AB16F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0203" y="2829028"/>
              <a:ext cx="1800317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t: {&amp;</a:t>
              </a:r>
              <a:r>
                <a:rPr lang="en-US" sz="2400" err="1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b,&amp;c</a:t>
              </a:r>
              <a:r>
                <a:rPr lang="en-US" sz="2400">
                  <a:solidFill>
                    <a:prstClr val="black"/>
                  </a:solidFill>
                  <a:latin typeface="Segoe Print" pitchFamily="2" charset="0"/>
                  <a:cs typeface="Arial" pitchFamily="34" charset="0"/>
                </a:rPr>
                <a:t>}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B8B0C99-5FE1-232D-F39B-0A192EB5303F}"/>
                    </a:ext>
                  </a:extLst>
                </p:cNvPr>
                <p:cNvSpPr txBox="1"/>
                <p:nvPr/>
              </p:nvSpPr>
              <p:spPr>
                <a:xfrm>
                  <a:off x="6982940" y="2211659"/>
                  <a:ext cx="1821995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⊔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=</m:t>
                        </m:r>
                      </m:oMath>
                    </m:oMathPara>
                  </a14:m>
                  <a:endParaRPr lang="en-IN" sz="320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B8B0C99-5FE1-232D-F39B-0A192EB53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2940" y="2211659"/>
                  <a:ext cx="1821995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5398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738286" cy="1143000"/>
          </a:xfrm>
        </p:spPr>
        <p:txBody>
          <a:bodyPr>
            <a:normAutofit fontScale="90000"/>
          </a:bodyPr>
          <a:lstStyle/>
          <a:p>
            <a:r>
              <a:rPr lang="en-US"/>
              <a:t>Is The Precise Solution Computable?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368" y="1624914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Claim: </a:t>
            </a:r>
            <a:r>
              <a:rPr lang="en-US">
                <a:solidFill>
                  <a:srgbClr val="C00000"/>
                </a:solidFill>
              </a:rPr>
              <a:t>The set SS(u) of reachable concrete states</a:t>
            </a:r>
            <a:r>
              <a:rPr lang="en-US"/>
              <a:t> (for our language) </a:t>
            </a:r>
            <a:r>
              <a:rPr lang="en-US">
                <a:solidFill>
                  <a:srgbClr val="C00000"/>
                </a:solidFill>
              </a:rPr>
              <a:t>is precisely computable</a:t>
            </a:r>
            <a:r>
              <a:rPr lang="en-US"/>
              <a:t>.</a:t>
            </a:r>
          </a:p>
          <a:p>
            <a:pPr lvl="1"/>
            <a:r>
              <a:rPr lang="en-US"/>
              <a:t>(However, the dataflow formulation presented above is imprecise)</a:t>
            </a:r>
          </a:p>
          <a:p>
            <a:endParaRPr lang="en-US"/>
          </a:p>
          <a:p>
            <a:r>
              <a:rPr lang="en-US"/>
              <a:t>Note: This is true for any collecting semantics with a </a:t>
            </a:r>
            <a:r>
              <a:rPr lang="en-US">
                <a:solidFill>
                  <a:srgbClr val="C00000"/>
                </a:solidFill>
              </a:rPr>
              <a:t>finite state space</a:t>
            </a:r>
            <a:r>
              <a:rPr lang="en-US"/>
              <a:t>.</a:t>
            </a:r>
          </a:p>
          <a:p>
            <a:r>
              <a:rPr lang="en-US"/>
              <a:t>This is true only for the restricted language (without memory allocation)!</a:t>
            </a:r>
          </a:p>
        </p:txBody>
      </p:sp>
    </p:spTree>
    <p:extLst>
      <p:ext uri="{BB962C8B-B14F-4D97-AF65-F5344CB8AC3E}">
        <p14:creationId xmlns:p14="http://schemas.microsoft.com/office/powerpoint/2010/main" val="386538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Precise Points-To Analysis: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314" y="1600201"/>
            <a:ext cx="8534400" cy="4856204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Theorem: </a:t>
            </a:r>
            <a:r>
              <a:rPr lang="en-US">
                <a:solidFill>
                  <a:srgbClr val="C00000"/>
                </a:solidFill>
              </a:rPr>
              <a:t>Precise may-alias analysis is </a:t>
            </a:r>
            <a:r>
              <a:rPr lang="en-US" err="1">
                <a:solidFill>
                  <a:srgbClr val="C00000"/>
                </a:solidFill>
              </a:rPr>
              <a:t>undecidable</a:t>
            </a:r>
            <a:r>
              <a:rPr lang="en-US">
                <a:solidFill>
                  <a:srgbClr val="C00000"/>
                </a:solidFill>
              </a:rPr>
              <a:t> in the presence of dynamic memory allocation</a:t>
            </a:r>
            <a:r>
              <a:rPr lang="en-US"/>
              <a:t>.</a:t>
            </a:r>
          </a:p>
          <a:p>
            <a:pPr lvl="1"/>
            <a:r>
              <a:rPr lang="en-US"/>
              <a:t>Add “</a:t>
            </a:r>
            <a:r>
              <a:rPr lang="en-US">
                <a:solidFill>
                  <a:srgbClr val="00B050"/>
                </a:solidFill>
              </a:rPr>
              <a:t>x = new/</a:t>
            </a:r>
            <a:r>
              <a:rPr lang="en-US" err="1">
                <a:solidFill>
                  <a:srgbClr val="00B050"/>
                </a:solidFill>
              </a:rPr>
              <a:t>malloc</a:t>
            </a:r>
            <a:r>
              <a:rPr lang="en-US">
                <a:solidFill>
                  <a:srgbClr val="00B050"/>
                </a:solidFill>
              </a:rPr>
              <a:t> ()</a:t>
            </a:r>
            <a:r>
              <a:rPr lang="en-US"/>
              <a:t>” to language</a:t>
            </a:r>
          </a:p>
          <a:p>
            <a:pPr lvl="1"/>
            <a:r>
              <a:rPr lang="en-US"/>
              <a:t>State-space becomes infinite</a:t>
            </a:r>
          </a:p>
          <a:p>
            <a:endParaRPr lang="en-US"/>
          </a:p>
          <a:p>
            <a:r>
              <a:rPr lang="en-US"/>
              <a:t>An aside: </a:t>
            </a:r>
            <a:r>
              <a:rPr lang="en-US">
                <a:solidFill>
                  <a:srgbClr val="00B050"/>
                </a:solidFill>
              </a:rPr>
              <a:t>Integer variables + conditional-branching </a:t>
            </a:r>
            <a:r>
              <a:rPr lang="en-US"/>
              <a:t>involving integer variables also makes any precise analysis undecidable (say, constant propagation, even without pointers)</a:t>
            </a:r>
          </a:p>
          <a:p>
            <a:endParaRPr lang="en-US"/>
          </a:p>
          <a:p>
            <a:pPr lvl="1"/>
            <a:r>
              <a:rPr lang="en-US"/>
              <a:t>For integer variables we can use CP or interval analysis, and simultaneously use </a:t>
            </a:r>
            <a:r>
              <a:rPr lang="en-US" err="1"/>
              <a:t>AbsState</a:t>
            </a:r>
            <a:r>
              <a:rPr lang="en-US"/>
              <a:t> for pointer variables</a:t>
            </a:r>
          </a:p>
        </p:txBody>
      </p:sp>
    </p:spTree>
    <p:extLst>
      <p:ext uri="{BB962C8B-B14F-4D97-AF65-F5344CB8AC3E}">
        <p14:creationId xmlns:p14="http://schemas.microsoft.com/office/powerpoint/2010/main" val="27023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Dynamic 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s: x = new () / malloc ()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Introduce a pseudo-variable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/>
              <a:t> to represent objects allocated at statement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/>
              <a:t>, and use previous algorithm</a:t>
            </a:r>
          </a:p>
          <a:p>
            <a:pPr lvl="1"/>
            <a:r>
              <a:rPr lang="en-US" dirty="0"/>
              <a:t>treat </a:t>
            </a:r>
            <a:r>
              <a:rPr lang="en-US" dirty="0">
                <a:solidFill>
                  <a:srgbClr val="C00000"/>
                </a:solidFill>
              </a:rPr>
              <a:t>s </a:t>
            </a:r>
            <a:r>
              <a:rPr lang="en-US" dirty="0"/>
              <a:t>as if it were </a:t>
            </a:r>
            <a:r>
              <a:rPr lang="en-US" dirty="0">
                <a:solidFill>
                  <a:srgbClr val="C00000"/>
                </a:solidFill>
              </a:rPr>
              <a:t>“x = &amp;V</a:t>
            </a:r>
            <a:r>
              <a:rPr lang="en-US" baseline="-25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”</a:t>
            </a:r>
          </a:p>
          <a:p>
            <a:pPr lvl="1"/>
            <a:r>
              <a:rPr lang="en-US" dirty="0"/>
              <a:t>also track what the fields of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baseline="-25000" dirty="0">
                <a:solidFill>
                  <a:srgbClr val="C00000"/>
                </a:solidFill>
              </a:rPr>
              <a:t>s </a:t>
            </a:r>
            <a:r>
              <a:rPr lang="en-US" dirty="0"/>
              <a:t>point to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allocation-site</a:t>
            </a:r>
            <a:r>
              <a:rPr lang="en-US" dirty="0"/>
              <a:t> based approach</a:t>
            </a:r>
          </a:p>
        </p:txBody>
      </p:sp>
    </p:spTree>
    <p:extLst>
      <p:ext uri="{BB962C8B-B14F-4D97-AF65-F5344CB8AC3E}">
        <p14:creationId xmlns:p14="http://schemas.microsoft.com/office/powerpoint/2010/main" val="2303237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C103-3CAF-8233-7665-FD32B084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5" y="196484"/>
            <a:ext cx="8960339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Segoe Print"/>
              </a:rPr>
              <a:t>Illustration of transfer functions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F5A922-728E-F13E-503D-787F16029686}"/>
                  </a:ext>
                </a:extLst>
              </p14:cNvPr>
              <p14:cNvContentPartPr/>
              <p14:nvPr/>
            </p14:nvContentPartPr>
            <p14:xfrm>
              <a:off x="633045" y="2239107"/>
              <a:ext cx="11723" cy="1172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F5A922-728E-F13E-503D-787F160296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95" y="1652957"/>
                <a:ext cx="1172300" cy="1172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ED7A1D-32F4-5922-7EC8-8E78E47DB7D2}"/>
                  </a:ext>
                </a:extLst>
              </p14:cNvPr>
              <p14:cNvContentPartPr/>
              <p14:nvPr/>
            </p14:nvContentPartPr>
            <p14:xfrm>
              <a:off x="597876" y="2105509"/>
              <a:ext cx="11723" cy="1172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ED7A1D-32F4-5922-7EC8-8E78E47DB7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6" y="2063641"/>
                <a:ext cx="1172300" cy="9462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BB87DF-A9F2-E5BB-CBF7-6301A570E5AD}"/>
              </a:ext>
            </a:extLst>
          </p:cNvPr>
          <p:cNvSpPr txBox="1"/>
          <p:nvPr/>
        </p:nvSpPr>
        <p:spPr>
          <a:xfrm>
            <a:off x="148493" y="1555804"/>
            <a:ext cx="3162996" cy="50167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p = new; // v</a:t>
            </a:r>
            <a:r>
              <a:rPr lang="en-US" sz="3200" baseline="-25000">
                <a:latin typeface="Rockwell"/>
                <a:ea typeface="Verdana"/>
                <a:cs typeface="Verdana" pitchFamily="34" charset="0"/>
              </a:rPr>
              <a:t>1</a:t>
            </a:r>
            <a:endParaRPr lang="en-US" sz="3200" baseline="-25000">
              <a:latin typeface="Rockwell"/>
              <a:ea typeface="Verdana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c = null; </a:t>
            </a:r>
            <a:endParaRPr lang="en-US"/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do {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c = new; // v</a:t>
            </a:r>
            <a:r>
              <a:rPr lang="en-US" sz="3200" baseline="-25000">
                <a:latin typeface="Rockwell"/>
                <a:ea typeface="Verdana"/>
                <a:cs typeface="Verdana" pitchFamily="34" charset="0"/>
              </a:rPr>
              <a:t>2</a:t>
            </a:r>
            <a:r>
              <a:rPr lang="en-US" sz="3200">
                <a:latin typeface="Rockwell"/>
                <a:ea typeface="Verdana"/>
                <a:cs typeface="Verdana" pitchFamily="34" charset="0"/>
              </a:rPr>
              <a:t> 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</a:t>
            </a:r>
            <a:r>
              <a:rPr lang="en-US" sz="3200" err="1">
                <a:latin typeface="Rockwell"/>
                <a:ea typeface="Verdana"/>
                <a:cs typeface="Verdana" pitchFamily="34" charset="0"/>
              </a:rPr>
              <a:t>c.prev</a:t>
            </a:r>
            <a:r>
              <a:rPr lang="en-US" sz="3200">
                <a:latin typeface="Rockwell"/>
                <a:ea typeface="Verdana"/>
                <a:cs typeface="Verdana" pitchFamily="34" charset="0"/>
              </a:rPr>
              <a:t> = p;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p = c;</a:t>
            </a: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72A05E-371B-2D0E-1686-F076EA654B83}"/>
              </a:ext>
            </a:extLst>
          </p:cNvPr>
          <p:cNvGrpSpPr/>
          <p:nvPr/>
        </p:nvGrpSpPr>
        <p:grpSpPr>
          <a:xfrm>
            <a:off x="3519559" y="2156031"/>
            <a:ext cx="5192284" cy="1165828"/>
            <a:chOff x="3519559" y="2156031"/>
            <a:chExt cx="5192284" cy="11658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2983EE-2441-1299-24D3-B14011B3BDE0}"/>
                    </a:ext>
                  </a:extLst>
                </p14:cNvPr>
                <p14:cNvContentPartPr/>
                <p14:nvPr/>
              </p14:nvContentPartPr>
              <p14:xfrm>
                <a:off x="3519559" y="2400580"/>
                <a:ext cx="52241" cy="354892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2983EE-2441-1299-24D3-B14011B3BD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01668" y="2382602"/>
                  <a:ext cx="87665" cy="390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DEBFD12-DDF3-5856-E5E6-8978E223EA98}"/>
                    </a:ext>
                  </a:extLst>
                </p14:cNvPr>
                <p14:cNvContentPartPr/>
                <p14:nvPr/>
              </p14:nvContentPartPr>
              <p14:xfrm>
                <a:off x="3559908" y="2507452"/>
                <a:ext cx="175514" cy="123081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DEBFD12-DDF3-5856-E5E6-8978E223EA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41962" y="2489510"/>
                  <a:ext cx="211048" cy="15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63F1EB-8B27-5837-90E4-4AF2843235C2}"/>
                    </a:ext>
                  </a:extLst>
                </p14:cNvPr>
                <p14:cNvContentPartPr/>
                <p14:nvPr/>
              </p14:nvContentPartPr>
              <p14:xfrm>
                <a:off x="3770923" y="2512256"/>
                <a:ext cx="379591" cy="5509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63F1EB-8B27-5837-90E4-4AF2843235C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52950" y="2494367"/>
                  <a:ext cx="415178" cy="9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2AD7E4-728B-EE37-7209-A9AD843E24BE}"/>
                    </a:ext>
                  </a:extLst>
                </p14:cNvPr>
                <p14:cNvContentPartPr/>
                <p14:nvPr/>
              </p14:nvContentPartPr>
              <p14:xfrm>
                <a:off x="3967565" y="2450123"/>
                <a:ext cx="245261" cy="180508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2AD7E4-728B-EE37-7209-A9AD843E24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49584" y="2432144"/>
                  <a:ext cx="280863" cy="216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C251AA-9561-5F99-079F-F3BBF1BACAFB}"/>
                    </a:ext>
                  </a:extLst>
                </p14:cNvPr>
                <p14:cNvContentPartPr/>
                <p14:nvPr/>
              </p14:nvContentPartPr>
              <p14:xfrm>
                <a:off x="4349461" y="2342952"/>
                <a:ext cx="101163" cy="41657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C251AA-9561-5F99-079F-F3BBF1BACA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31524" y="2324965"/>
                  <a:ext cx="136678" cy="452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7C9EA1-D478-6864-8DDA-786DA8AF8E64}"/>
                    </a:ext>
                  </a:extLst>
                </p14:cNvPr>
                <p14:cNvContentPartPr/>
                <p14:nvPr/>
              </p14:nvContentPartPr>
              <p14:xfrm>
                <a:off x="4532923" y="2409823"/>
                <a:ext cx="203089" cy="20765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7C9EA1-D478-6864-8DDA-786DA8AF8E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4951" y="2391860"/>
                  <a:ext cx="238675" cy="243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EEE8CD-D89D-D4A1-57D6-E43311BC478D}"/>
                    </a:ext>
                  </a:extLst>
                </p14:cNvPr>
                <p14:cNvContentPartPr/>
                <p14:nvPr/>
              </p14:nvContentPartPr>
              <p14:xfrm>
                <a:off x="4837723" y="2556193"/>
                <a:ext cx="158125" cy="8330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EEE8CD-D89D-D4A1-57D6-E43311BC47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19795" y="2538317"/>
                  <a:ext cx="193622" cy="11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3522A4-B67D-C7E6-CCCC-257072A9DDB3}"/>
                    </a:ext>
                  </a:extLst>
                </p14:cNvPr>
                <p14:cNvContentPartPr/>
                <p14:nvPr/>
              </p14:nvContentPartPr>
              <p14:xfrm>
                <a:off x="5161396" y="2614246"/>
                <a:ext cx="74911" cy="7531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3522A4-B67D-C7E6-CCCC-257072A9DD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43475" y="2596313"/>
                  <a:ext cx="110395" cy="110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80017F-11D4-BBD9-FCE2-D099BEC6E79A}"/>
                    </a:ext>
                  </a:extLst>
                </p14:cNvPr>
                <p14:cNvContentPartPr/>
                <p14:nvPr/>
              </p14:nvContentPartPr>
              <p14:xfrm>
                <a:off x="5271477" y="2374908"/>
                <a:ext cx="258201" cy="184712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80017F-11D4-BBD9-FCE2-D099BEC6E79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53521" y="2356940"/>
                  <a:ext cx="293753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8A8DBCE-3351-D9CD-0F15-9DCE6FCCB008}"/>
                    </a:ext>
                  </a:extLst>
                </p14:cNvPr>
                <p14:cNvContentPartPr/>
                <p14:nvPr/>
              </p14:nvContentPartPr>
              <p14:xfrm>
                <a:off x="5623170" y="2543907"/>
                <a:ext cx="45635" cy="94907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8A8DBCE-3351-D9CD-0F15-9DCE6FCCB0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05344" y="2526000"/>
                  <a:ext cx="80931" cy="130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C1A97A-71B5-21AB-982B-EBB1399AC834}"/>
                    </a:ext>
                  </a:extLst>
                </p14:cNvPr>
                <p14:cNvContentPartPr/>
                <p14:nvPr/>
              </p14:nvContentPartPr>
              <p14:xfrm>
                <a:off x="5611446" y="2273766"/>
                <a:ext cx="279691" cy="452543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C1A97A-71B5-21AB-982B-EBB1399AC8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3471" y="2255779"/>
                  <a:ext cx="315282" cy="48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7E4803-9CB7-C819-E8D5-901F2015161E}"/>
                    </a:ext>
                  </a:extLst>
                </p14:cNvPr>
                <p14:cNvContentPartPr/>
                <p14:nvPr/>
              </p14:nvContentPartPr>
              <p14:xfrm>
                <a:off x="8526584" y="2207845"/>
                <a:ext cx="11723" cy="117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7E4803-9CB7-C819-E8D5-901F201516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40434" y="1621695"/>
                  <a:ext cx="1172300" cy="117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3DB49A-286E-03AE-D27E-9B8A6808D8E4}"/>
                    </a:ext>
                  </a:extLst>
                </p14:cNvPr>
                <p14:cNvContentPartPr/>
                <p14:nvPr/>
              </p14:nvContentPartPr>
              <p14:xfrm>
                <a:off x="6073236" y="2592971"/>
                <a:ext cx="83023" cy="1347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3DB49A-286E-03AE-D27E-9B8A6808D8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55343" y="2575048"/>
                  <a:ext cx="118451" cy="170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E6867F6-168B-66F2-472D-091EF9557EEA}"/>
                    </a:ext>
                  </a:extLst>
                </p14:cNvPr>
                <p14:cNvContentPartPr/>
                <p14:nvPr/>
              </p14:nvContentPartPr>
              <p14:xfrm>
                <a:off x="6314258" y="2424026"/>
                <a:ext cx="132678" cy="148556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E6867F6-168B-66F2-472D-091EF9557E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96280" y="2406084"/>
                  <a:ext cx="168275" cy="1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D41FD5-F683-2B5C-F701-901F9ACF68A0}"/>
                    </a:ext>
                  </a:extLst>
                </p14:cNvPr>
                <p14:cNvContentPartPr/>
                <p14:nvPr/>
              </p14:nvContentPartPr>
              <p14:xfrm>
                <a:off x="6512169" y="2449278"/>
                <a:ext cx="410597" cy="594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D41FD5-F683-2B5C-F701-901F9ACF68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94192" y="2431368"/>
                  <a:ext cx="446192" cy="94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0367A0-D486-7728-2515-FC0C2A0971A7}"/>
                    </a:ext>
                  </a:extLst>
                </p14:cNvPr>
                <p14:cNvContentPartPr/>
                <p14:nvPr/>
              </p14:nvContentPartPr>
              <p14:xfrm>
                <a:off x="6725085" y="2390997"/>
                <a:ext cx="210105" cy="211022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0367A0-D486-7728-2515-FC0C2A0971A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07097" y="2373053"/>
                  <a:ext cx="245722" cy="24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FA433AF-CE82-495F-1F2C-47B043ED4B5A}"/>
                    </a:ext>
                  </a:extLst>
                </p14:cNvPr>
                <p14:cNvContentPartPr/>
                <p14:nvPr/>
              </p14:nvContentPartPr>
              <p14:xfrm>
                <a:off x="7039945" y="2227384"/>
                <a:ext cx="162366" cy="44663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FA433AF-CE82-495F-1F2C-47B043ED4B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21984" y="2209404"/>
                  <a:ext cx="197928" cy="48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875199-8D58-B67C-569A-2794A011F81D}"/>
                    </a:ext>
                  </a:extLst>
                </p14:cNvPr>
                <p14:cNvContentPartPr/>
                <p14:nvPr/>
              </p14:nvContentPartPr>
              <p14:xfrm>
                <a:off x="7285682" y="2305128"/>
                <a:ext cx="281265" cy="24327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875199-8D58-B67C-569A-2794A011F8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67698" y="2287134"/>
                  <a:ext cx="316873" cy="278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4BAC2EB-94DB-EF2B-2F6F-D321159F8EC8}"/>
                    </a:ext>
                  </a:extLst>
                </p14:cNvPr>
                <p14:cNvContentPartPr/>
                <p14:nvPr/>
              </p14:nvContentPartPr>
              <p14:xfrm>
                <a:off x="7680552" y="2508738"/>
                <a:ext cx="39094" cy="7816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4BAC2EB-94DB-EF2B-2F6F-D321159F8E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62782" y="2490810"/>
                  <a:ext cx="74279" cy="113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858C8FA-C0D7-6302-0694-BCB33B412DAE}"/>
                    </a:ext>
                  </a:extLst>
                </p14:cNvPr>
                <p14:cNvContentPartPr/>
                <p14:nvPr/>
              </p14:nvContentPartPr>
              <p14:xfrm>
                <a:off x="7965831" y="2279392"/>
                <a:ext cx="170984" cy="182448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858C8FA-C0D7-6302-0694-BCB33B412D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47833" y="2261399"/>
                  <a:ext cx="206621" cy="21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6B21B87-922F-FAE3-5E31-F0ACB4898DF7}"/>
                    </a:ext>
                  </a:extLst>
                </p14:cNvPr>
                <p14:cNvContentPartPr/>
                <p14:nvPr/>
              </p14:nvContentPartPr>
              <p14:xfrm>
                <a:off x="8200292" y="2417629"/>
                <a:ext cx="182125" cy="11427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6B21B87-922F-FAE3-5E31-F0ACB4898D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82331" y="2399661"/>
                  <a:ext cx="217688" cy="149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9C67E0-D561-13D7-D8AF-9B89AF1CF1EC}"/>
                    </a:ext>
                  </a:extLst>
                </p14:cNvPr>
                <p14:cNvContentPartPr/>
                <p14:nvPr/>
              </p14:nvContentPartPr>
              <p14:xfrm>
                <a:off x="8294077" y="2156031"/>
                <a:ext cx="270917" cy="52544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9C67E0-D561-13D7-D8AF-9B89AF1CF1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76088" y="2138048"/>
                  <a:ext cx="306536" cy="561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81B6FE9-04F0-067E-3D6B-2CF941AEFEDD}"/>
                    </a:ext>
                  </a:extLst>
                </p14:cNvPr>
                <p14:cNvContentPartPr/>
                <p14:nvPr/>
              </p14:nvContentPartPr>
              <p14:xfrm>
                <a:off x="3593123" y="2923331"/>
                <a:ext cx="213467" cy="174886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81B6FE9-04F0-067E-3D6B-2CF941AEFE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75154" y="2905376"/>
                  <a:ext cx="249045" cy="21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74F628-FC7E-C9EC-437F-0825ADF59BA9}"/>
                    </a:ext>
                  </a:extLst>
                </p14:cNvPr>
                <p14:cNvContentPartPr/>
                <p14:nvPr/>
              </p14:nvContentPartPr>
              <p14:xfrm>
                <a:off x="3881556" y="3118338"/>
                <a:ext cx="27147" cy="11380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74F628-FC7E-C9EC-437F-0825ADF59B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63928" y="3100387"/>
                  <a:ext cx="6205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BE65AD-466F-6218-76F6-44DBA32FBE57}"/>
                    </a:ext>
                  </a:extLst>
                </p14:cNvPr>
                <p14:cNvContentPartPr/>
                <p14:nvPr/>
              </p14:nvContentPartPr>
              <p14:xfrm>
                <a:off x="3980338" y="3059723"/>
                <a:ext cx="31463" cy="2944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BE65AD-466F-6218-76F6-44DBA32FBE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62461" y="3041984"/>
                  <a:ext cx="66859" cy="64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DFE5150-20B4-2BDF-9646-5ED58F5F9D38}"/>
                    </a:ext>
                  </a:extLst>
                </p14:cNvPr>
                <p14:cNvContentPartPr/>
                <p14:nvPr/>
              </p14:nvContentPartPr>
              <p14:xfrm>
                <a:off x="4127741" y="3282461"/>
                <a:ext cx="11723" cy="11723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DFE5150-20B4-2BDF-9646-5ED58F5F9D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9979" y="3264699"/>
                  <a:ext cx="46892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7E414F3-BDAA-E2EA-9569-EBB55DD85CF2}"/>
                    </a:ext>
                  </a:extLst>
                </p14:cNvPr>
                <p14:cNvContentPartPr/>
                <p14:nvPr/>
              </p14:nvContentPartPr>
              <p14:xfrm>
                <a:off x="4050323" y="2895600"/>
                <a:ext cx="87972" cy="41813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7E414F3-BDAA-E2EA-9569-EBB55DD85CF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32370" y="2877623"/>
                  <a:ext cx="123520" cy="453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A5E053-EFA3-4473-D8EC-41DD1CD7F75E}"/>
                    </a:ext>
                  </a:extLst>
                </p14:cNvPr>
                <p14:cNvContentPartPr/>
                <p14:nvPr/>
              </p14:nvContentPartPr>
              <p14:xfrm>
                <a:off x="4050323" y="3023923"/>
                <a:ext cx="195802" cy="128168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A5E053-EFA3-4473-D8EC-41DD1CD7F7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2360" y="3005972"/>
                  <a:ext cx="231370" cy="163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0730AD-99BC-6859-A1E5-EA32546830D7}"/>
                    </a:ext>
                  </a:extLst>
                </p14:cNvPr>
                <p14:cNvContentPartPr/>
                <p14:nvPr/>
              </p14:nvContentPartPr>
              <p14:xfrm>
                <a:off x="4296508" y="3025372"/>
                <a:ext cx="490918" cy="6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0730AD-99BC-6859-A1E5-EA32546830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78526" y="3007454"/>
                  <a:ext cx="526523" cy="104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A70333-BC35-B5D3-B50D-28301FAC6AA6}"/>
                    </a:ext>
                  </a:extLst>
                </p14:cNvPr>
                <p14:cNvContentPartPr/>
                <p14:nvPr/>
              </p14:nvContentPartPr>
              <p14:xfrm>
                <a:off x="4554416" y="2993890"/>
                <a:ext cx="240823" cy="150235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A70333-BC35-B5D3-B50D-28301FAC6A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36444" y="2975919"/>
                  <a:ext cx="276407" cy="185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6BC5612-8130-21F6-4D22-4DBDD38A4004}"/>
                    </a:ext>
                  </a:extLst>
                </p14:cNvPr>
                <p14:cNvContentPartPr/>
                <p14:nvPr/>
              </p14:nvContentPartPr>
              <p14:xfrm>
                <a:off x="4984471" y="2808274"/>
                <a:ext cx="133202" cy="513585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6BC5612-8130-21F6-4D22-4DBDD38A40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66519" y="2790291"/>
                  <a:ext cx="168746" cy="549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4C3EC0-8D91-002E-B6C0-6E7CBF0B14D5}"/>
                    </a:ext>
                  </a:extLst>
                </p14:cNvPr>
                <p14:cNvContentPartPr/>
                <p14:nvPr/>
              </p14:nvContentPartPr>
              <p14:xfrm>
                <a:off x="5318799" y="2930253"/>
                <a:ext cx="266595" cy="246337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4C3EC0-8D91-002E-B6C0-6E7CBF0B14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300810" y="2912272"/>
                  <a:ext cx="302213" cy="28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89EEA9-BB0E-62E4-7D5C-1818D6602F67}"/>
                    </a:ext>
                  </a:extLst>
                </p14:cNvPr>
                <p14:cNvContentPartPr/>
                <p14:nvPr/>
              </p14:nvContentPartPr>
              <p14:xfrm>
                <a:off x="5662927" y="2859920"/>
                <a:ext cx="166147" cy="33660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89EEA9-BB0E-62E4-7D5C-1818D6602F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44946" y="2841939"/>
                  <a:ext cx="201750" cy="37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08DD6A-EE9B-4F8F-FB85-FD286372756D}"/>
                    </a:ext>
                  </a:extLst>
                </p14:cNvPr>
                <p14:cNvContentPartPr/>
                <p14:nvPr/>
              </p14:nvContentPartPr>
              <p14:xfrm>
                <a:off x="5952127" y="3165230"/>
                <a:ext cx="55950" cy="116296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08DD6A-EE9B-4F8F-FB85-FD286372756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34309" y="3147283"/>
                  <a:ext cx="91231" cy="151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AF7485-64A6-596D-E45D-03D9BA1DA727}"/>
                    </a:ext>
                  </a:extLst>
                </p14:cNvPr>
                <p14:cNvContentPartPr/>
                <p14:nvPr/>
              </p14:nvContentPartPr>
              <p14:xfrm>
                <a:off x="6160477" y="2927233"/>
                <a:ext cx="180572" cy="163583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AF7485-64A6-596D-E45D-03D9BA1DA7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42527" y="2909257"/>
                  <a:ext cx="216112" cy="19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491316-2E39-AA65-95A8-89DA7A25C4E3}"/>
                    </a:ext>
                  </a:extLst>
                </p14:cNvPr>
                <p14:cNvContentPartPr/>
                <p14:nvPr/>
              </p14:nvContentPartPr>
              <p14:xfrm>
                <a:off x="6406662" y="3040944"/>
                <a:ext cx="139541" cy="14454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491316-2E39-AA65-95A8-89DA7A25C4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88680" y="3023010"/>
                  <a:ext cx="175146" cy="18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058848-B112-E3E6-AAF4-34B36C74C067}"/>
                    </a:ext>
                  </a:extLst>
                </p14:cNvPr>
                <p14:cNvContentPartPr/>
                <p14:nvPr/>
              </p14:nvContentPartPr>
              <p14:xfrm>
                <a:off x="6682836" y="3036277"/>
                <a:ext cx="11723" cy="2451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058848-B112-E3E6-AAF4-34B36C74C0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46202" y="3018516"/>
                  <a:ext cx="84259" cy="59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A95799B-ECFB-055A-A5EA-0F7A88301F0A}"/>
                    </a:ext>
                  </a:extLst>
                </p14:cNvPr>
                <p14:cNvContentPartPr/>
                <p14:nvPr/>
              </p14:nvContentPartPr>
              <p14:xfrm>
                <a:off x="6793523" y="2930752"/>
                <a:ext cx="24077" cy="281527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A95799B-ECFB-055A-A5EA-0F7A88301F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5819" y="2912775"/>
                  <a:ext cx="5913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49D1F01-C7BA-B47C-A3BD-71A4BFBC167C}"/>
                    </a:ext>
                  </a:extLst>
                </p14:cNvPr>
                <p14:cNvContentPartPr/>
                <p14:nvPr/>
              </p14:nvContentPartPr>
              <p14:xfrm>
                <a:off x="6758353" y="2917951"/>
                <a:ext cx="166906" cy="149925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49D1F01-C7BA-B47C-A3BD-71A4BFBC167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40406" y="2899974"/>
                  <a:ext cx="202441" cy="185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ADA19B-B7CA-4601-833C-571F7CFBBF8F}"/>
                    </a:ext>
                  </a:extLst>
                </p14:cNvPr>
                <p14:cNvContentPartPr/>
                <p14:nvPr/>
              </p14:nvContentPartPr>
              <p14:xfrm>
                <a:off x="7001888" y="2963463"/>
                <a:ext cx="314232" cy="37644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ADA19B-B7CA-4601-833C-571F7CFBBF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83911" y="2945706"/>
                  <a:ext cx="349826" cy="72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4EBEAF-D2D3-13BB-4771-8F7EE6853EA4}"/>
                    </a:ext>
                  </a:extLst>
                </p14:cNvPr>
                <p14:cNvContentPartPr/>
                <p14:nvPr/>
              </p14:nvContentPartPr>
              <p14:xfrm>
                <a:off x="7128313" y="2869503"/>
                <a:ext cx="162518" cy="20079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4EBEAF-D2D3-13BB-4771-8F7EE6853EA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0335" y="2851543"/>
                  <a:ext cx="198114" cy="23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EF5D739-F0F4-534D-D1D8-C156B42B9C94}"/>
                    </a:ext>
                  </a:extLst>
                </p14:cNvPr>
                <p14:cNvContentPartPr/>
                <p14:nvPr/>
              </p14:nvContentPartPr>
              <p14:xfrm>
                <a:off x="7444102" y="2796636"/>
                <a:ext cx="107480" cy="447816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EF5D739-F0F4-534D-D1D8-C156B42B9C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26129" y="2778651"/>
                  <a:ext cx="143067" cy="483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B2F4255-C1DC-70F4-42DA-2BD82C04A8A3}"/>
                    </a:ext>
                  </a:extLst>
                </p14:cNvPr>
                <p14:cNvContentPartPr/>
                <p14:nvPr/>
              </p14:nvContentPartPr>
              <p14:xfrm>
                <a:off x="7678798" y="2888066"/>
                <a:ext cx="214048" cy="206981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B2F4255-C1DC-70F4-42DA-2BD82C04A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60811" y="2870099"/>
                  <a:ext cx="249663" cy="24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14F094-B82A-628C-0D62-3C6E69C91741}"/>
                    </a:ext>
                  </a:extLst>
                </p14:cNvPr>
                <p14:cNvContentPartPr/>
                <p14:nvPr/>
              </p14:nvContentPartPr>
              <p14:xfrm>
                <a:off x="8212015" y="2888795"/>
                <a:ext cx="180257" cy="137925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14F094-B82A-628C-0D62-3C6E69C917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94025" y="2870836"/>
                  <a:ext cx="215877" cy="17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0D9BFCA-0849-42A6-19ED-70B2956EF894}"/>
                    </a:ext>
                  </a:extLst>
                </p14:cNvPr>
                <p14:cNvContentPartPr/>
                <p14:nvPr/>
              </p14:nvContentPartPr>
              <p14:xfrm>
                <a:off x="8469923" y="2977662"/>
                <a:ext cx="24377" cy="116082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0D9BFCA-0849-42A6-19ED-70B2956EF8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52259" y="2959693"/>
                  <a:ext cx="59353" cy="151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AF75A2C-2B09-144D-1E77-08BE29BCB953}"/>
                    </a:ext>
                  </a:extLst>
                </p14:cNvPr>
                <p14:cNvContentPartPr/>
                <p14:nvPr/>
              </p14:nvContentPartPr>
              <p14:xfrm>
                <a:off x="8505093" y="2813027"/>
                <a:ext cx="206750" cy="399832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AF75A2C-2B09-144D-1E77-08BE29BCB9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87115" y="2795049"/>
                  <a:ext cx="242347" cy="43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C6F23F-5F2A-3113-E1B7-332C5F253030}"/>
                    </a:ext>
                  </a:extLst>
                </p14:cNvPr>
                <p14:cNvContentPartPr/>
                <p14:nvPr/>
              </p14:nvContentPartPr>
              <p14:xfrm>
                <a:off x="8565660" y="3262921"/>
                <a:ext cx="11723" cy="11723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C6F23F-5F2A-3113-E1B7-332C5F2530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79510" y="2676771"/>
                  <a:ext cx="1172300" cy="117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8404626-33BA-2DCD-D8F9-ADD6A6BA6B0D}"/>
                    </a:ext>
                  </a:extLst>
                </p14:cNvPr>
                <p14:cNvContentPartPr/>
                <p14:nvPr/>
              </p14:nvContentPartPr>
              <p14:xfrm>
                <a:off x="8055174" y="3085069"/>
                <a:ext cx="29524" cy="139538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8404626-33BA-2DCD-D8F9-ADD6A6BA6B0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37388" y="3067087"/>
                  <a:ext cx="64739" cy="1751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B64A62-1D63-159F-13E2-B180EC21AAB2}"/>
              </a:ext>
            </a:extLst>
          </p:cNvPr>
          <p:cNvGrpSpPr/>
          <p:nvPr/>
        </p:nvGrpSpPr>
        <p:grpSpPr>
          <a:xfrm>
            <a:off x="3470712" y="3445570"/>
            <a:ext cx="5192284" cy="1136520"/>
            <a:chOff x="3470712" y="3445570"/>
            <a:chExt cx="5192284" cy="11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DBF255-9DBA-2B11-CA01-B65E5F5EB051}"/>
                    </a:ext>
                  </a:extLst>
                </p14:cNvPr>
                <p14:cNvContentPartPr/>
                <p14:nvPr/>
              </p14:nvContentPartPr>
              <p14:xfrm>
                <a:off x="3470712" y="3651042"/>
                <a:ext cx="52241" cy="354892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DBF255-9DBA-2B11-CA01-B65E5F5EB0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52943" y="3633064"/>
                  <a:ext cx="87424" cy="390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B904D8-0B50-C37F-2C25-DEC37B2E1295}"/>
                    </a:ext>
                  </a:extLst>
                </p14:cNvPr>
                <p14:cNvContentPartPr/>
                <p14:nvPr/>
              </p14:nvContentPartPr>
              <p14:xfrm>
                <a:off x="3511061" y="3757914"/>
                <a:ext cx="175514" cy="123081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B904D8-0B50-C37F-2C25-DEC37B2E12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93115" y="3739972"/>
                  <a:ext cx="211048" cy="15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0A33D82-D41D-9F43-6C02-74860F810340}"/>
                    </a:ext>
                  </a:extLst>
                </p14:cNvPr>
                <p14:cNvContentPartPr/>
                <p14:nvPr/>
              </p14:nvContentPartPr>
              <p14:xfrm>
                <a:off x="3722076" y="3762718"/>
                <a:ext cx="379591" cy="55097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0A33D82-D41D-9F43-6C02-74860F8103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04086" y="3744829"/>
                  <a:ext cx="415211" cy="9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BC91E7-8914-E70D-C004-432800D7E53F}"/>
                    </a:ext>
                  </a:extLst>
                </p14:cNvPr>
                <p14:cNvContentPartPr/>
                <p14:nvPr/>
              </p14:nvContentPartPr>
              <p14:xfrm>
                <a:off x="3918718" y="3700585"/>
                <a:ext cx="245261" cy="180508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BC91E7-8914-E70D-C004-432800D7E53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00763" y="3682606"/>
                  <a:ext cx="280811" cy="216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7DC92DA-F7DE-9E39-0FCF-DAA869F8334B}"/>
                    </a:ext>
                  </a:extLst>
                </p14:cNvPr>
                <p14:cNvContentPartPr/>
                <p14:nvPr/>
              </p14:nvContentPartPr>
              <p14:xfrm>
                <a:off x="4300614" y="3593414"/>
                <a:ext cx="101163" cy="416579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7DC92DA-F7DE-9E39-0FCF-DAA869F833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82677" y="3575427"/>
                  <a:ext cx="136678" cy="452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DB323E8-D3EA-652F-958F-35B6AF42DF9B}"/>
                    </a:ext>
                  </a:extLst>
                </p14:cNvPr>
                <p14:cNvContentPartPr/>
                <p14:nvPr/>
              </p14:nvContentPartPr>
              <p14:xfrm>
                <a:off x="4484076" y="3660285"/>
                <a:ext cx="203089" cy="20765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DB323E8-D3EA-652F-958F-35B6AF42DF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66104" y="3642322"/>
                  <a:ext cx="238675" cy="243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CBC107-F6BE-2488-B110-BE9CB03E4252}"/>
                    </a:ext>
                  </a:extLst>
                </p14:cNvPr>
                <p14:cNvContentPartPr/>
                <p14:nvPr/>
              </p14:nvContentPartPr>
              <p14:xfrm>
                <a:off x="4788876" y="3806655"/>
                <a:ext cx="158125" cy="8330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CBC107-F6BE-2488-B110-BE9CB03E42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70907" y="3788779"/>
                  <a:ext cx="193703" cy="11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960B3AD-6F4E-A8D7-C0E1-682714DE8B0D}"/>
                    </a:ext>
                  </a:extLst>
                </p14:cNvPr>
                <p14:cNvContentPartPr/>
                <p14:nvPr/>
              </p14:nvContentPartPr>
              <p14:xfrm>
                <a:off x="5112549" y="3864708"/>
                <a:ext cx="74911" cy="75319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960B3AD-6F4E-A8D7-C0E1-682714DE8B0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94628" y="3846775"/>
                  <a:ext cx="110395" cy="110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8FD801-7142-6DCD-A88A-C74F2D9F7676}"/>
                    </a:ext>
                  </a:extLst>
                </p14:cNvPr>
                <p14:cNvContentPartPr/>
                <p14:nvPr/>
              </p14:nvContentPartPr>
              <p14:xfrm>
                <a:off x="5222630" y="3625370"/>
                <a:ext cx="258201" cy="184712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8FD801-7142-6DCD-A88A-C74F2D9F76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04649" y="3607402"/>
                  <a:ext cx="293803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8C0D61-9AF3-6DAC-8BF8-D206F8C82304}"/>
                    </a:ext>
                  </a:extLst>
                </p14:cNvPr>
                <p14:cNvContentPartPr/>
                <p14:nvPr/>
              </p14:nvContentPartPr>
              <p14:xfrm>
                <a:off x="5574323" y="3794368"/>
                <a:ext cx="45635" cy="94907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8C0D61-9AF3-6DAC-8BF8-D206F8C823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56497" y="3776461"/>
                  <a:ext cx="80931" cy="130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FBE1774-A00B-9B2A-9729-100D501BCB35}"/>
                    </a:ext>
                  </a:extLst>
                </p14:cNvPr>
                <p14:cNvContentPartPr/>
                <p14:nvPr/>
              </p14:nvContentPartPr>
              <p14:xfrm>
                <a:off x="5562599" y="3524228"/>
                <a:ext cx="279691" cy="452543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FBE1774-A00B-9B2A-9729-100D501BCB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44601" y="3506241"/>
                  <a:ext cx="315327" cy="48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59E90E-5AA2-64FD-D3F4-417F7C2EC86B}"/>
                    </a:ext>
                  </a:extLst>
                </p14:cNvPr>
                <p14:cNvContentPartPr/>
                <p14:nvPr/>
              </p14:nvContentPartPr>
              <p14:xfrm>
                <a:off x="6024389" y="3843433"/>
                <a:ext cx="83023" cy="1347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59E90E-5AA2-64FD-D3F4-417F7C2EC8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06419" y="3825510"/>
                  <a:ext cx="118604" cy="170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181421-A414-E90C-56DF-021647CAB569}"/>
                    </a:ext>
                  </a:extLst>
                </p14:cNvPr>
                <p14:cNvContentPartPr/>
                <p14:nvPr/>
              </p14:nvContentPartPr>
              <p14:xfrm>
                <a:off x="6265411" y="3674488"/>
                <a:ext cx="132678" cy="148556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181421-A414-E90C-56DF-021647CAB56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47433" y="3656546"/>
                  <a:ext cx="168275" cy="1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925136-3D34-E4A8-5904-86254C183D67}"/>
                    </a:ext>
                  </a:extLst>
                </p14:cNvPr>
                <p14:cNvContentPartPr/>
                <p14:nvPr/>
              </p14:nvContentPartPr>
              <p14:xfrm>
                <a:off x="6463322" y="3699740"/>
                <a:ext cx="410597" cy="594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925136-3D34-E4A8-5904-86254C183D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45345" y="3681830"/>
                  <a:ext cx="446192" cy="94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6AE0937-C89D-EEDE-BA06-5EC387D69D2F}"/>
                    </a:ext>
                  </a:extLst>
                </p14:cNvPr>
                <p14:cNvContentPartPr/>
                <p14:nvPr/>
              </p14:nvContentPartPr>
              <p14:xfrm>
                <a:off x="6676238" y="3641459"/>
                <a:ext cx="210105" cy="211022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6AE0937-C89D-EEDE-BA06-5EC387D69D2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58280" y="3623515"/>
                  <a:ext cx="245661" cy="24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1FBA5E7-0DDE-D1E8-C8FA-E843B02A20AF}"/>
                    </a:ext>
                  </a:extLst>
                </p14:cNvPr>
                <p14:cNvContentPartPr/>
                <p14:nvPr/>
              </p14:nvContentPartPr>
              <p14:xfrm>
                <a:off x="6991098" y="3477846"/>
                <a:ext cx="162366" cy="446632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1FBA5E7-0DDE-D1E8-C8FA-E843B02A20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73137" y="3459866"/>
                  <a:ext cx="197928" cy="48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BFB4AA-74A9-1067-E5FB-4708DF4A7CF7}"/>
                    </a:ext>
                  </a:extLst>
                </p14:cNvPr>
                <p14:cNvContentPartPr/>
                <p14:nvPr/>
              </p14:nvContentPartPr>
              <p14:xfrm>
                <a:off x="7223369" y="3568931"/>
                <a:ext cx="170984" cy="182448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BFB4AA-74A9-1067-E5FB-4708DF4A7C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05408" y="3550938"/>
                  <a:ext cx="206546" cy="21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D323A23-B1C0-2FFD-CC7B-876D136AEB51}"/>
                    </a:ext>
                  </a:extLst>
                </p14:cNvPr>
                <p14:cNvContentPartPr/>
                <p14:nvPr/>
              </p14:nvContentPartPr>
              <p14:xfrm>
                <a:off x="7457830" y="3707168"/>
                <a:ext cx="182125" cy="114274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D323A23-B1C0-2FFD-CC7B-876D136AEB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39869" y="3689200"/>
                  <a:ext cx="217688" cy="149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F6EC8C-9F27-75D7-26E5-512EA8A46ACA}"/>
                    </a:ext>
                  </a:extLst>
                </p14:cNvPr>
                <p14:cNvContentPartPr/>
                <p14:nvPr/>
              </p14:nvContentPartPr>
              <p14:xfrm>
                <a:off x="7551615" y="3445570"/>
                <a:ext cx="270917" cy="525449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F6EC8C-9F27-75D7-26E5-512EA8A46A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33650" y="3427587"/>
                  <a:ext cx="306488" cy="561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7D4FB6A-5FE5-A43C-FA6B-8903DA63BCEE}"/>
                    </a:ext>
                  </a:extLst>
                </p14:cNvPr>
                <p14:cNvContentPartPr/>
                <p14:nvPr/>
              </p14:nvContentPartPr>
              <p14:xfrm>
                <a:off x="3544276" y="4173793"/>
                <a:ext cx="213467" cy="174886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7D4FB6A-5FE5-A43C-FA6B-8903DA63BCE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26307" y="4155838"/>
                  <a:ext cx="249045" cy="21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7890C1-B981-BFE1-15ED-0F26A3671772}"/>
                    </a:ext>
                  </a:extLst>
                </p14:cNvPr>
                <p14:cNvContentPartPr/>
                <p14:nvPr/>
              </p14:nvContentPartPr>
              <p14:xfrm>
                <a:off x="3832709" y="4368800"/>
                <a:ext cx="27147" cy="11380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7890C1-B981-BFE1-15ED-0F26A367177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15081" y="4350849"/>
                  <a:ext cx="6205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7AF155-4931-26C5-E19C-D5EA11E54D6C}"/>
                    </a:ext>
                  </a:extLst>
                </p14:cNvPr>
                <p14:cNvContentPartPr/>
                <p14:nvPr/>
              </p14:nvContentPartPr>
              <p14:xfrm>
                <a:off x="3931492" y="4310185"/>
                <a:ext cx="31463" cy="29446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7AF155-4931-26C5-E19C-D5EA11E54D6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13816" y="4292446"/>
                  <a:ext cx="66461" cy="64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45E7870-AB5E-763C-856B-F85C660302B0}"/>
                    </a:ext>
                  </a:extLst>
                </p14:cNvPr>
                <p14:cNvContentPartPr/>
                <p14:nvPr/>
              </p14:nvContentPartPr>
              <p14:xfrm>
                <a:off x="4078894" y="4532923"/>
                <a:ext cx="11723" cy="11723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45E7870-AB5E-763C-856B-F85C660302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61132" y="4515161"/>
                  <a:ext cx="46892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5B6F64-455E-CC90-D6E8-60F1E68C7D9B}"/>
                    </a:ext>
                  </a:extLst>
                </p14:cNvPr>
                <p14:cNvContentPartPr/>
                <p14:nvPr/>
              </p14:nvContentPartPr>
              <p14:xfrm>
                <a:off x="4001476" y="4146061"/>
                <a:ext cx="87972" cy="418137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5B6F64-455E-CC90-D6E8-60F1E68C7D9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83523" y="4128084"/>
                  <a:ext cx="123520" cy="453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EFC0E25-012C-790E-A476-FDFC5A818C08}"/>
                    </a:ext>
                  </a:extLst>
                </p14:cNvPr>
                <p14:cNvContentPartPr/>
                <p14:nvPr/>
              </p14:nvContentPartPr>
              <p14:xfrm>
                <a:off x="4001476" y="4274385"/>
                <a:ext cx="195802" cy="128168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EFC0E25-012C-790E-A476-FDFC5A818C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83513" y="4256434"/>
                  <a:ext cx="231370" cy="163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89441B8-3C8F-8869-CF9E-13EFEC774D4A}"/>
                    </a:ext>
                  </a:extLst>
                </p14:cNvPr>
                <p14:cNvContentPartPr/>
                <p14:nvPr/>
              </p14:nvContentPartPr>
              <p14:xfrm>
                <a:off x="4247661" y="4275834"/>
                <a:ext cx="490918" cy="6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89441B8-3C8F-8869-CF9E-13EFEC774D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29665" y="4257916"/>
                  <a:ext cx="526549" cy="104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7E396B-8208-4806-4174-089E9639B66C}"/>
                    </a:ext>
                  </a:extLst>
                </p14:cNvPr>
                <p14:cNvContentPartPr/>
                <p14:nvPr/>
              </p14:nvContentPartPr>
              <p14:xfrm>
                <a:off x="4505569" y="4244352"/>
                <a:ext cx="240823" cy="150235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7E396B-8208-4806-4174-089E9639B6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87597" y="4226381"/>
                  <a:ext cx="276407" cy="185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0E53BF-CD9E-1C7F-72F9-D3B4879E1FFA}"/>
                    </a:ext>
                  </a:extLst>
                </p14:cNvPr>
                <p14:cNvContentPartPr/>
                <p14:nvPr/>
              </p14:nvContentPartPr>
              <p14:xfrm>
                <a:off x="4964932" y="4068505"/>
                <a:ext cx="133202" cy="513585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0E53BF-CD9E-1C7F-72F9-D3B4879E1FF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46980" y="4050522"/>
                  <a:ext cx="168746" cy="549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E6045E-B3CF-9F40-92A0-3EB95C92332E}"/>
                    </a:ext>
                  </a:extLst>
                </p14:cNvPr>
                <p14:cNvContentPartPr/>
                <p14:nvPr/>
              </p14:nvContentPartPr>
              <p14:xfrm>
                <a:off x="5269952" y="4180715"/>
                <a:ext cx="266595" cy="246337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E6045E-B3CF-9F40-92A0-3EB95C92332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51987" y="4162734"/>
                  <a:ext cx="302165" cy="28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FAA278A-61E0-223C-A84E-83E7B28BACF4}"/>
                    </a:ext>
                  </a:extLst>
                </p14:cNvPr>
                <p14:cNvContentPartPr/>
                <p14:nvPr/>
              </p14:nvContentPartPr>
              <p14:xfrm>
                <a:off x="5614081" y="4110382"/>
                <a:ext cx="166147" cy="336604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FAA278A-61E0-223C-A84E-83E7B28BACF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96100" y="4092401"/>
                  <a:ext cx="201750" cy="37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188542-CE73-81B0-33D0-025D22F395C2}"/>
                    </a:ext>
                  </a:extLst>
                </p14:cNvPr>
                <p14:cNvContentPartPr/>
                <p14:nvPr/>
              </p14:nvContentPartPr>
              <p14:xfrm>
                <a:off x="5903280" y="4415692"/>
                <a:ext cx="55950" cy="11629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188542-CE73-81B0-33D0-025D22F395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85462" y="4397745"/>
                  <a:ext cx="91231" cy="151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3F42D26-1BBF-766D-A0A1-E6978684CC16}"/>
                    </a:ext>
                  </a:extLst>
                </p14:cNvPr>
                <p14:cNvContentPartPr/>
                <p14:nvPr/>
              </p14:nvContentPartPr>
              <p14:xfrm>
                <a:off x="6111630" y="4177695"/>
                <a:ext cx="180572" cy="163583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3F42D26-1BBF-766D-A0A1-E6978684CC1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93645" y="4159719"/>
                  <a:ext cx="216183" cy="19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8313672-BE68-E7C9-933F-4F92CB31AAA0}"/>
                    </a:ext>
                  </a:extLst>
                </p14:cNvPr>
                <p14:cNvContentPartPr/>
                <p14:nvPr/>
              </p14:nvContentPartPr>
              <p14:xfrm>
                <a:off x="6357815" y="4291406"/>
                <a:ext cx="139541" cy="144548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8313672-BE68-E7C9-933F-4F92CB31AA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39879" y="4273472"/>
                  <a:ext cx="175054" cy="18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8AE0171-94CD-E777-BD1A-C7941A376BDD}"/>
                    </a:ext>
                  </a:extLst>
                </p14:cNvPr>
                <p14:cNvContentPartPr/>
                <p14:nvPr/>
              </p14:nvContentPartPr>
              <p14:xfrm>
                <a:off x="6633989" y="4286739"/>
                <a:ext cx="11723" cy="2451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8AE0171-94CD-E777-BD1A-C7941A376B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94912" y="4268978"/>
                  <a:ext cx="89095" cy="59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E30618-FAB9-ECC6-BFCF-B41439210D45}"/>
                    </a:ext>
                  </a:extLst>
                </p14:cNvPr>
                <p14:cNvContentPartPr/>
                <p14:nvPr/>
              </p14:nvContentPartPr>
              <p14:xfrm>
                <a:off x="6744676" y="4181214"/>
                <a:ext cx="24077" cy="281527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E30618-FAB9-ECC6-BFCF-B41439210D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26972" y="4163237"/>
                  <a:ext cx="5913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AE4484-0B04-C9E6-D8F7-118B8DCA5F1C}"/>
                    </a:ext>
                  </a:extLst>
                </p14:cNvPr>
                <p14:cNvContentPartPr/>
                <p14:nvPr/>
              </p14:nvContentPartPr>
              <p14:xfrm>
                <a:off x="6709507" y="4168413"/>
                <a:ext cx="166906" cy="149925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AE4484-0B04-C9E6-D8F7-118B8DCA5F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91560" y="4150436"/>
                  <a:ext cx="202441" cy="185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53118CA-7E69-70C4-CC0A-828401FB3648}"/>
                    </a:ext>
                  </a:extLst>
                </p14:cNvPr>
                <p14:cNvContentPartPr/>
                <p14:nvPr/>
              </p14:nvContentPartPr>
              <p14:xfrm>
                <a:off x="6953041" y="4213925"/>
                <a:ext cx="314232" cy="37644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53118CA-7E69-70C4-CC0A-828401FB36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35064" y="4196168"/>
                  <a:ext cx="349826" cy="72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C8592A5-43C8-B27E-3149-1A59461E96E2}"/>
                    </a:ext>
                  </a:extLst>
                </p14:cNvPr>
                <p14:cNvContentPartPr/>
                <p14:nvPr/>
              </p14:nvContentPartPr>
              <p14:xfrm>
                <a:off x="7079466" y="4119965"/>
                <a:ext cx="162518" cy="200796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C8592A5-43C8-B27E-3149-1A59461E96E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61488" y="4102005"/>
                  <a:ext cx="198114" cy="23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3F44AB-1F07-FF22-6A1C-19E24E264611}"/>
                    </a:ext>
                  </a:extLst>
                </p14:cNvPr>
                <p14:cNvContentPartPr/>
                <p14:nvPr/>
              </p14:nvContentPartPr>
              <p14:xfrm>
                <a:off x="7395255" y="4047098"/>
                <a:ext cx="107480" cy="44781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3F44AB-1F07-FF22-6A1C-19E24E26461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77282" y="4029113"/>
                  <a:ext cx="143067" cy="483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E0A7E32-616B-BEB4-5D9D-F4E6F63A7E3E}"/>
                    </a:ext>
                  </a:extLst>
                </p14:cNvPr>
                <p14:cNvContentPartPr/>
                <p14:nvPr/>
              </p14:nvContentPartPr>
              <p14:xfrm>
                <a:off x="7629952" y="4138528"/>
                <a:ext cx="214048" cy="206981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E0A7E32-616B-BEB4-5D9D-F4E6F63A7E3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11995" y="4120561"/>
                  <a:ext cx="249603" cy="24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840DC71-7D4B-34AC-5BA2-9219EF9D7C0F}"/>
                    </a:ext>
                  </a:extLst>
                </p14:cNvPr>
                <p14:cNvContentPartPr/>
                <p14:nvPr/>
              </p14:nvContentPartPr>
              <p14:xfrm>
                <a:off x="8163168" y="4139257"/>
                <a:ext cx="180257" cy="137925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840DC71-7D4B-34AC-5BA2-9219EF9D7C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45214" y="4121298"/>
                  <a:ext cx="215806" cy="17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7276DD-3D48-3502-90C9-52F3EC42C571}"/>
                    </a:ext>
                  </a:extLst>
                </p14:cNvPr>
                <p14:cNvContentPartPr/>
                <p14:nvPr/>
              </p14:nvContentPartPr>
              <p14:xfrm>
                <a:off x="8421076" y="4228124"/>
                <a:ext cx="24377" cy="116082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7276DD-3D48-3502-90C9-52F3EC42C57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03412" y="4210155"/>
                  <a:ext cx="59353" cy="151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8C76A8-DFAA-14CF-FFBF-2F558BC91D7A}"/>
                    </a:ext>
                  </a:extLst>
                </p14:cNvPr>
                <p14:cNvContentPartPr/>
                <p14:nvPr/>
              </p14:nvContentPartPr>
              <p14:xfrm>
                <a:off x="8456246" y="4063489"/>
                <a:ext cx="206750" cy="399832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8C76A8-DFAA-14CF-FFBF-2F558BC91D7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38299" y="4045511"/>
                  <a:ext cx="242285" cy="43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2820825-EEEE-10EB-94B7-5B447E20C56F}"/>
                    </a:ext>
                  </a:extLst>
                </p14:cNvPr>
                <p14:cNvContentPartPr/>
                <p14:nvPr/>
              </p14:nvContentPartPr>
              <p14:xfrm>
                <a:off x="8004210" y="4321942"/>
                <a:ext cx="59911" cy="172348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2820825-EEEE-10EB-94B7-5B447E20C56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86273" y="4303989"/>
                  <a:ext cx="95427" cy="207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BBFF608-ED54-CB64-4391-448A521DF7A9}"/>
                    </a:ext>
                  </a:extLst>
                </p14:cNvPr>
                <p14:cNvContentPartPr/>
                <p14:nvPr/>
              </p14:nvContentPartPr>
              <p14:xfrm>
                <a:off x="7986089" y="4329985"/>
                <a:ext cx="33201" cy="8171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BBFF608-ED54-CB64-4391-448A521DF7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968239" y="4312066"/>
                  <a:ext cx="68544" cy="1171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2213AB-E6FA-26A9-BFAB-1FA332023DF5}"/>
              </a:ext>
            </a:extLst>
          </p:cNvPr>
          <p:cNvGrpSpPr/>
          <p:nvPr/>
        </p:nvGrpSpPr>
        <p:grpSpPr>
          <a:xfrm>
            <a:off x="3441404" y="4520185"/>
            <a:ext cx="5478517" cy="1165828"/>
            <a:chOff x="3441404" y="4520185"/>
            <a:chExt cx="5478517" cy="11658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67FE09-4DC8-1BE0-CFDF-74C97534DA58}"/>
                    </a:ext>
                  </a:extLst>
                </p14:cNvPr>
                <p14:cNvContentPartPr/>
                <p14:nvPr/>
              </p14:nvContentPartPr>
              <p14:xfrm>
                <a:off x="3441404" y="4754965"/>
                <a:ext cx="52241" cy="354892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67FE09-4DC8-1BE0-CFDF-74C97534DA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23635" y="4736987"/>
                  <a:ext cx="87424" cy="390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F7CAC5-12EE-4304-9683-65DC999DBEB2}"/>
                    </a:ext>
                  </a:extLst>
                </p14:cNvPr>
                <p14:cNvContentPartPr/>
                <p14:nvPr/>
              </p14:nvContentPartPr>
              <p14:xfrm>
                <a:off x="3481753" y="4861837"/>
                <a:ext cx="175514" cy="123081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F7CAC5-12EE-4304-9683-65DC999DBE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63807" y="4843895"/>
                  <a:ext cx="211048" cy="15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6B59498-5B38-EB39-E58A-50A08486847D}"/>
                    </a:ext>
                  </a:extLst>
                </p14:cNvPr>
                <p14:cNvContentPartPr/>
                <p14:nvPr/>
              </p14:nvContentPartPr>
              <p14:xfrm>
                <a:off x="3692767" y="4866641"/>
                <a:ext cx="379591" cy="55097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6B59498-5B38-EB39-E58A-50A08486847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674777" y="4848752"/>
                  <a:ext cx="415211" cy="9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5CA7C8E-6CA3-658E-C1FB-AC0495CA7B8E}"/>
                    </a:ext>
                  </a:extLst>
                </p14:cNvPr>
                <p14:cNvContentPartPr/>
                <p14:nvPr/>
              </p14:nvContentPartPr>
              <p14:xfrm>
                <a:off x="3889409" y="4804508"/>
                <a:ext cx="245261" cy="180508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5CA7C8E-6CA3-658E-C1FB-AC0495CA7B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71454" y="4786529"/>
                  <a:ext cx="280811" cy="216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ACD402-32B7-5671-3D9D-8A8A8F487AC0}"/>
                    </a:ext>
                  </a:extLst>
                </p14:cNvPr>
                <p14:cNvContentPartPr/>
                <p14:nvPr/>
              </p14:nvContentPartPr>
              <p14:xfrm>
                <a:off x="4271305" y="4697337"/>
                <a:ext cx="101163" cy="416579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ACD402-32B7-5671-3D9D-8A8A8F487AC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53368" y="4679350"/>
                  <a:ext cx="136678" cy="452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562EA2F-E360-C3D0-6AA9-C05B4FC713F5}"/>
                    </a:ext>
                  </a:extLst>
                </p14:cNvPr>
                <p14:cNvContentPartPr/>
                <p14:nvPr/>
              </p14:nvContentPartPr>
              <p14:xfrm>
                <a:off x="4454767" y="4764208"/>
                <a:ext cx="203089" cy="20765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562EA2F-E360-C3D0-6AA9-C05B4FC713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36795" y="4746245"/>
                  <a:ext cx="238675" cy="243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051BB29-6BF6-F096-CA1B-9A43F62AFFB4}"/>
                    </a:ext>
                  </a:extLst>
                </p14:cNvPr>
                <p14:cNvContentPartPr/>
                <p14:nvPr/>
              </p14:nvContentPartPr>
              <p14:xfrm>
                <a:off x="4759567" y="4910578"/>
                <a:ext cx="158125" cy="83303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051BB29-6BF6-F096-CA1B-9A43F62AFF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41598" y="4892702"/>
                  <a:ext cx="193703" cy="11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93DABF4-4CDC-A594-A276-386C68E8F52E}"/>
                    </a:ext>
                  </a:extLst>
                </p14:cNvPr>
                <p14:cNvContentPartPr/>
                <p14:nvPr/>
              </p14:nvContentPartPr>
              <p14:xfrm>
                <a:off x="5083240" y="4968631"/>
                <a:ext cx="74911" cy="75319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93DABF4-4CDC-A594-A276-386C68E8F52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65319" y="4950698"/>
                  <a:ext cx="110395" cy="110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1B74C3F-4B1F-00FC-5747-230A5568A2C0}"/>
                    </a:ext>
                  </a:extLst>
                </p14:cNvPr>
                <p14:cNvContentPartPr/>
                <p14:nvPr/>
              </p14:nvContentPartPr>
              <p14:xfrm>
                <a:off x="5193321" y="4729293"/>
                <a:ext cx="258201" cy="184712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1B74C3F-4B1F-00FC-5747-230A5568A2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75340" y="4711325"/>
                  <a:ext cx="293803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7347F7C-A7C0-95AD-D56F-482DDC547A43}"/>
                    </a:ext>
                  </a:extLst>
                </p14:cNvPr>
                <p14:cNvContentPartPr/>
                <p14:nvPr/>
              </p14:nvContentPartPr>
              <p14:xfrm>
                <a:off x="5545015" y="4898291"/>
                <a:ext cx="45635" cy="94907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7347F7C-A7C0-95AD-D56F-482DDC547A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27189" y="4880384"/>
                  <a:ext cx="80931" cy="130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12128F-D7FC-0DB0-5E62-92BC865F4A34}"/>
                    </a:ext>
                  </a:extLst>
                </p14:cNvPr>
                <p14:cNvContentPartPr/>
                <p14:nvPr/>
              </p14:nvContentPartPr>
              <p14:xfrm>
                <a:off x="5533290" y="4628151"/>
                <a:ext cx="279691" cy="452543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12128F-D7FC-0DB0-5E62-92BC865F4A3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15292" y="4610164"/>
                  <a:ext cx="315327" cy="48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CE7A8E-DF01-34BA-21A7-19F895D4B777}"/>
                    </a:ext>
                  </a:extLst>
                </p14:cNvPr>
                <p14:cNvContentPartPr/>
                <p14:nvPr/>
              </p14:nvContentPartPr>
              <p14:xfrm>
                <a:off x="5995080" y="4947356"/>
                <a:ext cx="83023" cy="1347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CE7A8E-DF01-34BA-21A7-19F895D4B77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77110" y="4929433"/>
                  <a:ext cx="118604" cy="170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F8ECD25-7416-CA6F-84F2-D9DEE779AC68}"/>
                    </a:ext>
                  </a:extLst>
                </p14:cNvPr>
                <p14:cNvContentPartPr/>
                <p14:nvPr/>
              </p14:nvContentPartPr>
              <p14:xfrm>
                <a:off x="6236102" y="4778411"/>
                <a:ext cx="132678" cy="148556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F8ECD25-7416-CA6F-84F2-D9DEE779AC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18124" y="4760469"/>
                  <a:ext cx="168275" cy="1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6CE7D8-F095-3A90-6CE9-3943ADFF5A23}"/>
                    </a:ext>
                  </a:extLst>
                </p14:cNvPr>
                <p14:cNvContentPartPr/>
                <p14:nvPr/>
              </p14:nvContentPartPr>
              <p14:xfrm>
                <a:off x="6434013" y="4803663"/>
                <a:ext cx="410597" cy="594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6CE7D8-F095-3A90-6CE9-3943ADFF5A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16036" y="4785753"/>
                  <a:ext cx="446192" cy="94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D0938C-00BB-15C6-81F7-18D333714097}"/>
                    </a:ext>
                  </a:extLst>
                </p14:cNvPr>
                <p14:cNvContentPartPr/>
                <p14:nvPr/>
              </p14:nvContentPartPr>
              <p14:xfrm>
                <a:off x="6646929" y="4745382"/>
                <a:ext cx="210105" cy="211022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D0938C-00BB-15C6-81F7-18D3337140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28971" y="4727438"/>
                  <a:ext cx="245661" cy="24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B6C78C3-5D4C-B18F-F671-13AEE5EF0FE4}"/>
                    </a:ext>
                  </a:extLst>
                </p14:cNvPr>
                <p14:cNvContentPartPr/>
                <p14:nvPr/>
              </p14:nvContentPartPr>
              <p14:xfrm>
                <a:off x="6961790" y="4581769"/>
                <a:ext cx="162366" cy="44663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B6C78C3-5D4C-B18F-F671-13AEE5EF0FE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43829" y="4563789"/>
                  <a:ext cx="197928" cy="48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4854ADE-CF51-D9DE-8CB4-7FF7140CEAF7}"/>
                    </a:ext>
                  </a:extLst>
                </p14:cNvPr>
                <p14:cNvContentPartPr/>
                <p14:nvPr/>
              </p14:nvContentPartPr>
              <p14:xfrm>
                <a:off x="7281983" y="4643546"/>
                <a:ext cx="170984" cy="182448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4854ADE-CF51-D9DE-8CB4-7FF7140CEA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4022" y="4625553"/>
                  <a:ext cx="206546" cy="21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9C4178D-879C-F4C0-D7D7-430070C4E872}"/>
                    </a:ext>
                  </a:extLst>
                </p14:cNvPr>
                <p14:cNvContentPartPr/>
                <p14:nvPr/>
              </p14:nvContentPartPr>
              <p14:xfrm>
                <a:off x="7516445" y="4781783"/>
                <a:ext cx="182125" cy="114274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9C4178D-879C-F4C0-D7D7-430070C4E8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98484" y="4763815"/>
                  <a:ext cx="217688" cy="149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B914C8-C80D-3AC6-95FD-24F86459EF5E}"/>
                    </a:ext>
                  </a:extLst>
                </p14:cNvPr>
                <p14:cNvContentPartPr/>
                <p14:nvPr/>
              </p14:nvContentPartPr>
              <p14:xfrm>
                <a:off x="7610229" y="4520185"/>
                <a:ext cx="270917" cy="525449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B914C8-C80D-3AC6-95FD-24F86459EF5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92264" y="4502202"/>
                  <a:ext cx="306488" cy="561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7A6B02-7381-1CC8-90CE-D01946AC1064}"/>
                    </a:ext>
                  </a:extLst>
                </p14:cNvPr>
                <p14:cNvContentPartPr/>
                <p14:nvPr/>
              </p14:nvContentPartPr>
              <p14:xfrm>
                <a:off x="3514967" y="5277716"/>
                <a:ext cx="213467" cy="174886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7A6B02-7381-1CC8-90CE-D01946AC10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96998" y="5259761"/>
                  <a:ext cx="249045" cy="21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584470-461C-E84D-EA2C-730A9DEBF100}"/>
                    </a:ext>
                  </a:extLst>
                </p14:cNvPr>
                <p14:cNvContentPartPr/>
                <p14:nvPr/>
              </p14:nvContentPartPr>
              <p14:xfrm>
                <a:off x="3803400" y="5472723"/>
                <a:ext cx="27147" cy="113809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584470-461C-E84D-EA2C-730A9DEBF1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85772" y="5454772"/>
                  <a:ext cx="6205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E292553-ECBB-A094-1377-8F5081AFE0AA}"/>
                    </a:ext>
                  </a:extLst>
                </p14:cNvPr>
                <p14:cNvContentPartPr/>
                <p14:nvPr/>
              </p14:nvContentPartPr>
              <p14:xfrm>
                <a:off x="3902183" y="5414108"/>
                <a:ext cx="31463" cy="29446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E292553-ECBB-A094-1377-8F5081AFE0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84507" y="5396369"/>
                  <a:ext cx="66461" cy="64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5F31844-C4D2-E4FE-B5B2-9E35C77AF45F}"/>
                    </a:ext>
                  </a:extLst>
                </p14:cNvPr>
                <p14:cNvContentPartPr/>
                <p14:nvPr/>
              </p14:nvContentPartPr>
              <p14:xfrm>
                <a:off x="4049586" y="5636846"/>
                <a:ext cx="11723" cy="11723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5F31844-C4D2-E4FE-B5B2-9E35C77AF4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07718" y="5608934"/>
                  <a:ext cx="94621" cy="66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9BCD380-D115-FD08-FC28-B512C57586DC}"/>
                    </a:ext>
                  </a:extLst>
                </p14:cNvPr>
                <p14:cNvContentPartPr/>
                <p14:nvPr/>
              </p14:nvContentPartPr>
              <p14:xfrm>
                <a:off x="3972167" y="5249984"/>
                <a:ext cx="87972" cy="418137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9BCD380-D115-FD08-FC28-B512C57586D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54214" y="5232007"/>
                  <a:ext cx="123520" cy="453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3829992-217E-CA44-FA07-A6273CF3FD78}"/>
                    </a:ext>
                  </a:extLst>
                </p14:cNvPr>
                <p14:cNvContentPartPr/>
                <p14:nvPr/>
              </p14:nvContentPartPr>
              <p14:xfrm>
                <a:off x="3972167" y="5378308"/>
                <a:ext cx="195802" cy="128168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3829992-217E-CA44-FA07-A6273CF3FD7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954204" y="5360357"/>
                  <a:ext cx="231370" cy="163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236EA6-BB97-D13C-CA58-1718DDC0D2C0}"/>
                    </a:ext>
                  </a:extLst>
                </p14:cNvPr>
                <p14:cNvContentPartPr/>
                <p14:nvPr/>
              </p14:nvContentPartPr>
              <p14:xfrm>
                <a:off x="4218353" y="5379757"/>
                <a:ext cx="490918" cy="6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236EA6-BB97-D13C-CA58-1718DDC0D2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00357" y="5361839"/>
                  <a:ext cx="526549" cy="104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0910C9-6832-AF96-4583-A6F1BA3E0052}"/>
                    </a:ext>
                  </a:extLst>
                </p14:cNvPr>
                <p14:cNvContentPartPr/>
                <p14:nvPr/>
              </p14:nvContentPartPr>
              <p14:xfrm>
                <a:off x="4476260" y="5348275"/>
                <a:ext cx="240823" cy="150235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0910C9-6832-AF96-4583-A6F1BA3E005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58288" y="5330304"/>
                  <a:ext cx="276407" cy="185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A1D327E-4F59-C4A5-AF31-1A090D71B25B}"/>
                    </a:ext>
                  </a:extLst>
                </p14:cNvPr>
                <p14:cNvContentPartPr/>
                <p14:nvPr/>
              </p14:nvContentPartPr>
              <p14:xfrm>
                <a:off x="4935623" y="5172428"/>
                <a:ext cx="133202" cy="513585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A1D327E-4F59-C4A5-AF31-1A090D71B2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17671" y="5154445"/>
                  <a:ext cx="168746" cy="549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325F26F-89E3-153B-5247-7411A0E54413}"/>
                    </a:ext>
                  </a:extLst>
                </p14:cNvPr>
                <p14:cNvContentPartPr/>
                <p14:nvPr/>
              </p14:nvContentPartPr>
              <p14:xfrm>
                <a:off x="5240643" y="5284638"/>
                <a:ext cx="266595" cy="246337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325F26F-89E3-153B-5247-7411A0E544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22678" y="5266657"/>
                  <a:ext cx="302165" cy="28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9C46ACD-BBBA-F28B-8D4A-2DF2B467A85D}"/>
                    </a:ext>
                  </a:extLst>
                </p14:cNvPr>
                <p14:cNvContentPartPr/>
                <p14:nvPr/>
              </p14:nvContentPartPr>
              <p14:xfrm>
                <a:off x="5584772" y="5214305"/>
                <a:ext cx="166147" cy="336604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9C46ACD-BBBA-F28B-8D4A-2DF2B467A85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66791" y="5196324"/>
                  <a:ext cx="201750" cy="37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D868754-648F-0CE3-F964-C26E388406F3}"/>
                    </a:ext>
                  </a:extLst>
                </p14:cNvPr>
                <p14:cNvContentPartPr/>
                <p14:nvPr/>
              </p14:nvContentPartPr>
              <p14:xfrm>
                <a:off x="5873971" y="5519615"/>
                <a:ext cx="55950" cy="116296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D868754-648F-0CE3-F964-C26E388406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6153" y="5501668"/>
                  <a:ext cx="91231" cy="151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0655FEA-FFCE-9505-BB00-DA1886A61FB8}"/>
                    </a:ext>
                  </a:extLst>
                </p14:cNvPr>
                <p14:cNvContentPartPr/>
                <p14:nvPr/>
              </p14:nvContentPartPr>
              <p14:xfrm>
                <a:off x="6082321" y="5281618"/>
                <a:ext cx="180572" cy="163583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0655FEA-FFCE-9505-BB00-DA1886A61FB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4336" y="5263642"/>
                  <a:ext cx="216183" cy="19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481C8DD-BF44-A23C-7282-75FF21DCA248}"/>
                    </a:ext>
                  </a:extLst>
                </p14:cNvPr>
                <p14:cNvContentPartPr/>
                <p14:nvPr/>
              </p14:nvContentPartPr>
              <p14:xfrm>
                <a:off x="6328506" y="5395329"/>
                <a:ext cx="139541" cy="144548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481C8DD-BF44-A23C-7282-75FF21DCA2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0570" y="5377395"/>
                  <a:ext cx="175054" cy="18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4F77363-4C66-934E-6107-8E00A2140533}"/>
                    </a:ext>
                  </a:extLst>
                </p14:cNvPr>
                <p14:cNvContentPartPr/>
                <p14:nvPr/>
              </p14:nvContentPartPr>
              <p14:xfrm>
                <a:off x="6604680" y="5390662"/>
                <a:ext cx="11723" cy="2451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4F77363-4C66-934E-6107-8E00A21405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65603" y="5372901"/>
                  <a:ext cx="89095" cy="59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2FA7D8F-C88F-2ECD-E34E-F72EFE4E9FEF}"/>
                    </a:ext>
                  </a:extLst>
                </p14:cNvPr>
                <p14:cNvContentPartPr/>
                <p14:nvPr/>
              </p14:nvContentPartPr>
              <p14:xfrm>
                <a:off x="6715367" y="5285137"/>
                <a:ext cx="24077" cy="281527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2FA7D8F-C88F-2ECD-E34E-F72EFE4E9F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97663" y="5267160"/>
                  <a:ext cx="5913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38C2E31-CB7B-A266-F241-B689F0C7BFDD}"/>
                    </a:ext>
                  </a:extLst>
                </p14:cNvPr>
                <p14:cNvContentPartPr/>
                <p14:nvPr/>
              </p14:nvContentPartPr>
              <p14:xfrm>
                <a:off x="6680198" y="5272336"/>
                <a:ext cx="166906" cy="149925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38C2E31-CB7B-A266-F241-B689F0C7BF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62251" y="5254359"/>
                  <a:ext cx="202441" cy="185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267DDA3-CD1B-43CA-C671-43D383BCAB9A}"/>
                    </a:ext>
                  </a:extLst>
                </p14:cNvPr>
                <p14:cNvContentPartPr/>
                <p14:nvPr/>
              </p14:nvContentPartPr>
              <p14:xfrm>
                <a:off x="6923732" y="5317848"/>
                <a:ext cx="314232" cy="37644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267DDA3-CD1B-43CA-C671-43D383BCAB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05755" y="5300091"/>
                  <a:ext cx="349826" cy="72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C6BCD84-97F1-112A-3BDD-6B613E10C235}"/>
                    </a:ext>
                  </a:extLst>
                </p14:cNvPr>
                <p14:cNvContentPartPr/>
                <p14:nvPr/>
              </p14:nvContentPartPr>
              <p14:xfrm>
                <a:off x="7050157" y="5223888"/>
                <a:ext cx="162518" cy="200796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C6BCD84-97F1-112A-3BDD-6B613E10C23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32179" y="5205928"/>
                  <a:ext cx="198114" cy="23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929BBFC-691A-98E0-C28C-325459E77D9A}"/>
                    </a:ext>
                  </a:extLst>
                </p14:cNvPr>
                <p14:cNvContentPartPr/>
                <p14:nvPr/>
              </p14:nvContentPartPr>
              <p14:xfrm>
                <a:off x="7365946" y="5151021"/>
                <a:ext cx="107480" cy="447816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929BBFC-691A-98E0-C28C-325459E77D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47973" y="5133036"/>
                  <a:ext cx="143067" cy="483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3429864-E5EE-D476-30F6-197AC5AD2BE0}"/>
                    </a:ext>
                  </a:extLst>
                </p14:cNvPr>
                <p14:cNvContentPartPr/>
                <p14:nvPr/>
              </p14:nvContentPartPr>
              <p14:xfrm>
                <a:off x="7600643" y="5242451"/>
                <a:ext cx="214048" cy="206981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3429864-E5EE-D476-30F6-197AC5AD2BE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82686" y="5224484"/>
                  <a:ext cx="249603" cy="24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E8C1C4-8F0A-6BC8-1AB9-DFE6D04C96E9}"/>
                    </a:ext>
                  </a:extLst>
                </p14:cNvPr>
                <p14:cNvContentPartPr/>
                <p14:nvPr/>
              </p14:nvContentPartPr>
              <p14:xfrm>
                <a:off x="8133859" y="5243180"/>
                <a:ext cx="180257" cy="137925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E8C1C4-8F0A-6BC8-1AB9-DFE6D04C96E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15905" y="5225221"/>
                  <a:ext cx="215806" cy="17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C493093-1AF9-B6F7-2A8B-FB9023D7428C}"/>
                    </a:ext>
                  </a:extLst>
                </p14:cNvPr>
                <p14:cNvContentPartPr/>
                <p14:nvPr/>
              </p14:nvContentPartPr>
              <p14:xfrm>
                <a:off x="8391767" y="5332047"/>
                <a:ext cx="24377" cy="116082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C493093-1AF9-B6F7-2A8B-FB9023D7428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74103" y="5314078"/>
                  <a:ext cx="59353" cy="151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43F1D8E-624B-F0C0-DF40-F77D85E643BE}"/>
                    </a:ext>
                  </a:extLst>
                </p14:cNvPr>
                <p14:cNvContentPartPr/>
                <p14:nvPr/>
              </p14:nvContentPartPr>
              <p14:xfrm>
                <a:off x="8710245" y="5157643"/>
                <a:ext cx="206750" cy="399832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43F1D8E-624B-F0C0-DF40-F77D85E643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92298" y="5139665"/>
                  <a:ext cx="242285" cy="43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70BAB07-75A9-15E0-00D2-ED2F973C3005}"/>
                    </a:ext>
                  </a:extLst>
                </p14:cNvPr>
                <p14:cNvContentPartPr/>
                <p14:nvPr/>
              </p14:nvContentPartPr>
              <p14:xfrm>
                <a:off x="7941192" y="5436856"/>
                <a:ext cx="51831" cy="109219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70BAB07-75A9-15E0-00D2-ED2F973C300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23319" y="5418951"/>
                  <a:ext cx="87219" cy="144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4DEFD5F-0303-DE5F-0B42-75E9918E6B73}"/>
                    </a:ext>
                  </a:extLst>
                </p14:cNvPr>
                <p14:cNvContentPartPr/>
                <p14:nvPr/>
              </p14:nvContentPartPr>
              <p14:xfrm>
                <a:off x="8506144" y="5432760"/>
                <a:ext cx="35572" cy="146255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4DEFD5F-0303-DE5F-0B42-75E9918E6B7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88178" y="5414793"/>
                  <a:ext cx="71144" cy="181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C020B09-4A35-5AE7-C2E0-35B3AAA6C5C1}"/>
                    </a:ext>
                  </a:extLst>
                </p14:cNvPr>
                <p14:cNvContentPartPr/>
                <p14:nvPr/>
              </p14:nvContentPartPr>
              <p14:xfrm>
                <a:off x="8593015" y="5263661"/>
                <a:ext cx="104380" cy="124695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C020B09-4A35-5AE7-C2E0-35B3AAA6C5C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75080" y="5245693"/>
                  <a:ext cx="139891" cy="160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7FE2F68-2ECB-CE07-E479-6FB38DECB828}"/>
                    </a:ext>
                  </a:extLst>
                </p14:cNvPr>
                <p14:cNvContentPartPr/>
                <p14:nvPr/>
              </p14:nvContentPartPr>
              <p14:xfrm>
                <a:off x="8768861" y="5411657"/>
                <a:ext cx="151060" cy="103726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7FE2F68-2ECB-CE07-E479-6FB38DECB82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50920" y="5393711"/>
                  <a:ext cx="186582" cy="1392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AD3D60D-F888-C5A6-F986-1B3DDAD12A8B}"/>
              </a:ext>
            </a:extLst>
          </p:cNvPr>
          <p:cNvGrpSpPr/>
          <p:nvPr/>
        </p:nvGrpSpPr>
        <p:grpSpPr>
          <a:xfrm>
            <a:off x="3500018" y="5734537"/>
            <a:ext cx="5507826" cy="1104244"/>
            <a:chOff x="3500018" y="5734537"/>
            <a:chExt cx="5507826" cy="11042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7D3AD36-873D-6125-27C7-B10FEC6DA7BA}"/>
                    </a:ext>
                  </a:extLst>
                </p14:cNvPr>
                <p14:cNvContentPartPr/>
                <p14:nvPr/>
              </p14:nvContentPartPr>
              <p14:xfrm>
                <a:off x="3500018" y="5907733"/>
                <a:ext cx="52241" cy="354892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7D3AD36-873D-6125-27C7-B10FEC6DA7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482249" y="5889755"/>
                  <a:ext cx="87424" cy="390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815B669-EA7D-5AB3-1955-4D39020A7BC2}"/>
                    </a:ext>
                  </a:extLst>
                </p14:cNvPr>
                <p14:cNvContentPartPr/>
                <p14:nvPr/>
              </p14:nvContentPartPr>
              <p14:xfrm>
                <a:off x="3540368" y="6014605"/>
                <a:ext cx="175514" cy="123081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815B669-EA7D-5AB3-1955-4D39020A7B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22422" y="5996663"/>
                  <a:ext cx="211048" cy="15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F22B530-20CA-4071-1355-29023FD08EFC}"/>
                    </a:ext>
                  </a:extLst>
                </p14:cNvPr>
                <p14:cNvContentPartPr/>
                <p14:nvPr/>
              </p14:nvContentPartPr>
              <p14:xfrm>
                <a:off x="3751382" y="6019409"/>
                <a:ext cx="379591" cy="55097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F22B530-20CA-4071-1355-29023FD08EF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33392" y="6001520"/>
                  <a:ext cx="415211" cy="9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DDEE1E1-0788-8C83-D93D-411CF64D0279}"/>
                    </a:ext>
                  </a:extLst>
                </p14:cNvPr>
                <p14:cNvContentPartPr/>
                <p14:nvPr/>
              </p14:nvContentPartPr>
              <p14:xfrm>
                <a:off x="3948024" y="5957276"/>
                <a:ext cx="245261" cy="180508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DDEE1E1-0788-8C83-D93D-411CF64D02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30069" y="5939297"/>
                  <a:ext cx="280811" cy="216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BCAF54E-3C2A-E6DE-7862-B6BD978C6205}"/>
                    </a:ext>
                  </a:extLst>
                </p14:cNvPr>
                <p14:cNvContentPartPr/>
                <p14:nvPr/>
              </p14:nvContentPartPr>
              <p14:xfrm>
                <a:off x="4329920" y="5850105"/>
                <a:ext cx="101163" cy="416579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BCAF54E-3C2A-E6DE-7862-B6BD978C620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11983" y="5832118"/>
                  <a:ext cx="136678" cy="452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F0F9C4C-DED0-AD30-F44B-B4AF0FF137CC}"/>
                    </a:ext>
                  </a:extLst>
                </p14:cNvPr>
                <p14:cNvContentPartPr/>
                <p14:nvPr/>
              </p14:nvContentPartPr>
              <p14:xfrm>
                <a:off x="4513382" y="5916976"/>
                <a:ext cx="203089" cy="20765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F0F9C4C-DED0-AD30-F44B-B4AF0FF137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95410" y="5899013"/>
                  <a:ext cx="238675" cy="243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16A6AAA-FB14-19CE-2B38-99F2762BB714}"/>
                    </a:ext>
                  </a:extLst>
                </p14:cNvPr>
                <p14:cNvContentPartPr/>
                <p14:nvPr/>
              </p14:nvContentPartPr>
              <p14:xfrm>
                <a:off x="4818182" y="6063346"/>
                <a:ext cx="158125" cy="83303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16A6AAA-FB14-19CE-2B38-99F2762BB71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0213" y="6045470"/>
                  <a:ext cx="193703" cy="11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4C09362-8C97-13BA-97D9-85E7A0ABE69A}"/>
                    </a:ext>
                  </a:extLst>
                </p14:cNvPr>
                <p14:cNvContentPartPr/>
                <p14:nvPr/>
              </p14:nvContentPartPr>
              <p14:xfrm>
                <a:off x="5591905" y="5780919"/>
                <a:ext cx="279691" cy="452543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4C09362-8C97-13BA-97D9-85E7A0ABE6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73907" y="5762932"/>
                  <a:ext cx="315327" cy="48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A9D6C8C-868C-4485-7449-1981B80C088C}"/>
                    </a:ext>
                  </a:extLst>
                </p14:cNvPr>
                <p14:cNvContentPartPr/>
                <p14:nvPr/>
              </p14:nvContentPartPr>
              <p14:xfrm>
                <a:off x="6053695" y="6100124"/>
                <a:ext cx="83023" cy="1347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A9D6C8C-868C-4485-7449-1981B80C08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35725" y="6082201"/>
                  <a:ext cx="118604" cy="170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FC8B428-8E37-69D4-22E3-C49D8A99062E}"/>
                    </a:ext>
                  </a:extLst>
                </p14:cNvPr>
                <p14:cNvContentPartPr/>
                <p14:nvPr/>
              </p14:nvContentPartPr>
              <p14:xfrm>
                <a:off x="6294717" y="5931179"/>
                <a:ext cx="132678" cy="148556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FC8B428-8E37-69D4-22E3-C49D8A9906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76739" y="5913237"/>
                  <a:ext cx="168275" cy="1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74E871D-0B0A-00D7-B3C6-F159C1580DBB}"/>
                    </a:ext>
                  </a:extLst>
                </p14:cNvPr>
                <p14:cNvContentPartPr/>
                <p14:nvPr/>
              </p14:nvContentPartPr>
              <p14:xfrm>
                <a:off x="6492628" y="5956431"/>
                <a:ext cx="410597" cy="594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74E871D-0B0A-00D7-B3C6-F159C1580D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74651" y="5938521"/>
                  <a:ext cx="446192" cy="94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85F1E3E-922B-4FD4-B610-66CCC486D463}"/>
                    </a:ext>
                  </a:extLst>
                </p14:cNvPr>
                <p14:cNvContentPartPr/>
                <p14:nvPr/>
              </p14:nvContentPartPr>
              <p14:xfrm>
                <a:off x="6705544" y="5898150"/>
                <a:ext cx="210105" cy="211022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85F1E3E-922B-4FD4-B610-66CCC486D46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87586" y="5880206"/>
                  <a:ext cx="245661" cy="24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09E6098-FEFF-6746-B438-ACF925A5B8E7}"/>
                    </a:ext>
                  </a:extLst>
                </p14:cNvPr>
                <p14:cNvContentPartPr/>
                <p14:nvPr/>
              </p14:nvContentPartPr>
              <p14:xfrm>
                <a:off x="7020405" y="5734537"/>
                <a:ext cx="162366" cy="446632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09E6098-FEFF-6746-B438-ACF925A5B8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02444" y="5716557"/>
                  <a:ext cx="197928" cy="48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90D7C29-A75C-24E3-DD05-B8453C15996C}"/>
                    </a:ext>
                  </a:extLst>
                </p14:cNvPr>
                <p14:cNvContentPartPr/>
                <p14:nvPr/>
              </p14:nvContentPartPr>
              <p14:xfrm>
                <a:off x="7350367" y="5825622"/>
                <a:ext cx="170984" cy="182448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90D7C29-A75C-24E3-DD05-B8453C1599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32406" y="5807629"/>
                  <a:ext cx="206546" cy="21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4CDB616-6EF0-F708-D7E2-6AA5ABA25563}"/>
                    </a:ext>
                  </a:extLst>
                </p14:cNvPr>
                <p14:cNvContentPartPr/>
                <p14:nvPr/>
              </p14:nvContentPartPr>
              <p14:xfrm>
                <a:off x="7584828" y="5963859"/>
                <a:ext cx="182125" cy="114274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4CDB616-6EF0-F708-D7E2-6AA5ABA255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66867" y="5945891"/>
                  <a:ext cx="217688" cy="149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E5384EE-0FE9-F2DA-1C5B-B9E8B77D17AE}"/>
                    </a:ext>
                  </a:extLst>
                </p14:cNvPr>
                <p14:cNvContentPartPr/>
                <p14:nvPr/>
              </p14:nvContentPartPr>
              <p14:xfrm>
                <a:off x="3573582" y="6430484"/>
                <a:ext cx="213467" cy="174886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E5384EE-0FE9-F2DA-1C5B-B9E8B77D17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55613" y="6412529"/>
                  <a:ext cx="249045" cy="21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C25162A-0205-9EA0-0700-78ABCE3DFA30}"/>
                    </a:ext>
                  </a:extLst>
                </p14:cNvPr>
                <p14:cNvContentPartPr/>
                <p14:nvPr/>
              </p14:nvContentPartPr>
              <p14:xfrm>
                <a:off x="3862015" y="6625491"/>
                <a:ext cx="27147" cy="113809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C25162A-0205-9EA0-0700-78ABCE3DFA3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44387" y="6607540"/>
                  <a:ext cx="6205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58193AF-C8ED-1495-DB7F-1279B40DD5CA}"/>
                    </a:ext>
                  </a:extLst>
                </p14:cNvPr>
                <p14:cNvContentPartPr/>
                <p14:nvPr/>
              </p14:nvContentPartPr>
              <p14:xfrm>
                <a:off x="3960798" y="6566876"/>
                <a:ext cx="31463" cy="29446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58193AF-C8ED-1495-DB7F-1279B40DD5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43122" y="6549137"/>
                  <a:ext cx="66461" cy="64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BFDB985-8215-BFD6-5E44-80E0FC04EB96}"/>
                    </a:ext>
                  </a:extLst>
                </p14:cNvPr>
                <p14:cNvContentPartPr/>
                <p14:nvPr/>
              </p14:nvContentPartPr>
              <p14:xfrm>
                <a:off x="4108200" y="6789614"/>
                <a:ext cx="11723" cy="11723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BFDB985-8215-BFD6-5E44-80E0FC04EB9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66332" y="6761702"/>
                  <a:ext cx="94621" cy="66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707EA65-4E02-D6BD-C1CC-1F3963DDE193}"/>
                    </a:ext>
                  </a:extLst>
                </p14:cNvPr>
                <p14:cNvContentPartPr/>
                <p14:nvPr/>
              </p14:nvContentPartPr>
              <p14:xfrm>
                <a:off x="4030782" y="6402752"/>
                <a:ext cx="87972" cy="418137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707EA65-4E02-D6BD-C1CC-1F3963DDE1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12829" y="6384775"/>
                  <a:ext cx="123520" cy="453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4A1FAD9-04F5-31AC-FB1A-CA3CB4C852A0}"/>
                    </a:ext>
                  </a:extLst>
                </p14:cNvPr>
                <p14:cNvContentPartPr/>
                <p14:nvPr/>
              </p14:nvContentPartPr>
              <p14:xfrm>
                <a:off x="4030782" y="6531076"/>
                <a:ext cx="195802" cy="128168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4A1FAD9-04F5-31AC-FB1A-CA3CB4C852A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12819" y="6513125"/>
                  <a:ext cx="231370" cy="163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01D7ADA-C887-74C7-303C-0CD451B6723D}"/>
                    </a:ext>
                  </a:extLst>
                </p14:cNvPr>
                <p14:cNvContentPartPr/>
                <p14:nvPr/>
              </p14:nvContentPartPr>
              <p14:xfrm>
                <a:off x="4276968" y="6532525"/>
                <a:ext cx="490918" cy="69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01D7ADA-C887-74C7-303C-0CD451B6723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258972" y="6514607"/>
                  <a:ext cx="526549" cy="104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277BFC5-1868-4F04-E937-9F895CC290E5}"/>
                    </a:ext>
                  </a:extLst>
                </p14:cNvPr>
                <p14:cNvContentPartPr/>
                <p14:nvPr/>
              </p14:nvContentPartPr>
              <p14:xfrm>
                <a:off x="4534875" y="6501043"/>
                <a:ext cx="240823" cy="150235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277BFC5-1868-4F04-E937-9F895CC290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16903" y="6483072"/>
                  <a:ext cx="276407" cy="185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28B0289-B0AD-4DBB-38E4-35EE1D05EAEA}"/>
                    </a:ext>
                  </a:extLst>
                </p14:cNvPr>
                <p14:cNvContentPartPr/>
                <p14:nvPr/>
              </p14:nvContentPartPr>
              <p14:xfrm>
                <a:off x="4994238" y="6325196"/>
                <a:ext cx="133202" cy="513585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28B0289-B0AD-4DBB-38E4-35EE1D05EA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976286" y="6307213"/>
                  <a:ext cx="168746" cy="549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C279D4-1DE6-C471-FE0B-D237D605B8ED}"/>
                    </a:ext>
                  </a:extLst>
                </p14:cNvPr>
                <p14:cNvContentPartPr/>
                <p14:nvPr/>
              </p14:nvContentPartPr>
              <p14:xfrm>
                <a:off x="5299258" y="6437406"/>
                <a:ext cx="266595" cy="246337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C279D4-1DE6-C471-FE0B-D237D605B8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281293" y="6419425"/>
                  <a:ext cx="302165" cy="28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37EEC19-8D89-514E-B8A6-065A52E9D164}"/>
                    </a:ext>
                  </a:extLst>
                </p14:cNvPr>
                <p14:cNvContentPartPr/>
                <p14:nvPr/>
              </p14:nvContentPartPr>
              <p14:xfrm>
                <a:off x="5643387" y="6367073"/>
                <a:ext cx="166147" cy="336604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37EEC19-8D89-514E-B8A6-065A52E9D16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25406" y="6349092"/>
                  <a:ext cx="201750" cy="37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F9EC8E0-44B4-9C98-0396-0B27E4ACA830}"/>
                    </a:ext>
                  </a:extLst>
                </p14:cNvPr>
                <p14:cNvContentPartPr/>
                <p14:nvPr/>
              </p14:nvContentPartPr>
              <p14:xfrm>
                <a:off x="5932586" y="6672383"/>
                <a:ext cx="55950" cy="116296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F9EC8E0-44B4-9C98-0396-0B27E4ACA8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4768" y="6654436"/>
                  <a:ext cx="91231" cy="151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D1D7D84-7E44-465C-3558-0A15E7E074D9}"/>
                    </a:ext>
                  </a:extLst>
                </p14:cNvPr>
                <p14:cNvContentPartPr/>
                <p14:nvPr/>
              </p14:nvContentPartPr>
              <p14:xfrm>
                <a:off x="6140936" y="6434386"/>
                <a:ext cx="180572" cy="163583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D1D7D84-7E44-465C-3558-0A15E7E074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22951" y="6416410"/>
                  <a:ext cx="216183" cy="19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E265265-B1FC-7BD4-4B67-664D813478EA}"/>
                    </a:ext>
                  </a:extLst>
                </p14:cNvPr>
                <p14:cNvContentPartPr/>
                <p14:nvPr/>
              </p14:nvContentPartPr>
              <p14:xfrm>
                <a:off x="6387121" y="6548097"/>
                <a:ext cx="139541" cy="144548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E265265-B1FC-7BD4-4B67-664D813478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9185" y="6530163"/>
                  <a:ext cx="175054" cy="18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47A2FA-28B7-3C00-9B46-E4928CC4CD93}"/>
                    </a:ext>
                  </a:extLst>
                </p14:cNvPr>
                <p14:cNvContentPartPr/>
                <p14:nvPr/>
              </p14:nvContentPartPr>
              <p14:xfrm>
                <a:off x="6663295" y="6543430"/>
                <a:ext cx="11723" cy="2451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47A2FA-28B7-3C00-9B46-E4928CC4CD9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4218" y="6525669"/>
                  <a:ext cx="89095" cy="59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6B70D33-7028-8923-0A46-06FD01990F33}"/>
                    </a:ext>
                  </a:extLst>
                </p14:cNvPr>
                <p14:cNvContentPartPr/>
                <p14:nvPr/>
              </p14:nvContentPartPr>
              <p14:xfrm>
                <a:off x="6773982" y="6437905"/>
                <a:ext cx="24077" cy="281527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6B70D33-7028-8923-0A46-06FD01990F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56278" y="6419928"/>
                  <a:ext cx="5913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A0426CA-94DE-10E0-8594-231598D9640C}"/>
                    </a:ext>
                  </a:extLst>
                </p14:cNvPr>
                <p14:cNvContentPartPr/>
                <p14:nvPr/>
              </p14:nvContentPartPr>
              <p14:xfrm>
                <a:off x="6738813" y="6425104"/>
                <a:ext cx="166906" cy="149925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A0426CA-94DE-10E0-8594-231598D964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0866" y="6407127"/>
                  <a:ext cx="202441" cy="185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E16A4FC-EC1D-16C7-2AEA-9A41D2C5ACA7}"/>
                    </a:ext>
                  </a:extLst>
                </p14:cNvPr>
                <p14:cNvContentPartPr/>
                <p14:nvPr/>
              </p14:nvContentPartPr>
              <p14:xfrm>
                <a:off x="6982347" y="6470616"/>
                <a:ext cx="314232" cy="37644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E16A4FC-EC1D-16C7-2AEA-9A41D2C5ACA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64370" y="6452859"/>
                  <a:ext cx="349826" cy="72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BE892B9-580D-8687-ED59-E7BE8FD613F1}"/>
                    </a:ext>
                  </a:extLst>
                </p14:cNvPr>
                <p14:cNvContentPartPr/>
                <p14:nvPr/>
              </p14:nvContentPartPr>
              <p14:xfrm>
                <a:off x="7108772" y="6376656"/>
                <a:ext cx="162518" cy="200796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BE892B9-580D-8687-ED59-E7BE8FD613F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90794" y="6358696"/>
                  <a:ext cx="198114" cy="23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2C6FECC-3A43-3CC1-F11F-2889566C1105}"/>
                    </a:ext>
                  </a:extLst>
                </p14:cNvPr>
                <p14:cNvContentPartPr/>
                <p14:nvPr/>
              </p14:nvContentPartPr>
              <p14:xfrm>
                <a:off x="7424561" y="6303789"/>
                <a:ext cx="107480" cy="447816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2C6FECC-3A43-3CC1-F11F-2889566C110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06588" y="6285804"/>
                  <a:ext cx="143067" cy="483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C3E0431-955A-7E05-489C-5893BF80E822}"/>
                    </a:ext>
                  </a:extLst>
                </p14:cNvPr>
                <p14:cNvContentPartPr/>
                <p14:nvPr/>
              </p14:nvContentPartPr>
              <p14:xfrm>
                <a:off x="7659258" y="6395219"/>
                <a:ext cx="214048" cy="206981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C3E0431-955A-7E05-489C-5893BF80E82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41301" y="6377252"/>
                  <a:ext cx="249603" cy="24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4B65D4E-8143-532F-5D07-23FACA831295}"/>
                    </a:ext>
                  </a:extLst>
                </p14:cNvPr>
                <p14:cNvContentPartPr/>
                <p14:nvPr/>
              </p14:nvContentPartPr>
              <p14:xfrm>
                <a:off x="8192474" y="6395948"/>
                <a:ext cx="180257" cy="137925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4B65D4E-8143-532F-5D07-23FACA83129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74520" y="6377989"/>
                  <a:ext cx="215806" cy="17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CDED974-8CCB-E6CB-DA10-2C811BD2029B}"/>
                    </a:ext>
                  </a:extLst>
                </p14:cNvPr>
                <p14:cNvContentPartPr/>
                <p14:nvPr/>
              </p14:nvContentPartPr>
              <p14:xfrm>
                <a:off x="8450382" y="6484815"/>
                <a:ext cx="24377" cy="116082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CDED974-8CCB-E6CB-DA10-2C811BD2029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432718" y="6466846"/>
                  <a:ext cx="59353" cy="151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32E986F-479C-F4C8-0971-0BC49CCEE7E0}"/>
                    </a:ext>
                  </a:extLst>
                </p14:cNvPr>
                <p14:cNvContentPartPr/>
                <p14:nvPr/>
              </p14:nvContentPartPr>
              <p14:xfrm>
                <a:off x="8030307" y="6585718"/>
                <a:ext cx="41176" cy="146721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32E986F-479C-F4C8-0971-0BC49CCEE7E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012404" y="6567781"/>
                  <a:ext cx="76623" cy="182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9975110-EBA2-D57A-E92E-515A6C2981B8}"/>
                    </a:ext>
                  </a:extLst>
                </p14:cNvPr>
                <p14:cNvContentPartPr/>
                <p14:nvPr/>
              </p14:nvContentPartPr>
              <p14:xfrm>
                <a:off x="8011529" y="6606636"/>
                <a:ext cx="42294" cy="228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9975110-EBA2-D57A-E92E-515A6C2981B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93758" y="6588777"/>
                  <a:ext cx="77480" cy="58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F9E901A-653E-28CC-24E3-D9650D9F6865}"/>
                    </a:ext>
                  </a:extLst>
                </p14:cNvPr>
                <p14:cNvContentPartPr/>
                <p14:nvPr/>
              </p14:nvContentPartPr>
              <p14:xfrm>
                <a:off x="8798168" y="6310412"/>
                <a:ext cx="206750" cy="399832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F9E901A-653E-28CC-24E3-D9650D9F686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80221" y="6292434"/>
                  <a:ext cx="242285" cy="43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B47BA65-3B25-AAB7-1AEA-B9642A701633}"/>
                    </a:ext>
                  </a:extLst>
                </p14:cNvPr>
                <p14:cNvContentPartPr/>
                <p14:nvPr/>
              </p14:nvContentPartPr>
              <p14:xfrm>
                <a:off x="8680938" y="6416430"/>
                <a:ext cx="104380" cy="124695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B47BA65-3B25-AAB7-1AEA-B9642A70163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663003" y="6398462"/>
                  <a:ext cx="139891" cy="160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076F45F-CC29-7BE2-EAF0-1F3B3BE725AD}"/>
                    </a:ext>
                  </a:extLst>
                </p14:cNvPr>
                <p14:cNvContentPartPr/>
                <p14:nvPr/>
              </p14:nvContentPartPr>
              <p14:xfrm>
                <a:off x="8856784" y="6564426"/>
                <a:ext cx="151060" cy="103726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076F45F-CC29-7BE2-EAF0-1F3B3BE725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838843" y="6546480"/>
                  <a:ext cx="186582" cy="139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0B9A938-5691-B4DC-B2BF-C12FE3416E70}"/>
                    </a:ext>
                  </a:extLst>
                </p14:cNvPr>
                <p14:cNvContentPartPr/>
                <p14:nvPr/>
              </p14:nvContentPartPr>
              <p14:xfrm>
                <a:off x="8585797" y="6576645"/>
                <a:ext cx="42321" cy="116761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0B9A938-5691-B4DC-B2BF-C12FE3416E7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68015" y="6558682"/>
                  <a:ext cx="77529" cy="152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4853AAE-558C-815A-DBE3-AD85B1045FB6}"/>
                    </a:ext>
                  </a:extLst>
                </p14:cNvPr>
                <p14:cNvContentPartPr/>
                <p14:nvPr/>
              </p14:nvContentPartPr>
              <p14:xfrm>
                <a:off x="7690337" y="5750348"/>
                <a:ext cx="222025" cy="429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4853AAE-558C-815A-DBE3-AD85B1045F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72374" y="5732358"/>
                  <a:ext cx="257592" cy="4655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03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3F01-BCCD-0ECE-77C2-BF7B18F08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632357" cy="1143000"/>
          </a:xfrm>
        </p:spPr>
        <p:txBody>
          <a:bodyPr/>
          <a:lstStyle/>
          <a:p>
            <a:r>
              <a:rPr lang="en-IN"/>
              <a:t>Abstract lattice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752BB-B6FC-B3CB-7F36-DB6337DF22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525779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/>
                  <a:t>Var’ = </a:t>
                </a:r>
                <a:r>
                  <a:rPr lang="en-US" err="1"/>
                  <a:t>PseudoVar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∪</m:t>
                    </m:r>
                  </m:oMath>
                </a14:m>
                <a:r>
                  <a:rPr lang="en-US"/>
                  <a:t> {null}</a:t>
                </a:r>
              </a:p>
              <a:p>
                <a:r>
                  <a:rPr lang="en-US" err="1"/>
                  <a:t>AbsState</a:t>
                </a:r>
                <a:r>
                  <a:rPr lang="en-US"/>
                  <a:t> ::= </a:t>
                </a:r>
              </a:p>
              <a:p>
                <a:pPr marL="57150" indent="0">
                  <a:buNone/>
                </a:pPr>
                <a:r>
                  <a:rPr lang="en-US"/>
                  <a:t>     		(Var -&gt; (2</a:t>
                </a:r>
                <a:r>
                  <a:rPr lang="en-US" baseline="30000"/>
                  <a:t>Var’ </a:t>
                </a:r>
                <a:r>
                  <a:rPr lang="en-US"/>
                  <a:t>– {}))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/>
                      </a:rPr>
                      <m:t>∪</m:t>
                    </m:r>
                  </m:oMath>
                </a14:m>
                <a:endParaRPr lang="en-IN" b="0" i="1">
                  <a:latin typeface="Cambria Math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IN" b="0" i="0" dirty="0" smtClean="0"/>
                        <m:t>PseudoVar</m:t>
                      </m:r>
                      <m:r>
                        <a:rPr lang="en-IN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IN" b="0" i="0" dirty="0" smtClean="0"/>
                        <m:t>Field</m:t>
                      </m:r>
                      <m:r>
                        <m:rPr>
                          <m:nor/>
                        </m:rPr>
                        <a:rPr lang="en-US" dirty="0"/>
                        <m:t> −&gt; (2</m:t>
                      </m:r>
                      <m:r>
                        <m:rPr>
                          <m:nor/>
                        </m:rPr>
                        <a:rPr lang="en-US" baseline="30000" dirty="0"/>
                        <m:t>Var</m:t>
                      </m:r>
                      <m:r>
                        <m:rPr>
                          <m:nor/>
                        </m:rPr>
                        <a:rPr lang="en-US" baseline="30000" dirty="0"/>
                        <m:t>’ – {})) </m:t>
                      </m:r>
                      <m:r>
                        <a:rPr lang="en-IN" i="1">
                          <a:latin typeface="Cambria Math"/>
                        </a:rPr>
                        <m:t>∪</m:t>
                      </m:r>
                      <m:r>
                        <a:rPr lang="en-IN" b="0" i="0" smtClean="0">
                          <a:latin typeface="Cambria Math"/>
                        </a:rPr>
                        <m:t>{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IN" b="0" i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f</a:t>
                </a:r>
                <a:r>
                  <a:rPr lang="en-US" baseline="-25000"/>
                  <a:t>1 </a:t>
                </a:r>
                <a:r>
                  <a:rPr lang="en-US"/>
                  <a:t>≤ f</a:t>
                </a:r>
                <a:r>
                  <a:rPr lang="en-US" baseline="-25000"/>
                  <a:t>2     </a:t>
                </a:r>
                <a:r>
                  <a:rPr lang="en-US"/>
                  <a:t> </a:t>
                </a:r>
                <a:r>
                  <a:rPr lang="en-US" err="1"/>
                  <a:t>iff</a:t>
                </a:r>
                <a:r>
                  <a:rPr lang="en-US"/>
                  <a:t>       for every v, f</a:t>
                </a:r>
                <a:r>
                  <a:rPr lang="en-US" baseline="-25000"/>
                  <a:t>1</a:t>
                </a:r>
                <a:r>
                  <a:rPr lang="en-US"/>
                  <a:t>(v)</a:t>
                </a:r>
                <a:r>
                  <a:rPr lang="en-US" baseline="-2500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/>
                  <a:t> f</a:t>
                </a:r>
                <a:r>
                  <a:rPr lang="en-US" baseline="-25000"/>
                  <a:t>2 </a:t>
                </a:r>
                <a:r>
                  <a:rPr lang="en-US"/>
                  <a:t>(v), and </a:t>
                </a:r>
              </a:p>
              <a:p>
                <a:pPr marL="0" indent="0">
                  <a:buNone/>
                </a:pPr>
                <a:r>
                  <a:rPr lang="en-US"/>
                  <a:t>	for every (</a:t>
                </a:r>
                <a:r>
                  <a:rPr lang="en-US" err="1"/>
                  <a:t>v</a:t>
                </a:r>
                <a:r>
                  <a:rPr lang="en-US" baseline="-25000" err="1"/>
                  <a:t>i</a:t>
                </a:r>
                <a:r>
                  <a:rPr lang="en-US" err="1"/>
                  <a:t>,f</a:t>
                </a:r>
                <a:r>
                  <a:rPr lang="en-US"/>
                  <a:t>), f</a:t>
                </a:r>
                <a:r>
                  <a:rPr lang="en-US" baseline="-25000"/>
                  <a:t>1</a:t>
                </a:r>
                <a:r>
                  <a:rPr lang="en-US"/>
                  <a:t>(</a:t>
                </a:r>
                <a:r>
                  <a:rPr lang="en-US" err="1"/>
                  <a:t>v</a:t>
                </a:r>
                <a:r>
                  <a:rPr lang="en-US" baseline="-25000" err="1"/>
                  <a:t>i</a:t>
                </a:r>
                <a:r>
                  <a:rPr lang="en-US" err="1"/>
                  <a:t>,f</a:t>
                </a:r>
                <a:r>
                  <a:rPr lang="en-US"/>
                  <a:t>)</a:t>
                </a:r>
                <a:r>
                  <a:rPr lang="en-US" baseline="-2500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/>
                  <a:t> f</a:t>
                </a:r>
                <a:r>
                  <a:rPr lang="en-US" baseline="-25000"/>
                  <a:t>2 </a:t>
                </a:r>
                <a:r>
                  <a:rPr lang="en-US"/>
                  <a:t>(</a:t>
                </a:r>
                <a:r>
                  <a:rPr lang="en-US" err="1"/>
                  <a:t>v</a:t>
                </a:r>
                <a:r>
                  <a:rPr lang="en-US" baseline="-25000" err="1"/>
                  <a:t>i</a:t>
                </a:r>
                <a:r>
                  <a:rPr lang="en-US" err="1"/>
                  <a:t>,f</a:t>
                </a:r>
                <a:r>
                  <a:rPr lang="en-US"/>
                  <a:t>), </a:t>
                </a:r>
              </a:p>
              <a:p>
                <a:r>
                  <a:rPr lang="en-US"/>
                  <a:t>f</a:t>
                </a:r>
                <a:r>
                  <a:rPr lang="en-US" baseline="-25000"/>
                  <a:t>1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/>
                  <a:t> f</a:t>
                </a:r>
                <a:r>
                  <a:rPr lang="en-US" baseline="-25000"/>
                  <a:t>2</a:t>
                </a:r>
                <a:r>
                  <a:rPr lang="en-US"/>
                  <a:t>   =   </a:t>
                </a:r>
                <a:r>
                  <a:rPr lang="el-GR"/>
                  <a:t>λ</a:t>
                </a:r>
                <a:r>
                  <a:rPr lang="en-US"/>
                  <a:t>v. (f</a:t>
                </a:r>
                <a:r>
                  <a:rPr lang="en-US" baseline="-25000"/>
                  <a:t>1 </a:t>
                </a:r>
                <a:r>
                  <a:rPr lang="en-US"/>
                  <a:t>(v) </a:t>
                </a:r>
                <a:r>
                  <a:rPr lang="en-US" b="1">
                    <a:latin typeface="Symbol"/>
                  </a:rPr>
                  <a:t>È</a:t>
                </a:r>
                <a:r>
                  <a:rPr lang="en-US"/>
                  <a:t> f</a:t>
                </a:r>
                <a:r>
                  <a:rPr lang="en-US" baseline="-25000"/>
                  <a:t>2</a:t>
                </a:r>
                <a:r>
                  <a:rPr lang="en-US"/>
                  <a:t> (v))</a:t>
                </a:r>
                <a:r>
                  <a:rPr lang="en-IN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/>
                      </a:rPr>
                      <m:t>∪</m:t>
                    </m:r>
                  </m:oMath>
                </a14:m>
                <a:r>
                  <a:rPr lang="el-GR"/>
                  <a:t> λ</a:t>
                </a:r>
                <a:r>
                  <a:rPr lang="en-US"/>
                  <a:t>(</a:t>
                </a:r>
                <a:r>
                  <a:rPr lang="en-US" err="1"/>
                  <a:t>v</a:t>
                </a:r>
                <a:r>
                  <a:rPr lang="en-US" baseline="-25000" err="1"/>
                  <a:t>i</a:t>
                </a:r>
                <a:r>
                  <a:rPr lang="en-US" err="1"/>
                  <a:t>,f</a:t>
                </a:r>
                <a:r>
                  <a:rPr lang="en-US"/>
                  <a:t>).(f</a:t>
                </a:r>
                <a:r>
                  <a:rPr lang="en-US" baseline="-25000"/>
                  <a:t>1</a:t>
                </a:r>
                <a:r>
                  <a:rPr lang="en-US"/>
                  <a:t>(</a:t>
                </a:r>
                <a:r>
                  <a:rPr lang="en-US" err="1"/>
                  <a:t>v</a:t>
                </a:r>
                <a:r>
                  <a:rPr lang="en-US" baseline="-25000" err="1"/>
                  <a:t>i</a:t>
                </a:r>
                <a:r>
                  <a:rPr lang="en-US" err="1"/>
                  <a:t>,f</a:t>
                </a:r>
                <a:r>
                  <a:rPr lang="en-US"/>
                  <a:t>)</a:t>
                </a:r>
                <a:r>
                  <a:rPr lang="en-US" baseline="-25000"/>
                  <a:t> </a:t>
                </a:r>
                <a:r>
                  <a:rPr lang="en-US" b="1">
                    <a:latin typeface="Symbol"/>
                  </a:rPr>
                  <a:t>È </a:t>
                </a:r>
                <a:r>
                  <a:rPr lang="en-US"/>
                  <a:t>f</a:t>
                </a:r>
                <a:r>
                  <a:rPr lang="en-US" baseline="-25000"/>
                  <a:t>2 </a:t>
                </a:r>
                <a:r>
                  <a:rPr lang="en-US"/>
                  <a:t>(</a:t>
                </a:r>
                <a:r>
                  <a:rPr lang="en-US" err="1"/>
                  <a:t>v</a:t>
                </a:r>
                <a:r>
                  <a:rPr lang="en-US" baseline="-25000" err="1"/>
                  <a:t>i</a:t>
                </a:r>
                <a:r>
                  <a:rPr lang="en-US" err="1"/>
                  <a:t>,f</a:t>
                </a:r>
                <a:r>
                  <a:rPr lang="en-US"/>
                  <a:t>))</a:t>
                </a:r>
              </a:p>
              <a:p>
                <a:endParaRPr lang="en-I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D752BB-B6FC-B3CB-7F36-DB6337DF22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5257799"/>
              </a:xfrm>
              <a:blipFill>
                <a:blip r:embed="rId2"/>
                <a:stretch>
                  <a:fillRect l="-944" t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D5BB226-43E2-8CD8-87E7-5270E8321796}"/>
              </a:ext>
            </a:extLst>
          </p:cNvPr>
          <p:cNvGrpSpPr/>
          <p:nvPr/>
        </p:nvGrpSpPr>
        <p:grpSpPr>
          <a:xfrm>
            <a:off x="3049673" y="3768520"/>
            <a:ext cx="5192284" cy="1165828"/>
            <a:chOff x="3519559" y="2156031"/>
            <a:chExt cx="5192284" cy="11658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30E136-815B-8746-74A3-EB08316F7053}"/>
                    </a:ext>
                  </a:extLst>
                </p14:cNvPr>
                <p14:cNvContentPartPr/>
                <p14:nvPr/>
              </p14:nvContentPartPr>
              <p14:xfrm>
                <a:off x="3519559" y="2400580"/>
                <a:ext cx="52241" cy="354892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30E136-815B-8746-74A3-EB08316F70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01668" y="2382602"/>
                  <a:ext cx="87665" cy="390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6F2ABF-A1AB-4298-9A01-A6829E7E49F2}"/>
                    </a:ext>
                  </a:extLst>
                </p14:cNvPr>
                <p14:cNvContentPartPr/>
                <p14:nvPr/>
              </p14:nvContentPartPr>
              <p14:xfrm>
                <a:off x="3559908" y="2507452"/>
                <a:ext cx="175514" cy="123081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6F2ABF-A1AB-4298-9A01-A6829E7E49F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41962" y="2489510"/>
                  <a:ext cx="211048" cy="158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3C98E68-9EF7-2E7B-1CF2-03C5A94DCE2D}"/>
                    </a:ext>
                  </a:extLst>
                </p14:cNvPr>
                <p14:cNvContentPartPr/>
                <p14:nvPr/>
              </p14:nvContentPartPr>
              <p14:xfrm>
                <a:off x="3770923" y="2512256"/>
                <a:ext cx="379591" cy="5509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3C98E68-9EF7-2E7B-1CF2-03C5A94DCE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52950" y="2494367"/>
                  <a:ext cx="415178" cy="90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A72F337-8CDE-FEBD-1100-1A20360A3DA7}"/>
                    </a:ext>
                  </a:extLst>
                </p14:cNvPr>
                <p14:cNvContentPartPr/>
                <p14:nvPr/>
              </p14:nvContentPartPr>
              <p14:xfrm>
                <a:off x="3967565" y="2450123"/>
                <a:ext cx="245261" cy="180508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A72F337-8CDE-FEBD-1100-1A20360A3DA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49584" y="2432144"/>
                  <a:ext cx="280863" cy="216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DE2644-D311-657B-4576-5D0D3D2C5A98}"/>
                    </a:ext>
                  </a:extLst>
                </p14:cNvPr>
                <p14:cNvContentPartPr/>
                <p14:nvPr/>
              </p14:nvContentPartPr>
              <p14:xfrm>
                <a:off x="4349461" y="2342952"/>
                <a:ext cx="101163" cy="41657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DE2644-D311-657B-4576-5D0D3D2C5A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31524" y="2324965"/>
                  <a:ext cx="136678" cy="452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EE0249-867D-3050-DB4C-76529492D770}"/>
                    </a:ext>
                  </a:extLst>
                </p14:cNvPr>
                <p14:cNvContentPartPr/>
                <p14:nvPr/>
              </p14:nvContentPartPr>
              <p14:xfrm>
                <a:off x="4532923" y="2409823"/>
                <a:ext cx="203089" cy="20765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EE0249-867D-3050-DB4C-76529492D7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4951" y="2391860"/>
                  <a:ext cx="238675" cy="243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C5DA6E-CCCA-1C9A-58B5-60D80DEB9E08}"/>
                    </a:ext>
                  </a:extLst>
                </p14:cNvPr>
                <p14:cNvContentPartPr/>
                <p14:nvPr/>
              </p14:nvContentPartPr>
              <p14:xfrm>
                <a:off x="4837723" y="2556193"/>
                <a:ext cx="158125" cy="83303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C5DA6E-CCCA-1C9A-58B5-60D80DEB9E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19795" y="2538317"/>
                  <a:ext cx="193622" cy="118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347FC3-E4DF-5C04-1250-204812CC62CC}"/>
                    </a:ext>
                  </a:extLst>
                </p14:cNvPr>
                <p14:cNvContentPartPr/>
                <p14:nvPr/>
              </p14:nvContentPartPr>
              <p14:xfrm>
                <a:off x="5161396" y="2614246"/>
                <a:ext cx="74911" cy="7531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347FC3-E4DF-5C04-1250-204812CC62C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43475" y="2596313"/>
                  <a:ext cx="110395" cy="110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B8B0859-0231-9A81-E30B-2C8DC2ACDF7E}"/>
                    </a:ext>
                  </a:extLst>
                </p14:cNvPr>
                <p14:cNvContentPartPr/>
                <p14:nvPr/>
              </p14:nvContentPartPr>
              <p14:xfrm>
                <a:off x="5271477" y="2374908"/>
                <a:ext cx="258201" cy="184712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B8B0859-0231-9A81-E30B-2C8DC2ACDF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53521" y="2356940"/>
                  <a:ext cx="293753" cy="22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96DD83-30C5-6A5D-D494-1206C8B5D71D}"/>
                    </a:ext>
                  </a:extLst>
                </p14:cNvPr>
                <p14:cNvContentPartPr/>
                <p14:nvPr/>
              </p14:nvContentPartPr>
              <p14:xfrm>
                <a:off x="5623170" y="2543907"/>
                <a:ext cx="45635" cy="94907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96DD83-30C5-6A5D-D494-1206C8B5D7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05344" y="2526000"/>
                  <a:ext cx="80931" cy="1303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85906D-2868-0EF1-5B48-4976ACF4CCB2}"/>
                    </a:ext>
                  </a:extLst>
                </p14:cNvPr>
                <p14:cNvContentPartPr/>
                <p14:nvPr/>
              </p14:nvContentPartPr>
              <p14:xfrm>
                <a:off x="5611446" y="2273766"/>
                <a:ext cx="279691" cy="452543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85906D-2868-0EF1-5B48-4976ACF4CC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93471" y="2255779"/>
                  <a:ext cx="315282" cy="488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075D8C-8131-D10B-09D6-27C9C7FCD573}"/>
                    </a:ext>
                  </a:extLst>
                </p14:cNvPr>
                <p14:cNvContentPartPr/>
                <p14:nvPr/>
              </p14:nvContentPartPr>
              <p14:xfrm>
                <a:off x="8526584" y="2207845"/>
                <a:ext cx="11723" cy="117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075D8C-8131-D10B-09D6-27C9C7FCD57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40434" y="1621695"/>
                  <a:ext cx="1172300" cy="117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5DED09-B4BC-6916-CF25-632E28D8D942}"/>
                    </a:ext>
                  </a:extLst>
                </p14:cNvPr>
                <p14:cNvContentPartPr/>
                <p14:nvPr/>
              </p14:nvContentPartPr>
              <p14:xfrm>
                <a:off x="6073236" y="2592971"/>
                <a:ext cx="83023" cy="1347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5DED09-B4BC-6916-CF25-632E28D8D9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55343" y="2575048"/>
                  <a:ext cx="118451" cy="170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545CB9-4664-AD89-710E-1422DCCF91C2}"/>
                    </a:ext>
                  </a:extLst>
                </p14:cNvPr>
                <p14:cNvContentPartPr/>
                <p14:nvPr/>
              </p14:nvContentPartPr>
              <p14:xfrm>
                <a:off x="6314258" y="2424026"/>
                <a:ext cx="132678" cy="148556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545CB9-4664-AD89-710E-1422DCCF91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96280" y="2406084"/>
                  <a:ext cx="168275" cy="1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2674BE-FC1E-6EDA-F64D-72F45743ACB3}"/>
                    </a:ext>
                  </a:extLst>
                </p14:cNvPr>
                <p14:cNvContentPartPr/>
                <p14:nvPr/>
              </p14:nvContentPartPr>
              <p14:xfrm>
                <a:off x="6512169" y="2449278"/>
                <a:ext cx="410597" cy="594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2674BE-FC1E-6EDA-F64D-72F45743AC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94192" y="2431368"/>
                  <a:ext cx="446192" cy="94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A243C5-A511-C599-A3D8-EDA3AD639F37}"/>
                    </a:ext>
                  </a:extLst>
                </p14:cNvPr>
                <p14:cNvContentPartPr/>
                <p14:nvPr/>
              </p14:nvContentPartPr>
              <p14:xfrm>
                <a:off x="6725085" y="2390997"/>
                <a:ext cx="210105" cy="211022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A243C5-A511-C599-A3D8-EDA3AD639F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07097" y="2373053"/>
                  <a:ext cx="245722" cy="246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408109-187E-6551-01A2-47CE293A302E}"/>
                    </a:ext>
                  </a:extLst>
                </p14:cNvPr>
                <p14:cNvContentPartPr/>
                <p14:nvPr/>
              </p14:nvContentPartPr>
              <p14:xfrm>
                <a:off x="7039945" y="2227384"/>
                <a:ext cx="162366" cy="446632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408109-187E-6551-01A2-47CE293A30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21984" y="2209404"/>
                  <a:ext cx="197928" cy="482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8CDDA9-5B3B-55F0-76A9-E6BF83EA6A2F}"/>
                    </a:ext>
                  </a:extLst>
                </p14:cNvPr>
                <p14:cNvContentPartPr/>
                <p14:nvPr/>
              </p14:nvContentPartPr>
              <p14:xfrm>
                <a:off x="7285682" y="2305128"/>
                <a:ext cx="281265" cy="243279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8CDDA9-5B3B-55F0-76A9-E6BF83EA6A2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67698" y="2287134"/>
                  <a:ext cx="316873" cy="278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B21E0D-89A1-26BD-F4D0-2B9A4F3D3522}"/>
                    </a:ext>
                  </a:extLst>
                </p14:cNvPr>
                <p14:cNvContentPartPr/>
                <p14:nvPr/>
              </p14:nvContentPartPr>
              <p14:xfrm>
                <a:off x="7680552" y="2508738"/>
                <a:ext cx="39094" cy="7816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B21E0D-89A1-26BD-F4D0-2B9A4F3D352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62782" y="2490810"/>
                  <a:ext cx="74279" cy="1136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3A6E78-1122-8F11-32B3-585A44302635}"/>
                    </a:ext>
                  </a:extLst>
                </p14:cNvPr>
                <p14:cNvContentPartPr/>
                <p14:nvPr/>
              </p14:nvContentPartPr>
              <p14:xfrm>
                <a:off x="7965831" y="2279392"/>
                <a:ext cx="170984" cy="182448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3A6E78-1122-8F11-32B3-585A443026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47833" y="2261399"/>
                  <a:ext cx="206621" cy="218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7C037A-9C29-C140-9843-60FCA573D5F0}"/>
                    </a:ext>
                  </a:extLst>
                </p14:cNvPr>
                <p14:cNvContentPartPr/>
                <p14:nvPr/>
              </p14:nvContentPartPr>
              <p14:xfrm>
                <a:off x="8200292" y="2417629"/>
                <a:ext cx="182125" cy="114274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7C037A-9C29-C140-9843-60FCA573D5F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82331" y="2399661"/>
                  <a:ext cx="217688" cy="149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8C394C-7438-47F7-5EA9-F9D27D2072A1}"/>
                    </a:ext>
                  </a:extLst>
                </p14:cNvPr>
                <p14:cNvContentPartPr/>
                <p14:nvPr/>
              </p14:nvContentPartPr>
              <p14:xfrm>
                <a:off x="8294077" y="2156031"/>
                <a:ext cx="270917" cy="52544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8C394C-7438-47F7-5EA9-F9D27D2072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76088" y="2138048"/>
                  <a:ext cx="306536" cy="561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60800D-3C5B-37EE-C047-3B6DC98AE412}"/>
                    </a:ext>
                  </a:extLst>
                </p14:cNvPr>
                <p14:cNvContentPartPr/>
                <p14:nvPr/>
              </p14:nvContentPartPr>
              <p14:xfrm>
                <a:off x="3593123" y="2923331"/>
                <a:ext cx="213467" cy="17488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60800D-3C5B-37EE-C047-3B6DC98AE41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75154" y="2905376"/>
                  <a:ext cx="249045" cy="210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28A5E6-EFD9-7F3D-10E8-70FBEF789481}"/>
                    </a:ext>
                  </a:extLst>
                </p14:cNvPr>
                <p14:cNvContentPartPr/>
                <p14:nvPr/>
              </p14:nvContentPartPr>
              <p14:xfrm>
                <a:off x="3881556" y="3118338"/>
                <a:ext cx="27147" cy="113809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28A5E6-EFD9-7F3D-10E8-70FBEF7894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63928" y="3100387"/>
                  <a:ext cx="62050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BADBDC3-4C4E-74C0-2161-319301588014}"/>
                    </a:ext>
                  </a:extLst>
                </p14:cNvPr>
                <p14:cNvContentPartPr/>
                <p14:nvPr/>
              </p14:nvContentPartPr>
              <p14:xfrm>
                <a:off x="3980338" y="3059723"/>
                <a:ext cx="31463" cy="2944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BADBDC3-4C4E-74C0-2161-3193015880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62461" y="3041984"/>
                  <a:ext cx="66859" cy="64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26882F0-23A5-D5D7-42DE-8C2732063BCE}"/>
                    </a:ext>
                  </a:extLst>
                </p14:cNvPr>
                <p14:cNvContentPartPr/>
                <p14:nvPr/>
              </p14:nvContentPartPr>
              <p14:xfrm>
                <a:off x="4127741" y="3282461"/>
                <a:ext cx="11723" cy="11723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26882F0-23A5-D5D7-42DE-8C2732063B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09979" y="3264699"/>
                  <a:ext cx="46892" cy="46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135C16-DD75-23D0-1898-C86CC2790AA3}"/>
                    </a:ext>
                  </a:extLst>
                </p14:cNvPr>
                <p14:cNvContentPartPr/>
                <p14:nvPr/>
              </p14:nvContentPartPr>
              <p14:xfrm>
                <a:off x="4050323" y="2895600"/>
                <a:ext cx="87972" cy="418137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135C16-DD75-23D0-1898-C86CC2790AA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032370" y="2877623"/>
                  <a:ext cx="123520" cy="453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CED061-BFAE-B9C9-1403-B14555F40215}"/>
                    </a:ext>
                  </a:extLst>
                </p14:cNvPr>
                <p14:cNvContentPartPr/>
                <p14:nvPr/>
              </p14:nvContentPartPr>
              <p14:xfrm>
                <a:off x="4050323" y="3023923"/>
                <a:ext cx="195802" cy="128168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CED061-BFAE-B9C9-1403-B14555F402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32360" y="3005972"/>
                  <a:ext cx="231370" cy="163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5D50121-72CE-D77F-C5B1-007DFA994506}"/>
                    </a:ext>
                  </a:extLst>
                </p14:cNvPr>
                <p14:cNvContentPartPr/>
                <p14:nvPr/>
              </p14:nvContentPartPr>
              <p14:xfrm>
                <a:off x="4296508" y="3025372"/>
                <a:ext cx="490918" cy="69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5D50121-72CE-D77F-C5B1-007DFA99450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278526" y="3007454"/>
                  <a:ext cx="526523" cy="1049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EFD307B-D8D0-2095-E48B-59A32FB75712}"/>
                    </a:ext>
                  </a:extLst>
                </p14:cNvPr>
                <p14:cNvContentPartPr/>
                <p14:nvPr/>
              </p14:nvContentPartPr>
              <p14:xfrm>
                <a:off x="4554416" y="2993890"/>
                <a:ext cx="240823" cy="150235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EFD307B-D8D0-2095-E48B-59A32FB757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536444" y="2975919"/>
                  <a:ext cx="276407" cy="185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09CB8C-0886-CE2E-25DC-F6F51C5C0EB0}"/>
                    </a:ext>
                  </a:extLst>
                </p14:cNvPr>
                <p14:cNvContentPartPr/>
                <p14:nvPr/>
              </p14:nvContentPartPr>
              <p14:xfrm>
                <a:off x="4984471" y="2808274"/>
                <a:ext cx="133202" cy="513585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09CB8C-0886-CE2E-25DC-F6F51C5C0E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66519" y="2790291"/>
                  <a:ext cx="168746" cy="549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121410-17CD-FF51-B7AC-4BA480EE1D3F}"/>
                    </a:ext>
                  </a:extLst>
                </p14:cNvPr>
                <p14:cNvContentPartPr/>
                <p14:nvPr/>
              </p14:nvContentPartPr>
              <p14:xfrm>
                <a:off x="5318799" y="2930253"/>
                <a:ext cx="266595" cy="246337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121410-17CD-FF51-B7AC-4BA480EE1D3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00810" y="2912272"/>
                  <a:ext cx="302213" cy="281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2CB477-3D30-1700-AD59-BA1F10F38340}"/>
                    </a:ext>
                  </a:extLst>
                </p14:cNvPr>
                <p14:cNvContentPartPr/>
                <p14:nvPr/>
              </p14:nvContentPartPr>
              <p14:xfrm>
                <a:off x="5662927" y="2859920"/>
                <a:ext cx="166147" cy="336604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2CB477-3D30-1700-AD59-BA1F10F3834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44946" y="2841939"/>
                  <a:ext cx="201750" cy="372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BB00D23-0CBA-DE16-6BB2-944D7EE8209A}"/>
                    </a:ext>
                  </a:extLst>
                </p14:cNvPr>
                <p14:cNvContentPartPr/>
                <p14:nvPr/>
              </p14:nvContentPartPr>
              <p14:xfrm>
                <a:off x="5952127" y="3165230"/>
                <a:ext cx="55950" cy="11629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BB00D23-0CBA-DE16-6BB2-944D7EE8209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34309" y="3147283"/>
                  <a:ext cx="91231" cy="151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15787C-A6D4-58D3-E626-E50B194CEA67}"/>
                    </a:ext>
                  </a:extLst>
                </p14:cNvPr>
                <p14:cNvContentPartPr/>
                <p14:nvPr/>
              </p14:nvContentPartPr>
              <p14:xfrm>
                <a:off x="6160477" y="2927233"/>
                <a:ext cx="180572" cy="163583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15787C-A6D4-58D3-E626-E50B194CEA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42527" y="2909257"/>
                  <a:ext cx="216112" cy="199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26D7B32-9D66-7499-BD3F-0AA373A4036E}"/>
                    </a:ext>
                  </a:extLst>
                </p14:cNvPr>
                <p14:cNvContentPartPr/>
                <p14:nvPr/>
              </p14:nvContentPartPr>
              <p14:xfrm>
                <a:off x="6406662" y="3040944"/>
                <a:ext cx="139541" cy="14454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26D7B32-9D66-7499-BD3F-0AA373A4036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88680" y="3023010"/>
                  <a:ext cx="175146" cy="180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DB078B-A0E5-EFB5-26A6-07CB860353E9}"/>
                    </a:ext>
                  </a:extLst>
                </p14:cNvPr>
                <p14:cNvContentPartPr/>
                <p14:nvPr/>
              </p14:nvContentPartPr>
              <p14:xfrm>
                <a:off x="6682836" y="3036277"/>
                <a:ext cx="11723" cy="2451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DB078B-A0E5-EFB5-26A6-07CB860353E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46202" y="3018516"/>
                  <a:ext cx="84259" cy="59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119624-174A-F35E-5B9A-671A66AB0982}"/>
                    </a:ext>
                  </a:extLst>
                </p14:cNvPr>
                <p14:cNvContentPartPr/>
                <p14:nvPr/>
              </p14:nvContentPartPr>
              <p14:xfrm>
                <a:off x="6793523" y="2930752"/>
                <a:ext cx="24077" cy="28152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119624-174A-F35E-5B9A-671A66AB098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75819" y="2912775"/>
                  <a:ext cx="59130" cy="317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D48909-46BB-2B8B-43C4-A9E8E7AE9C4A}"/>
                    </a:ext>
                  </a:extLst>
                </p14:cNvPr>
                <p14:cNvContentPartPr/>
                <p14:nvPr/>
              </p14:nvContentPartPr>
              <p14:xfrm>
                <a:off x="6758353" y="2917951"/>
                <a:ext cx="166906" cy="14992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D48909-46BB-2B8B-43C4-A9E8E7AE9C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740406" y="2899974"/>
                  <a:ext cx="202441" cy="185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CFD1FB-B2DD-F5EE-1C1B-37236D444FF9}"/>
                    </a:ext>
                  </a:extLst>
                </p14:cNvPr>
                <p14:cNvContentPartPr/>
                <p14:nvPr/>
              </p14:nvContentPartPr>
              <p14:xfrm>
                <a:off x="7001888" y="2963463"/>
                <a:ext cx="314232" cy="3764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CFD1FB-B2DD-F5EE-1C1B-37236D444F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83911" y="2945706"/>
                  <a:ext cx="349826" cy="72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C30292-16E3-816F-710C-659B53EC8ADF}"/>
                    </a:ext>
                  </a:extLst>
                </p14:cNvPr>
                <p14:cNvContentPartPr/>
                <p14:nvPr/>
              </p14:nvContentPartPr>
              <p14:xfrm>
                <a:off x="7128313" y="2869503"/>
                <a:ext cx="162518" cy="200796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C30292-16E3-816F-710C-659B53EC8A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10335" y="2851543"/>
                  <a:ext cx="198114" cy="236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2FBC69-87C0-71F4-C8A7-098CA9E5287C}"/>
                    </a:ext>
                  </a:extLst>
                </p14:cNvPr>
                <p14:cNvContentPartPr/>
                <p14:nvPr/>
              </p14:nvContentPartPr>
              <p14:xfrm>
                <a:off x="7444102" y="2796636"/>
                <a:ext cx="107480" cy="447816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2FBC69-87C0-71F4-C8A7-098CA9E528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26129" y="2778651"/>
                  <a:ext cx="143067" cy="483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338668-B8C4-0271-3652-C46607C91081}"/>
                    </a:ext>
                  </a:extLst>
                </p14:cNvPr>
                <p14:cNvContentPartPr/>
                <p14:nvPr/>
              </p14:nvContentPartPr>
              <p14:xfrm>
                <a:off x="7678798" y="2888066"/>
                <a:ext cx="214048" cy="206981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338668-B8C4-0271-3652-C46607C9108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60811" y="2870099"/>
                  <a:ext cx="249663" cy="242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43BA1C-0500-C823-A618-FDC6047D18BF}"/>
                    </a:ext>
                  </a:extLst>
                </p14:cNvPr>
                <p14:cNvContentPartPr/>
                <p14:nvPr/>
              </p14:nvContentPartPr>
              <p14:xfrm>
                <a:off x="8212015" y="2888795"/>
                <a:ext cx="180257" cy="13792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43BA1C-0500-C823-A618-FDC6047D18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94025" y="2870836"/>
                  <a:ext cx="215877" cy="17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6E87B2F-2FDD-4037-FCAB-527838A2DD9D}"/>
                    </a:ext>
                  </a:extLst>
                </p14:cNvPr>
                <p14:cNvContentPartPr/>
                <p14:nvPr/>
              </p14:nvContentPartPr>
              <p14:xfrm>
                <a:off x="8469923" y="2977662"/>
                <a:ext cx="24377" cy="116082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6E87B2F-2FDD-4037-FCAB-527838A2DD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52259" y="2959693"/>
                  <a:ext cx="59353" cy="151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445CCC-8D56-D9D2-346B-79F4FDAC5225}"/>
                    </a:ext>
                  </a:extLst>
                </p14:cNvPr>
                <p14:cNvContentPartPr/>
                <p14:nvPr/>
              </p14:nvContentPartPr>
              <p14:xfrm>
                <a:off x="8505093" y="2813027"/>
                <a:ext cx="206750" cy="399832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445CCC-8D56-D9D2-346B-79F4FDAC52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87115" y="2795049"/>
                  <a:ext cx="242347" cy="43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686752-2A49-2346-A6A8-554290DA3EA4}"/>
                    </a:ext>
                  </a:extLst>
                </p14:cNvPr>
                <p14:cNvContentPartPr/>
                <p14:nvPr/>
              </p14:nvContentPartPr>
              <p14:xfrm>
                <a:off x="8565660" y="3262921"/>
                <a:ext cx="11723" cy="11723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686752-2A49-2346-A6A8-554290DA3E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79510" y="2676771"/>
                  <a:ext cx="1172300" cy="117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175A9F1-E3B2-673F-8B6E-C3B5AD88EE24}"/>
                    </a:ext>
                  </a:extLst>
                </p14:cNvPr>
                <p14:cNvContentPartPr/>
                <p14:nvPr/>
              </p14:nvContentPartPr>
              <p14:xfrm>
                <a:off x="8055174" y="3085069"/>
                <a:ext cx="29524" cy="139538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175A9F1-E3B2-673F-8B6E-C3B5AD88EE2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37388" y="3067087"/>
                  <a:ext cx="64739" cy="17514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57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4B5F-84CE-AB17-09EF-A6F9CFA6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478297" cy="1143000"/>
          </a:xfrm>
        </p:spPr>
        <p:txBody>
          <a:bodyPr/>
          <a:lstStyle/>
          <a:p>
            <a:r>
              <a:rPr lang="en-IN"/>
              <a:t>Transfer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6F054-007D-E762-505B-4EBA28E7C4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7"/>
                <a:ext cx="10972800" cy="5668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AS[ </a:t>
                </a:r>
                <a:r>
                  <a:rPr lang="en-US" dirty="0" err="1">
                    <a:solidFill>
                      <a:srgbClr val="FF0000"/>
                    </a:solidFill>
                  </a:rPr>
                  <a:t>v.f</a:t>
                </a:r>
                <a:r>
                  <a:rPr lang="en-US" dirty="0">
                    <a:solidFill>
                      <a:srgbClr val="FF0000"/>
                    </a:solidFill>
                  </a:rPr>
                  <a:t> = w </a:t>
                </a:r>
                <a:r>
                  <a:rPr lang="en-US" dirty="0"/>
                  <a:t>]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  =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s[v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.f 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  <a:sym typeface="Symbol"/>
                  </a:rPr>
                  <a:t> </a:t>
                </a:r>
                <a:r>
                  <a:rPr lang="en-US" dirty="0">
                    <a:solidFill>
                      <a:srgbClr val="0070C0"/>
                    </a:solidFill>
                  </a:rPr>
                  <a:t>s(v</a:t>
                </a:r>
                <a:r>
                  <a:rPr lang="en-US" baseline="-25000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>
                    <a:solidFill>
                      <a:srgbClr val="0070C0"/>
                    </a:solidFill>
                  </a:rPr>
                  <a:t>.f)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rgbClr val="0070C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s(w)]… [</a:t>
                </a:r>
                <a:r>
                  <a:rPr lang="en-US" dirty="0" err="1">
                    <a:solidFill>
                      <a:srgbClr val="0070C0"/>
                    </a:solidFill>
                  </a:rPr>
                  <a:t>v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 err="1">
                    <a:solidFill>
                      <a:srgbClr val="0070C0"/>
                    </a:solidFill>
                  </a:rPr>
                  <a:t>.f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  <a:sym typeface="Symbol"/>
                  </a:rPr>
                  <a:t> </a:t>
                </a:r>
                <a:r>
                  <a:rPr lang="en-US" dirty="0">
                    <a:solidFill>
                      <a:srgbClr val="0070C0"/>
                    </a:solidFill>
                  </a:rPr>
                  <a:t>s(</a:t>
                </a:r>
                <a:r>
                  <a:rPr lang="en-US" dirty="0" err="1">
                    <a:solidFill>
                      <a:srgbClr val="0070C0"/>
                    </a:solidFill>
                  </a:rPr>
                  <a:t>v</a:t>
                </a:r>
                <a:r>
                  <a:rPr lang="en-US" baseline="-25000" dirty="0" err="1">
                    <a:solidFill>
                      <a:srgbClr val="0070C0"/>
                    </a:solidFill>
                  </a:rPr>
                  <a:t>n</a:t>
                </a:r>
                <a:r>
                  <a:rPr lang="en-US" dirty="0" err="1">
                    <a:solidFill>
                      <a:srgbClr val="0070C0"/>
                    </a:solidFill>
                  </a:rPr>
                  <a:t>.f</a:t>
                </a:r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70C0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s(w)]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:r>
                  <a:rPr lang="en-US" dirty="0"/>
                  <a:t>if s(v)</a:t>
                </a:r>
                <a:r>
                  <a:rPr lang="en-US" dirty="0">
                    <a:sym typeface="Symbol"/>
                  </a:rPr>
                  <a:t> 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≠</m:t>
                    </m:r>
                  </m:oMath>
                </a14:m>
                <a:r>
                  <a:rPr lang="en-US" dirty="0"/>
                  <a:t> {null} and s(v)-{null} = {v</a:t>
                </a:r>
                <a:r>
                  <a:rPr lang="en-US" baseline="-25000" dirty="0"/>
                  <a:t>1, …,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}</a:t>
                </a:r>
              </a:p>
              <a:p>
                <a:pPr marL="0" indent="0">
                  <a:buNone/>
                </a:pPr>
                <a:r>
                  <a:rPr lang="en-US" dirty="0"/>
                  <a:t>				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,   otherwise </a:t>
                </a:r>
              </a:p>
              <a:p>
                <a:r>
                  <a:rPr lang="en-US" dirty="0"/>
                  <a:t>AS[ </a:t>
                </a:r>
                <a:r>
                  <a:rPr lang="en-US" dirty="0">
                    <a:solidFill>
                      <a:srgbClr val="FF0000"/>
                    </a:solidFill>
                  </a:rPr>
                  <a:t>v = </a:t>
                </a:r>
                <a:r>
                  <a:rPr lang="en-US" dirty="0" err="1">
                    <a:solidFill>
                      <a:srgbClr val="FF0000"/>
                    </a:solidFill>
                  </a:rPr>
                  <a:t>w.f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]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 = </a:t>
                </a:r>
                <a:r>
                  <a:rPr lang="en-US" dirty="0">
                    <a:solidFill>
                      <a:srgbClr val="0070C0"/>
                    </a:solidFill>
                  </a:rPr>
                  <a:t>s [v </a:t>
                </a:r>
                <a:r>
                  <a:rPr lang="en-US" dirty="0">
                    <a:solidFill>
                      <a:srgbClr val="0070C0"/>
                    </a:solidFill>
                    <a:latin typeface="Math C"/>
                    <a:sym typeface="Symbol"/>
                  </a:rPr>
                  <a:t> 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s</a:t>
                </a:r>
                <a:r>
                  <a:rPr lang="en-US" baseline="-25000" dirty="0">
                    <a:solidFill>
                      <a:srgbClr val="0070C0"/>
                    </a:solidFill>
                    <a:sym typeface="Symbol"/>
                  </a:rPr>
                  <a:t>f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*(s(w)-{null})]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					  </a:t>
                </a:r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if s(w)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{null}</a:t>
                </a:r>
              </a:p>
              <a:p>
                <a:pPr marL="0" indent="0">
                  <a:buNone/>
                </a:pPr>
                <a:r>
                  <a:rPr lang="en-US" dirty="0"/>
                  <a:t>				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,   otherwise</a:t>
                </a:r>
              </a:p>
              <a:p>
                <a:pPr marL="0" indent="0">
                  <a:buNone/>
                </a:pPr>
                <a:r>
                  <a:rPr lang="en-US" dirty="0"/>
                  <a:t>	where </a:t>
                </a:r>
                <a:r>
                  <a:rPr lang="en-US" dirty="0">
                    <a:sym typeface="Symbol"/>
                  </a:rPr>
                  <a:t>s</a:t>
                </a:r>
                <a:r>
                  <a:rPr lang="en-US" baseline="-25000" dirty="0">
                    <a:sym typeface="Symbol"/>
                  </a:rPr>
                  <a:t>f</a:t>
                </a:r>
                <a:r>
                  <a:rPr lang="en-US" dirty="0">
                    <a:sym typeface="Symbol"/>
                  </a:rPr>
                  <a:t>*({</a:t>
                </a:r>
                <a:r>
                  <a:rPr lang="en-US" dirty="0"/>
                  <a:t>v</a:t>
                </a:r>
                <a:r>
                  <a:rPr lang="en-US" baseline="-25000" dirty="0"/>
                  <a:t>1, …, 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n</a:t>
                </a:r>
                <a:r>
                  <a:rPr lang="en-US" dirty="0"/>
                  <a:t>}) = </a:t>
                </a:r>
                <a:r>
                  <a:rPr lang="en-US" dirty="0">
                    <a:solidFill>
                      <a:schemeClr val="tx1"/>
                    </a:solidFill>
                  </a:rPr>
                  <a:t>s(v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en-US" dirty="0">
                    <a:solidFill>
                      <a:schemeClr val="tx1"/>
                    </a:solidFill>
                  </a:rPr>
                  <a:t>.f)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…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tx1"/>
                        </a:solidFill>
                        <a:latin typeface="Cambria Math"/>
                      </a:rPr>
                      <m:t>∪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s(</a:t>
                </a:r>
                <a:r>
                  <a:rPr lang="en-US" dirty="0" err="1">
                    <a:solidFill>
                      <a:schemeClr val="tx1"/>
                    </a:solidFill>
                  </a:rPr>
                  <a:t>v</a:t>
                </a:r>
                <a:r>
                  <a:rPr lang="en-US" baseline="-25000" dirty="0" err="1">
                    <a:solidFill>
                      <a:schemeClr val="tx1"/>
                    </a:solidFill>
                  </a:rPr>
                  <a:t>n</a:t>
                </a:r>
                <a:r>
                  <a:rPr lang="en-US" dirty="0" err="1">
                    <a:solidFill>
                      <a:schemeClr val="tx1"/>
                    </a:solidFill>
                  </a:rPr>
                  <a:t>.f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dirty="0"/>
                  <a:t>AS[ </a:t>
                </a:r>
                <a:r>
                  <a:rPr lang="en-US" dirty="0">
                    <a:solidFill>
                      <a:srgbClr val="FF0000"/>
                    </a:solidFill>
                  </a:rPr>
                  <a:t>x==y, false branch</a:t>
                </a:r>
                <a:r>
                  <a:rPr lang="en-US" dirty="0"/>
                  <a:t>]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  =  </a:t>
                </a:r>
                <a:r>
                  <a:rPr lang="en-US" dirty="0">
                    <a:solidFill>
                      <a:srgbClr val="0070C0"/>
                    </a:solidFill>
                  </a:rPr>
                  <a:t>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v = w 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v = new 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rgbClr val="FF0000"/>
                    </a:solidFill>
                  </a:rPr>
                  <a:t> x==y true branch </a:t>
                </a:r>
                <a:r>
                  <a:rPr lang="en-US" dirty="0">
                    <a:solidFill>
                      <a:schemeClr val="tx1"/>
                    </a:solidFill>
                  </a:rPr>
                  <a:t>have same AS </a:t>
                </a:r>
                <a:r>
                  <a:rPr lang="en-US" dirty="0" err="1">
                    <a:solidFill>
                      <a:schemeClr val="tx1"/>
                    </a:solidFill>
                  </a:rPr>
                  <a:t>as</a:t>
                </a:r>
                <a:r>
                  <a:rPr lang="en-US" dirty="0">
                    <a:solidFill>
                      <a:schemeClr val="tx1"/>
                    </a:solidFill>
                  </a:rPr>
                  <a:t> before</a:t>
                </a:r>
              </a:p>
              <a:p>
                <a:endParaRPr lang="en-US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F6F054-007D-E762-505B-4EBA28E7C4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7"/>
                <a:ext cx="10972800" cy="5668963"/>
              </a:xfrm>
              <a:blipFill>
                <a:blip r:embed="rId2"/>
                <a:stretch>
                  <a:fillRect l="-1111" t="-2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2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C103-3CAF-8233-7665-FD32B084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5" y="196484"/>
            <a:ext cx="8550032" cy="1143000"/>
          </a:xfrm>
        </p:spPr>
        <p:txBody>
          <a:bodyPr>
            <a:normAutofit/>
          </a:bodyPr>
          <a:lstStyle/>
          <a:p>
            <a:r>
              <a:rPr lang="en-US">
                <a:latin typeface="Segoe Print"/>
              </a:rPr>
              <a:t>Points-to graphs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F5A922-728E-F13E-503D-787F16029686}"/>
                  </a:ext>
                </a:extLst>
              </p14:cNvPr>
              <p14:cNvContentPartPr/>
              <p14:nvPr/>
            </p14:nvContentPartPr>
            <p14:xfrm>
              <a:off x="633045" y="2239107"/>
              <a:ext cx="11723" cy="1172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F5A922-728E-F13E-503D-787F160296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95" y="1652957"/>
                <a:ext cx="1172300" cy="1172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ED7A1D-32F4-5922-7EC8-8E78E47DB7D2}"/>
                  </a:ext>
                </a:extLst>
              </p14:cNvPr>
              <p14:cNvContentPartPr/>
              <p14:nvPr/>
            </p14:nvContentPartPr>
            <p14:xfrm>
              <a:off x="597876" y="2105509"/>
              <a:ext cx="11723" cy="1172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ED7A1D-32F4-5922-7EC8-8E78E47DB7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26" y="2063641"/>
                <a:ext cx="1172300" cy="9462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BB87DF-A9F2-E5BB-CBF7-6301A570E5AD}"/>
              </a:ext>
            </a:extLst>
          </p:cNvPr>
          <p:cNvSpPr txBox="1"/>
          <p:nvPr/>
        </p:nvSpPr>
        <p:spPr>
          <a:xfrm>
            <a:off x="148493" y="1555804"/>
            <a:ext cx="3162996" cy="50167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p = new; // v</a:t>
            </a:r>
            <a:r>
              <a:rPr lang="en-US" sz="3200" baseline="-25000">
                <a:latin typeface="Rockwell"/>
                <a:ea typeface="Verdana"/>
                <a:cs typeface="Verdana" pitchFamily="34" charset="0"/>
              </a:rPr>
              <a:t>1</a:t>
            </a:r>
            <a:endParaRPr lang="en-US" sz="3200" baseline="-25000">
              <a:latin typeface="Rockwell"/>
              <a:ea typeface="Verdana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c = null; </a:t>
            </a:r>
            <a:endParaRPr lang="en-US"/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do {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c = new; // v</a:t>
            </a:r>
            <a:r>
              <a:rPr lang="en-US" sz="3200" baseline="-25000">
                <a:latin typeface="Rockwell"/>
                <a:ea typeface="Verdana"/>
                <a:cs typeface="Verdana" pitchFamily="34" charset="0"/>
              </a:rPr>
              <a:t>2</a:t>
            </a:r>
            <a:r>
              <a:rPr lang="en-US" sz="3200">
                <a:latin typeface="Rockwell"/>
                <a:ea typeface="Verdana"/>
                <a:cs typeface="Verdana" pitchFamily="34" charset="0"/>
              </a:rPr>
              <a:t> 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</a:t>
            </a:r>
            <a:r>
              <a:rPr lang="en-US" sz="3200" err="1">
                <a:latin typeface="Rockwell"/>
                <a:ea typeface="Verdana"/>
                <a:cs typeface="Verdana" pitchFamily="34" charset="0"/>
              </a:rPr>
              <a:t>c.prev</a:t>
            </a:r>
            <a:r>
              <a:rPr lang="en-US" sz="3200">
                <a:latin typeface="Rockwell"/>
                <a:ea typeface="Verdana"/>
                <a:cs typeface="Verdana" pitchFamily="34" charset="0"/>
              </a:rPr>
              <a:t> = p;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p = c;</a:t>
            </a: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144CD4-B66D-8EAF-2D93-BE8D817A13DA}"/>
                  </a:ext>
                </a:extLst>
              </p14:cNvPr>
              <p14:cNvContentPartPr/>
              <p14:nvPr/>
            </p14:nvContentPartPr>
            <p14:xfrm>
              <a:off x="7467599" y="1887414"/>
              <a:ext cx="11723" cy="1172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144CD4-B66D-8EAF-2D93-BE8D817A13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81449" y="1301264"/>
                <a:ext cx="1172300" cy="1172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7D3AD36-873D-6125-27C7-B10FEC6DA7BA}"/>
                  </a:ext>
                </a:extLst>
              </p14:cNvPr>
              <p14:cNvContentPartPr/>
              <p14:nvPr/>
            </p14:nvContentPartPr>
            <p14:xfrm>
              <a:off x="3910325" y="2498271"/>
              <a:ext cx="52241" cy="354892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7D3AD36-873D-6125-27C7-B10FEC6DA7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92556" y="2480293"/>
                <a:ext cx="87424" cy="39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815B669-EA7D-5AB3-1955-4D39020A7BC2}"/>
                  </a:ext>
                </a:extLst>
              </p14:cNvPr>
              <p14:cNvContentPartPr/>
              <p14:nvPr/>
            </p14:nvContentPartPr>
            <p14:xfrm>
              <a:off x="3950675" y="2605143"/>
              <a:ext cx="175514" cy="123081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815B669-EA7D-5AB3-1955-4D39020A7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2729" y="2587201"/>
                <a:ext cx="211048" cy="158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F22B530-20CA-4071-1355-29023FD08EFC}"/>
                  </a:ext>
                </a:extLst>
              </p14:cNvPr>
              <p14:cNvContentPartPr/>
              <p14:nvPr/>
            </p14:nvContentPartPr>
            <p14:xfrm>
              <a:off x="4161689" y="2609947"/>
              <a:ext cx="379591" cy="55097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F22B530-20CA-4071-1355-29023FD08E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43699" y="2592058"/>
                <a:ext cx="415211" cy="90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1DDEE1E1-0788-8C83-D93D-411CF64D0279}"/>
                  </a:ext>
                </a:extLst>
              </p14:cNvPr>
              <p14:cNvContentPartPr/>
              <p14:nvPr/>
            </p14:nvContentPartPr>
            <p14:xfrm>
              <a:off x="4358331" y="2547814"/>
              <a:ext cx="245261" cy="180508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1DDEE1E1-0788-8C83-D93D-411CF64D02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40376" y="2529835"/>
                <a:ext cx="280811" cy="21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BCAF54E-3C2A-E6DE-7862-B6BD978C6205}"/>
                  </a:ext>
                </a:extLst>
              </p14:cNvPr>
              <p14:cNvContentPartPr/>
              <p14:nvPr/>
            </p14:nvContentPartPr>
            <p14:xfrm>
              <a:off x="4740227" y="2440643"/>
              <a:ext cx="101163" cy="416579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BCAF54E-3C2A-E6DE-7862-B6BD978C620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22290" y="2422656"/>
                <a:ext cx="136678" cy="452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F0F9C4C-DED0-AD30-F44B-B4AF0FF137CC}"/>
                  </a:ext>
                </a:extLst>
              </p14:cNvPr>
              <p14:cNvContentPartPr/>
              <p14:nvPr/>
            </p14:nvContentPartPr>
            <p14:xfrm>
              <a:off x="4923689" y="2507514"/>
              <a:ext cx="203089" cy="20765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F0F9C4C-DED0-AD30-F44B-B4AF0FF137C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05717" y="2489551"/>
                <a:ext cx="238675" cy="24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16A6AAA-FB14-19CE-2B38-99F2762BB714}"/>
                  </a:ext>
                </a:extLst>
              </p14:cNvPr>
              <p14:cNvContentPartPr/>
              <p14:nvPr/>
            </p14:nvContentPartPr>
            <p14:xfrm>
              <a:off x="5228489" y="2653884"/>
              <a:ext cx="158125" cy="83303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16A6AAA-FB14-19CE-2B38-99F2762BB71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10520" y="2636008"/>
                <a:ext cx="193703" cy="118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795B325-3048-31A1-4F6A-82DB6BBA1AB9}"/>
                  </a:ext>
                </a:extLst>
              </p14:cNvPr>
              <p14:cNvContentPartPr/>
              <p14:nvPr/>
            </p14:nvContentPartPr>
            <p14:xfrm>
              <a:off x="5552162" y="2711937"/>
              <a:ext cx="74911" cy="75319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795B325-3048-31A1-4F6A-82DB6BBA1AB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34241" y="2694004"/>
                <a:ext cx="110395" cy="110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C6B39082-43A3-2F08-472E-4497CEA1B329}"/>
                  </a:ext>
                </a:extLst>
              </p14:cNvPr>
              <p14:cNvContentPartPr/>
              <p14:nvPr/>
            </p14:nvContentPartPr>
            <p14:xfrm>
              <a:off x="5662243" y="2472599"/>
              <a:ext cx="258201" cy="184712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C6B39082-43A3-2F08-472E-4497CEA1B32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44262" y="2454631"/>
                <a:ext cx="293803" cy="220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57D0014F-636A-9F14-CE8F-27667355291A}"/>
                  </a:ext>
                </a:extLst>
              </p14:cNvPr>
              <p14:cNvContentPartPr/>
              <p14:nvPr/>
            </p14:nvContentPartPr>
            <p14:xfrm>
              <a:off x="6013936" y="2641597"/>
              <a:ext cx="45635" cy="94907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57D0014F-636A-9F14-CE8F-2766735529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96110" y="2623690"/>
                <a:ext cx="80931" cy="130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54C09362-8C97-13BA-97D9-85E7A0ABE69A}"/>
                  </a:ext>
                </a:extLst>
              </p14:cNvPr>
              <p14:cNvContentPartPr/>
              <p14:nvPr/>
            </p14:nvContentPartPr>
            <p14:xfrm>
              <a:off x="6002212" y="2371457"/>
              <a:ext cx="279691" cy="452543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54C09362-8C97-13BA-97D9-85E7A0ABE69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84214" y="2353470"/>
                <a:ext cx="315327" cy="488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A9D6C8C-868C-4485-7449-1981B80C088C}"/>
                  </a:ext>
                </a:extLst>
              </p14:cNvPr>
              <p14:cNvContentPartPr/>
              <p14:nvPr/>
            </p14:nvContentPartPr>
            <p14:xfrm>
              <a:off x="6464002" y="2690662"/>
              <a:ext cx="83023" cy="1347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A9D6C8C-868C-4485-7449-1981B80C088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46032" y="2672739"/>
                <a:ext cx="118604" cy="170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3FC8B428-8E37-69D4-22E3-C49D8A99062E}"/>
                  </a:ext>
                </a:extLst>
              </p14:cNvPr>
              <p14:cNvContentPartPr/>
              <p14:nvPr/>
            </p14:nvContentPartPr>
            <p14:xfrm>
              <a:off x="6705024" y="2521717"/>
              <a:ext cx="132678" cy="148556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3FC8B428-8E37-69D4-22E3-C49D8A99062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87046" y="2503775"/>
                <a:ext cx="168275" cy="18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74E871D-0B0A-00D7-B3C6-F159C1580DBB}"/>
                  </a:ext>
                </a:extLst>
              </p14:cNvPr>
              <p14:cNvContentPartPr/>
              <p14:nvPr/>
            </p14:nvContentPartPr>
            <p14:xfrm>
              <a:off x="6902935" y="2546969"/>
              <a:ext cx="410597" cy="594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74E871D-0B0A-00D7-B3C6-F159C1580DB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84958" y="2529059"/>
                <a:ext cx="446192" cy="94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D85F1E3E-922B-4FD4-B610-66CCC486D463}"/>
                  </a:ext>
                </a:extLst>
              </p14:cNvPr>
              <p14:cNvContentPartPr/>
              <p14:nvPr/>
            </p14:nvContentPartPr>
            <p14:xfrm>
              <a:off x="7115851" y="2488688"/>
              <a:ext cx="210105" cy="211022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D85F1E3E-922B-4FD4-B610-66CCC486D46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97893" y="2470744"/>
                <a:ext cx="245661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09E6098-FEFF-6746-B438-ACF925A5B8E7}"/>
                  </a:ext>
                </a:extLst>
              </p14:cNvPr>
              <p14:cNvContentPartPr/>
              <p14:nvPr/>
            </p14:nvContentPartPr>
            <p14:xfrm>
              <a:off x="7430712" y="2325075"/>
              <a:ext cx="162366" cy="446632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09E6098-FEFF-6746-B438-ACF925A5B8E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12751" y="2307095"/>
                <a:ext cx="197928" cy="482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90D7C29-A75C-24E3-DD05-B8453C15996C}"/>
                  </a:ext>
                </a:extLst>
              </p14:cNvPr>
              <p14:cNvContentPartPr/>
              <p14:nvPr/>
            </p14:nvContentPartPr>
            <p14:xfrm>
              <a:off x="7760674" y="2416160"/>
              <a:ext cx="170984" cy="182448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90D7C29-A75C-24E3-DD05-B8453C15996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42713" y="2398167"/>
                <a:ext cx="206546" cy="21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4CDB616-6EF0-F708-D7E2-6AA5ABA25563}"/>
                  </a:ext>
                </a:extLst>
              </p14:cNvPr>
              <p14:cNvContentPartPr/>
              <p14:nvPr/>
            </p14:nvContentPartPr>
            <p14:xfrm>
              <a:off x="7995135" y="2554397"/>
              <a:ext cx="182125" cy="114274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4CDB616-6EF0-F708-D7E2-6AA5ABA255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77174" y="2536429"/>
                <a:ext cx="217688" cy="149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E5384EE-0FE9-F2DA-1C5B-B9E8B77D17AE}"/>
                  </a:ext>
                </a:extLst>
              </p14:cNvPr>
              <p14:cNvContentPartPr/>
              <p14:nvPr/>
            </p14:nvContentPartPr>
            <p14:xfrm>
              <a:off x="3983889" y="3021022"/>
              <a:ext cx="213467" cy="174886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E5384EE-0FE9-F2DA-1C5B-B9E8B77D17A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65920" y="3003067"/>
                <a:ext cx="249045" cy="210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C25162A-0205-9EA0-0700-78ABCE3DFA30}"/>
                  </a:ext>
                </a:extLst>
              </p14:cNvPr>
              <p14:cNvContentPartPr/>
              <p14:nvPr/>
            </p14:nvContentPartPr>
            <p14:xfrm>
              <a:off x="4272322" y="3216029"/>
              <a:ext cx="27147" cy="113809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C25162A-0205-9EA0-0700-78ABCE3DFA3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54694" y="3198078"/>
                <a:ext cx="62050" cy="149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F58193AF-C8ED-1495-DB7F-1279B40DD5CA}"/>
                  </a:ext>
                </a:extLst>
              </p14:cNvPr>
              <p14:cNvContentPartPr/>
              <p14:nvPr/>
            </p14:nvContentPartPr>
            <p14:xfrm>
              <a:off x="4371105" y="3157414"/>
              <a:ext cx="31463" cy="29446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F58193AF-C8ED-1495-DB7F-1279B40DD5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53429" y="3139675"/>
                <a:ext cx="66461" cy="64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BFDB985-8215-BFD6-5E44-80E0FC04EB96}"/>
                  </a:ext>
                </a:extLst>
              </p14:cNvPr>
              <p14:cNvContentPartPr/>
              <p14:nvPr/>
            </p14:nvContentPartPr>
            <p14:xfrm>
              <a:off x="4518507" y="3380152"/>
              <a:ext cx="11723" cy="11723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BFDB985-8215-BFD6-5E44-80E0FC04EB9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76639" y="3352240"/>
                <a:ext cx="94621" cy="66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707EA65-4E02-D6BD-C1CC-1F3963DDE193}"/>
                  </a:ext>
                </a:extLst>
              </p14:cNvPr>
              <p14:cNvContentPartPr/>
              <p14:nvPr/>
            </p14:nvContentPartPr>
            <p14:xfrm>
              <a:off x="4441089" y="2993290"/>
              <a:ext cx="87972" cy="418137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707EA65-4E02-D6BD-C1CC-1F3963DDE19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423136" y="2975313"/>
                <a:ext cx="123520" cy="453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A4A1FAD9-04F5-31AC-FB1A-CA3CB4C852A0}"/>
                  </a:ext>
                </a:extLst>
              </p14:cNvPr>
              <p14:cNvContentPartPr/>
              <p14:nvPr/>
            </p14:nvContentPartPr>
            <p14:xfrm>
              <a:off x="4441089" y="3121614"/>
              <a:ext cx="195802" cy="128168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A4A1FAD9-04F5-31AC-FB1A-CA3CB4C852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23126" y="3103663"/>
                <a:ext cx="231370" cy="163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F01D7ADA-C887-74C7-303C-0CD451B6723D}"/>
                  </a:ext>
                </a:extLst>
              </p14:cNvPr>
              <p14:cNvContentPartPr/>
              <p14:nvPr/>
            </p14:nvContentPartPr>
            <p14:xfrm>
              <a:off x="4687275" y="3123063"/>
              <a:ext cx="490918" cy="69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F01D7ADA-C887-74C7-303C-0CD451B6723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69279" y="3105145"/>
                <a:ext cx="526549" cy="104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277BFC5-1868-4F04-E937-9F895CC290E5}"/>
                  </a:ext>
                </a:extLst>
              </p14:cNvPr>
              <p14:cNvContentPartPr/>
              <p14:nvPr/>
            </p14:nvContentPartPr>
            <p14:xfrm>
              <a:off x="4945182" y="3091581"/>
              <a:ext cx="240823" cy="150235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277BFC5-1868-4F04-E937-9F895CC290E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7210" y="3073610"/>
                <a:ext cx="276407" cy="18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C28B0289-B0AD-4DBB-38E4-35EE1D05EAEA}"/>
                  </a:ext>
                </a:extLst>
              </p14:cNvPr>
              <p14:cNvContentPartPr/>
              <p14:nvPr/>
            </p14:nvContentPartPr>
            <p14:xfrm>
              <a:off x="5404545" y="2915734"/>
              <a:ext cx="133202" cy="513585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C28B0289-B0AD-4DBB-38E4-35EE1D05EA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86593" y="2897751"/>
                <a:ext cx="168746" cy="549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0C279D4-1DE6-C471-FE0B-D237D605B8ED}"/>
                  </a:ext>
                </a:extLst>
              </p14:cNvPr>
              <p14:cNvContentPartPr/>
              <p14:nvPr/>
            </p14:nvContentPartPr>
            <p14:xfrm>
              <a:off x="5709565" y="3027944"/>
              <a:ext cx="266595" cy="246337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0C279D4-1DE6-C471-FE0B-D237D605B8E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691600" y="3009963"/>
                <a:ext cx="302165" cy="281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337EEC19-8D89-514E-B8A6-065A52E9D164}"/>
                  </a:ext>
                </a:extLst>
              </p14:cNvPr>
              <p14:cNvContentPartPr/>
              <p14:nvPr/>
            </p14:nvContentPartPr>
            <p14:xfrm>
              <a:off x="6053694" y="2957611"/>
              <a:ext cx="166147" cy="336604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337EEC19-8D89-514E-B8A6-065A52E9D16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35713" y="2939630"/>
                <a:ext cx="201750" cy="372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FF9EC8E0-44B4-9C98-0396-0B27E4ACA830}"/>
                  </a:ext>
                </a:extLst>
              </p14:cNvPr>
              <p14:cNvContentPartPr/>
              <p14:nvPr/>
            </p14:nvContentPartPr>
            <p14:xfrm>
              <a:off x="6342893" y="3262921"/>
              <a:ext cx="55950" cy="116296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FF9EC8E0-44B4-9C98-0396-0B27E4ACA83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25075" y="3244974"/>
                <a:ext cx="91231" cy="15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D1D7D84-7E44-465C-3558-0A15E7E074D9}"/>
                  </a:ext>
                </a:extLst>
              </p14:cNvPr>
              <p14:cNvContentPartPr/>
              <p14:nvPr/>
            </p14:nvContentPartPr>
            <p14:xfrm>
              <a:off x="6551243" y="3024924"/>
              <a:ext cx="180572" cy="163583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D1D7D84-7E44-465C-3558-0A15E7E074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533258" y="3006948"/>
                <a:ext cx="216183" cy="199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E265265-B1FC-7BD4-4B67-664D813478EA}"/>
                  </a:ext>
                </a:extLst>
              </p14:cNvPr>
              <p14:cNvContentPartPr/>
              <p14:nvPr/>
            </p14:nvContentPartPr>
            <p14:xfrm>
              <a:off x="6797428" y="3138635"/>
              <a:ext cx="139541" cy="144548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E265265-B1FC-7BD4-4B67-664D813478E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79492" y="3120701"/>
                <a:ext cx="175054" cy="180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BA47A2FA-28B7-3C00-9B46-E4928CC4CD93}"/>
                  </a:ext>
                </a:extLst>
              </p14:cNvPr>
              <p14:cNvContentPartPr/>
              <p14:nvPr/>
            </p14:nvContentPartPr>
            <p14:xfrm>
              <a:off x="7073602" y="3133968"/>
              <a:ext cx="11723" cy="2451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BA47A2FA-28B7-3C00-9B46-E4928CC4CD9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034525" y="3116207"/>
                <a:ext cx="89095" cy="59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6B70D33-7028-8923-0A46-06FD01990F33}"/>
                  </a:ext>
                </a:extLst>
              </p14:cNvPr>
              <p14:cNvContentPartPr/>
              <p14:nvPr/>
            </p14:nvContentPartPr>
            <p14:xfrm>
              <a:off x="7184289" y="3028443"/>
              <a:ext cx="24077" cy="281527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6B70D33-7028-8923-0A46-06FD01990F3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166585" y="3010466"/>
                <a:ext cx="59130" cy="3171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A0426CA-94DE-10E0-8594-231598D9640C}"/>
                  </a:ext>
                </a:extLst>
              </p14:cNvPr>
              <p14:cNvContentPartPr/>
              <p14:nvPr/>
            </p14:nvContentPartPr>
            <p14:xfrm>
              <a:off x="7149120" y="3015642"/>
              <a:ext cx="166906" cy="149925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A0426CA-94DE-10E0-8594-231598D9640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31173" y="2997665"/>
                <a:ext cx="202441" cy="185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EE16A4FC-EC1D-16C7-2AEA-9A41D2C5ACA7}"/>
                  </a:ext>
                </a:extLst>
              </p14:cNvPr>
              <p14:cNvContentPartPr/>
              <p14:nvPr/>
            </p14:nvContentPartPr>
            <p14:xfrm>
              <a:off x="7392654" y="3061154"/>
              <a:ext cx="314232" cy="37644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EE16A4FC-EC1D-16C7-2AEA-9A41D2C5ACA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374677" y="3043397"/>
                <a:ext cx="349826" cy="72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EBE892B9-580D-8687-ED59-E7BE8FD613F1}"/>
                  </a:ext>
                </a:extLst>
              </p14:cNvPr>
              <p14:cNvContentPartPr/>
              <p14:nvPr/>
            </p14:nvContentPartPr>
            <p14:xfrm>
              <a:off x="7519079" y="2967194"/>
              <a:ext cx="162518" cy="200796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EBE892B9-580D-8687-ED59-E7BE8FD613F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501101" y="2949234"/>
                <a:ext cx="198114" cy="236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A2C6FECC-3A43-3CC1-F11F-2889566C1105}"/>
                  </a:ext>
                </a:extLst>
              </p14:cNvPr>
              <p14:cNvContentPartPr/>
              <p14:nvPr/>
            </p14:nvContentPartPr>
            <p14:xfrm>
              <a:off x="7834868" y="2894327"/>
              <a:ext cx="107480" cy="447816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A2C6FECC-3A43-3CC1-F11F-2889566C110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816895" y="2876342"/>
                <a:ext cx="143067" cy="483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C3E0431-955A-7E05-489C-5893BF80E822}"/>
                  </a:ext>
                </a:extLst>
              </p14:cNvPr>
              <p14:cNvContentPartPr/>
              <p14:nvPr/>
            </p14:nvContentPartPr>
            <p14:xfrm>
              <a:off x="8069565" y="2985757"/>
              <a:ext cx="214048" cy="206981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C3E0431-955A-7E05-489C-5893BF80E8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051608" y="2967790"/>
                <a:ext cx="249603" cy="242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4B65D4E-8143-532F-5D07-23FACA831295}"/>
                  </a:ext>
                </a:extLst>
              </p14:cNvPr>
              <p14:cNvContentPartPr/>
              <p14:nvPr/>
            </p14:nvContentPartPr>
            <p14:xfrm>
              <a:off x="8602781" y="2986486"/>
              <a:ext cx="180257" cy="137925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4B65D4E-8143-532F-5D07-23FACA8312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584827" y="2968527"/>
                <a:ext cx="215806" cy="17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CDED974-8CCB-E6CB-DA10-2C811BD2029B}"/>
                  </a:ext>
                </a:extLst>
              </p14:cNvPr>
              <p14:cNvContentPartPr/>
              <p14:nvPr/>
            </p14:nvContentPartPr>
            <p14:xfrm>
              <a:off x="8860689" y="3075353"/>
              <a:ext cx="24377" cy="116082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CDED974-8CCB-E6CB-DA10-2C811BD2029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843025" y="3057384"/>
                <a:ext cx="59353" cy="151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E32E986F-479C-F4C8-0971-0BC49CCEE7E0}"/>
                  </a:ext>
                </a:extLst>
              </p14:cNvPr>
              <p14:cNvContentPartPr/>
              <p14:nvPr/>
            </p14:nvContentPartPr>
            <p14:xfrm>
              <a:off x="8440614" y="3176256"/>
              <a:ext cx="41176" cy="146721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E32E986F-479C-F4C8-0971-0BC49CCEE7E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422711" y="3158319"/>
                <a:ext cx="76623" cy="182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29975110-EBA2-D57A-E92E-515A6C2981B8}"/>
                  </a:ext>
                </a:extLst>
              </p14:cNvPr>
              <p14:cNvContentPartPr/>
              <p14:nvPr/>
            </p14:nvContentPartPr>
            <p14:xfrm>
              <a:off x="8421836" y="3197174"/>
              <a:ext cx="42294" cy="228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29975110-EBA2-D57A-E92E-515A6C2981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404065" y="3179315"/>
                <a:ext cx="77480" cy="58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F9E901A-653E-28CC-24E3-D9650D9F6865}"/>
                  </a:ext>
                </a:extLst>
              </p14:cNvPr>
              <p14:cNvContentPartPr/>
              <p14:nvPr/>
            </p14:nvContentPartPr>
            <p14:xfrm>
              <a:off x="9208475" y="2900950"/>
              <a:ext cx="206750" cy="399832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F9E901A-653E-28CC-24E3-D9650D9F686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190528" y="2882972"/>
                <a:ext cx="242285" cy="435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0B47BA65-3B25-AAB7-1AEA-B9642A701633}"/>
                  </a:ext>
                </a:extLst>
              </p14:cNvPr>
              <p14:cNvContentPartPr/>
              <p14:nvPr/>
            </p14:nvContentPartPr>
            <p14:xfrm>
              <a:off x="9091245" y="3006968"/>
              <a:ext cx="104380" cy="124695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0B47BA65-3B25-AAB7-1AEA-B9642A70163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073310" y="2989000"/>
                <a:ext cx="139891" cy="160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D076F45F-CC29-7BE2-EAF0-1F3B3BE725AD}"/>
                  </a:ext>
                </a:extLst>
              </p14:cNvPr>
              <p14:cNvContentPartPr/>
              <p14:nvPr/>
            </p14:nvContentPartPr>
            <p14:xfrm>
              <a:off x="9267091" y="3154964"/>
              <a:ext cx="151060" cy="103726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D076F45F-CC29-7BE2-EAF0-1F3B3BE725A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249150" y="3137018"/>
                <a:ext cx="186582" cy="139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0B9A938-5691-B4DC-B2BF-C12FE3416E70}"/>
                  </a:ext>
                </a:extLst>
              </p14:cNvPr>
              <p14:cNvContentPartPr/>
              <p14:nvPr/>
            </p14:nvContentPartPr>
            <p14:xfrm>
              <a:off x="8996104" y="3167183"/>
              <a:ext cx="42321" cy="116761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0B9A938-5691-B4DC-B2BF-C12FE3416E7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978322" y="3149220"/>
                <a:ext cx="77529" cy="152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E9C18DB-283F-EEE1-11A6-27C3D3E9DC84}"/>
                  </a:ext>
                </a:extLst>
              </p14:cNvPr>
              <p14:cNvContentPartPr/>
              <p14:nvPr/>
            </p14:nvContentPartPr>
            <p14:xfrm>
              <a:off x="8299990" y="2621538"/>
              <a:ext cx="58661" cy="112833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E9C18DB-283F-EEE1-11A6-27C3D3E9DC8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282106" y="2603628"/>
                <a:ext cx="94072" cy="148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61134AD-31FB-E978-C218-BC48A03D2CC4}"/>
                  </a:ext>
                </a:extLst>
              </p14:cNvPr>
              <p14:cNvContentPartPr/>
              <p14:nvPr/>
            </p14:nvContentPartPr>
            <p14:xfrm>
              <a:off x="8507966" y="2435040"/>
              <a:ext cx="209404" cy="172872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61134AD-31FB-E978-C218-BC48A03D2CC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89976" y="2417070"/>
                <a:ext cx="245024" cy="208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6226288-3944-2E7D-C1DF-82FB1AFDBED9}"/>
                  </a:ext>
                </a:extLst>
              </p14:cNvPr>
              <p14:cNvContentPartPr/>
              <p14:nvPr/>
            </p14:nvContentPartPr>
            <p14:xfrm>
              <a:off x="8710245" y="2251742"/>
              <a:ext cx="223723" cy="438186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6226288-3944-2E7D-C1DF-82FB1AFDBED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692290" y="2233754"/>
                <a:ext cx="259274" cy="473802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9A50866-7BAA-94BB-B177-0D079398FA7A}"/>
              </a:ext>
            </a:extLst>
          </p:cNvPr>
          <p:cNvGrpSpPr/>
          <p:nvPr/>
        </p:nvGrpSpPr>
        <p:grpSpPr>
          <a:xfrm>
            <a:off x="4059913" y="3805880"/>
            <a:ext cx="7423463" cy="2901166"/>
            <a:chOff x="4059913" y="3805880"/>
            <a:chExt cx="7423463" cy="29011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5879D1-6AED-C7BE-72FE-63FF82A01A33}"/>
                    </a:ext>
                  </a:extLst>
                </p14:cNvPr>
                <p14:cNvContentPartPr/>
                <p14:nvPr/>
              </p14:nvContentPartPr>
              <p14:xfrm>
                <a:off x="9870830" y="4853353"/>
                <a:ext cx="11723" cy="11723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5879D1-6AED-C7BE-72FE-63FF82A01A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84680" y="4267203"/>
                  <a:ext cx="1172300" cy="117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2DCAB0-0E8A-FD1E-16B3-91D55D2A3673}"/>
                    </a:ext>
                  </a:extLst>
                </p14:cNvPr>
                <p14:cNvContentPartPr/>
                <p14:nvPr/>
              </p14:nvContentPartPr>
              <p14:xfrm>
                <a:off x="5627253" y="5190934"/>
                <a:ext cx="364385" cy="324007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2DCAB0-0E8A-FD1E-16B3-91D55D2A367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09268" y="5172954"/>
                  <a:ext cx="399996" cy="359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D61D79-D41C-0865-5619-4ABAF13B7371}"/>
                    </a:ext>
                  </a:extLst>
                </p14:cNvPr>
                <p14:cNvContentPartPr/>
                <p14:nvPr/>
              </p14:nvContentPartPr>
              <p14:xfrm>
                <a:off x="6072553" y="5366518"/>
                <a:ext cx="171181" cy="102504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D61D79-D41C-0865-5619-4ABAF13B737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54609" y="5348535"/>
                  <a:ext cx="206709" cy="138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DFE86C-AC38-6550-C271-097A45289931}"/>
                    </a:ext>
                  </a:extLst>
                </p14:cNvPr>
                <p14:cNvContentPartPr/>
                <p14:nvPr/>
              </p14:nvContentPartPr>
              <p14:xfrm>
                <a:off x="6318738" y="5134236"/>
                <a:ext cx="338047" cy="34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DFE86C-AC38-6550-C271-097A452899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00757" y="5116261"/>
                  <a:ext cx="373650" cy="376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2578E0-1F2B-D539-907A-DD2227533B89}"/>
                    </a:ext>
                  </a:extLst>
                </p14:cNvPr>
                <p14:cNvContentPartPr/>
                <p14:nvPr/>
              </p14:nvContentPartPr>
              <p14:xfrm>
                <a:off x="8534400" y="5206087"/>
                <a:ext cx="229446" cy="242248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2578E0-1F2B-D539-907A-DD2227533B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16446" y="5188116"/>
                  <a:ext cx="264994" cy="277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E32A63D-F39E-C802-67C1-953891071F23}"/>
                    </a:ext>
                  </a:extLst>
                </p14:cNvPr>
                <p14:cNvContentPartPr/>
                <p14:nvPr/>
              </p14:nvContentPartPr>
              <p14:xfrm>
                <a:off x="8862646" y="5392615"/>
                <a:ext cx="17828" cy="115858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E32A63D-F39E-C802-67C1-953891071F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45168" y="5374625"/>
                  <a:ext cx="52435" cy="15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D41B908-83F8-E3FC-9539-AACB8232ED9E}"/>
                    </a:ext>
                  </a:extLst>
                </p14:cNvPr>
                <p14:cNvContentPartPr/>
                <p14:nvPr/>
              </p14:nvContentPartPr>
              <p14:xfrm>
                <a:off x="10468707" y="5210263"/>
                <a:ext cx="185163" cy="179112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D41B908-83F8-E3FC-9539-AACB8232ED9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450730" y="5192316"/>
                  <a:ext cx="220757" cy="214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2F70B3-CA5C-0333-8DB2-50094B968928}"/>
                    </a:ext>
                  </a:extLst>
                </p14:cNvPr>
                <p14:cNvContentPartPr/>
                <p14:nvPr/>
              </p14:nvContentPartPr>
              <p14:xfrm>
                <a:off x="10729794" y="5329277"/>
                <a:ext cx="201453" cy="164982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2F70B3-CA5C-0333-8DB2-50094B96892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11839" y="5311305"/>
                  <a:ext cx="237004" cy="200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8A715E-922B-714D-E267-87C1CA4C4D72}"/>
                    </a:ext>
                  </a:extLst>
                </p14:cNvPr>
                <p14:cNvContentPartPr/>
                <p14:nvPr/>
              </p14:nvContentPartPr>
              <p14:xfrm>
                <a:off x="8299294" y="5029858"/>
                <a:ext cx="891047" cy="676767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8A715E-922B-714D-E267-87C1CA4C4D7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81300" y="5011868"/>
                  <a:ext cx="926674" cy="71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AC6ADB0-74E4-E996-BA2C-04E49506379F}"/>
                    </a:ext>
                  </a:extLst>
                </p14:cNvPr>
                <p14:cNvContentPartPr/>
                <p14:nvPr/>
              </p14:nvContentPartPr>
              <p14:xfrm>
                <a:off x="10263446" y="4911242"/>
                <a:ext cx="1033634" cy="763231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AC6ADB0-74E4-E996-BA2C-04E4950637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45451" y="4893250"/>
                  <a:ext cx="1069264" cy="79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BB9C8B-FC33-3189-7D18-1134C6CEFDD1}"/>
                    </a:ext>
                  </a:extLst>
                </p14:cNvPr>
                <p14:cNvContentPartPr/>
                <p14:nvPr/>
              </p14:nvContentPartPr>
              <p14:xfrm>
                <a:off x="6839525" y="5380892"/>
                <a:ext cx="1366628" cy="93662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BB9C8B-FC33-3189-7D18-1134C6CEFD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821529" y="5362949"/>
                  <a:ext cx="1402260" cy="129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89A27F-3D88-5C56-34D8-B8FCF433AA7E}"/>
                    </a:ext>
                  </a:extLst>
                </p14:cNvPr>
                <p14:cNvContentPartPr/>
                <p14:nvPr/>
              </p14:nvContentPartPr>
              <p14:xfrm>
                <a:off x="6778414" y="5357445"/>
                <a:ext cx="186015" cy="239333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89A27F-3D88-5C56-34D8-B8FCF433AA7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60459" y="5339477"/>
                  <a:ext cx="221566" cy="274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421F46-B83E-AA98-746F-1FE5A12C6D89}"/>
                    </a:ext>
                  </a:extLst>
                </p14:cNvPr>
                <p14:cNvContentPartPr/>
                <p14:nvPr/>
              </p14:nvContentPartPr>
              <p14:xfrm>
                <a:off x="7328680" y="5014742"/>
                <a:ext cx="17103" cy="468787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421F46-B83E-AA98-746F-1FE5A12C6D8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10864" y="4996753"/>
                  <a:ext cx="52378" cy="504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314B6E0-7FAE-CE04-1D7A-6F39D403D219}"/>
                    </a:ext>
                  </a:extLst>
                </p14:cNvPr>
                <p14:cNvContentPartPr/>
                <p14:nvPr/>
              </p14:nvContentPartPr>
              <p14:xfrm>
                <a:off x="7315200" y="5152065"/>
                <a:ext cx="148356" cy="90384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314B6E0-7FAE-CE04-1D7A-6F39D403D2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297239" y="5134132"/>
                  <a:ext cx="183918" cy="125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B8D12D-AD77-7D06-AABF-50D233420E2D}"/>
                    </a:ext>
                  </a:extLst>
                </p14:cNvPr>
                <p14:cNvContentPartPr/>
                <p14:nvPr/>
              </p14:nvContentPartPr>
              <p14:xfrm>
                <a:off x="9217952" y="5301048"/>
                <a:ext cx="1050511" cy="64587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B8D12D-AD77-7D06-AABF-50D233420E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99958" y="5283206"/>
                  <a:ext cx="1086140" cy="99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2CC110-43AD-74EC-EBE1-CD316F8C559A}"/>
                    </a:ext>
                  </a:extLst>
                </p14:cNvPr>
                <p14:cNvContentPartPr/>
                <p14:nvPr/>
              </p14:nvContentPartPr>
              <p14:xfrm>
                <a:off x="9190163" y="5285897"/>
                <a:ext cx="225761" cy="194161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2CC110-43AD-74EC-EBE1-CD316F8C55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72188" y="5267919"/>
                  <a:ext cx="261351" cy="22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A522AB-1458-8C36-6AC5-246ECD856864}"/>
                    </a:ext>
                  </a:extLst>
                </p14:cNvPr>
                <p14:cNvContentPartPr/>
                <p14:nvPr/>
              </p14:nvContentPartPr>
              <p14:xfrm>
                <a:off x="10369854" y="4223051"/>
                <a:ext cx="790024" cy="760437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A522AB-1458-8C36-6AC5-246ECD8568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51858" y="4205057"/>
                  <a:ext cx="825656" cy="796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08F74C-5C0B-8239-9091-9C490DDC815D}"/>
                    </a:ext>
                  </a:extLst>
                </p14:cNvPr>
                <p14:cNvContentPartPr/>
                <p14:nvPr/>
              </p14:nvContentPartPr>
              <p14:xfrm>
                <a:off x="10219037" y="4718901"/>
                <a:ext cx="318602" cy="25198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08F74C-5C0B-8239-9091-9C490DDC815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01057" y="4700928"/>
                  <a:ext cx="354202" cy="287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4F5082A-263D-08C7-DF88-B1CB2E5171EC}"/>
                    </a:ext>
                  </a:extLst>
                </p14:cNvPr>
                <p14:cNvContentPartPr/>
                <p14:nvPr/>
              </p14:nvContentPartPr>
              <p14:xfrm>
                <a:off x="10799805" y="3805880"/>
                <a:ext cx="70234" cy="25009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4F5082A-263D-08C7-DF88-B1CB2E5171E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781888" y="3787913"/>
                  <a:ext cx="105709" cy="285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5D0F328-DC19-F881-FC4D-3053D79F2CFA}"/>
                    </a:ext>
                  </a:extLst>
                </p14:cNvPr>
                <p14:cNvContentPartPr/>
                <p14:nvPr/>
              </p14:nvContentPartPr>
              <p14:xfrm>
                <a:off x="10861589" y="3901807"/>
                <a:ext cx="160476" cy="103476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5D0F328-DC19-F881-FC4D-3053D79F2CF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43639" y="3883905"/>
                  <a:ext cx="196018" cy="138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6CA6FC-AC6F-B05B-9C2E-87367BDFEB43}"/>
                    </a:ext>
                  </a:extLst>
                </p14:cNvPr>
                <p14:cNvContentPartPr/>
                <p14:nvPr/>
              </p14:nvContentPartPr>
              <p14:xfrm>
                <a:off x="10886302" y="4065373"/>
                <a:ext cx="24559" cy="119002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6CA6FC-AC6F-B05B-9C2E-87367BDFEB4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68760" y="4047451"/>
                  <a:ext cx="59292" cy="154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A53674A-DCF7-6E7C-69CD-917234C2F4FF}"/>
                    </a:ext>
                  </a:extLst>
                </p14:cNvPr>
                <p14:cNvContentPartPr/>
                <p14:nvPr/>
              </p14:nvContentPartPr>
              <p14:xfrm>
                <a:off x="6546978" y="5560540"/>
                <a:ext cx="3746200" cy="553406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A53674A-DCF7-6E7C-69CD-917234C2F4F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528980" y="5542549"/>
                  <a:ext cx="3781837" cy="589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CB9D92-EE9F-97A9-F4D1-4BB37BBFB2B5}"/>
                    </a:ext>
                  </a:extLst>
                </p14:cNvPr>
                <p14:cNvContentPartPr/>
                <p14:nvPr/>
              </p14:nvContentPartPr>
              <p14:xfrm>
                <a:off x="6450739" y="5634680"/>
                <a:ext cx="265127" cy="195727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CB9D92-EE9F-97A9-F4D1-4BB37BBFB2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432752" y="5616690"/>
                  <a:ext cx="300741" cy="231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D822DF-F5C1-8EAF-E9A1-1BD8832361E9}"/>
                    </a:ext>
                  </a:extLst>
                </p14:cNvPr>
                <p14:cNvContentPartPr/>
                <p14:nvPr/>
              </p14:nvContentPartPr>
              <p14:xfrm>
                <a:off x="6470046" y="5658381"/>
                <a:ext cx="218180" cy="29037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D822DF-F5C1-8EAF-E9A1-1BD8832361E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52074" y="5640676"/>
                  <a:ext cx="253765" cy="64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FAE3E34-345B-4125-8E3A-E02F588F21E1}"/>
                    </a:ext>
                  </a:extLst>
                </p14:cNvPr>
                <p14:cNvContentPartPr/>
                <p14:nvPr/>
              </p14:nvContentPartPr>
              <p14:xfrm>
                <a:off x="8392886" y="6178378"/>
                <a:ext cx="40056" cy="348821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FAE3E34-345B-4125-8E3A-E02F588F21E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75162" y="6160398"/>
                  <a:ext cx="75149" cy="3844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C4CDE6-D953-9D36-D6AD-F6B049B9FA56}"/>
                    </a:ext>
                  </a:extLst>
                </p14:cNvPr>
                <p14:cNvContentPartPr/>
                <p14:nvPr/>
              </p14:nvContentPartPr>
              <p14:xfrm>
                <a:off x="8426346" y="6311491"/>
                <a:ext cx="116480" cy="103282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C4CDE6-D953-9D36-D6AD-F6B049B9FA5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08426" y="6293560"/>
                  <a:ext cx="151962" cy="138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045D9C-7ACB-BAA6-656B-710158E4E9FA}"/>
                    </a:ext>
                  </a:extLst>
                </p14:cNvPr>
                <p14:cNvContentPartPr/>
                <p14:nvPr/>
              </p14:nvContentPartPr>
              <p14:xfrm>
                <a:off x="8612658" y="6250301"/>
                <a:ext cx="126285" cy="158672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045D9C-7ACB-BAA6-656B-710158E4E9F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94720" y="6232352"/>
                  <a:ext cx="161803" cy="194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757077-EFC7-4C6B-C594-CED91BABEB3D}"/>
                    </a:ext>
                  </a:extLst>
                </p14:cNvPr>
                <p14:cNvContentPartPr/>
                <p14:nvPr/>
              </p14:nvContentPartPr>
              <p14:xfrm>
                <a:off x="8723870" y="6266454"/>
                <a:ext cx="318331" cy="148789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757077-EFC7-4C6B-C594-CED91BABEB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05885" y="6248528"/>
                  <a:ext cx="353941" cy="184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923EB27-D772-82F6-48A2-4F9D647E18F5}"/>
                    </a:ext>
                  </a:extLst>
                </p14:cNvPr>
                <p14:cNvContentPartPr/>
                <p14:nvPr/>
              </p14:nvContentPartPr>
              <p14:xfrm>
                <a:off x="7500550" y="5105584"/>
                <a:ext cx="119553" cy="166818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923EB27-D772-82F6-48A2-4F9D647E18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82599" y="5087608"/>
                  <a:ext cx="155096" cy="202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A549877-CEBF-AA68-31AF-1A2685C893F2}"/>
                    </a:ext>
                  </a:extLst>
                </p14:cNvPr>
                <p14:cNvContentPartPr/>
                <p14:nvPr/>
              </p14:nvContentPartPr>
              <p14:xfrm>
                <a:off x="7624118" y="5124500"/>
                <a:ext cx="85561" cy="155344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A549877-CEBF-AA68-31AF-1A2685C893F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06218" y="5106562"/>
                  <a:ext cx="121003" cy="1908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C2A4D74-71C5-23CA-6D22-F3EE44FF69C6}"/>
                    </a:ext>
                  </a:extLst>
                </p14:cNvPr>
                <p14:cNvContentPartPr/>
                <p14:nvPr/>
              </p14:nvContentPartPr>
              <p14:xfrm>
                <a:off x="7772399" y="5069642"/>
                <a:ext cx="161877" cy="175398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C2A4D74-71C5-23CA-6D22-F3EE44FF69C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54413" y="5051671"/>
                  <a:ext cx="197490" cy="210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0BBD0E-AA34-7EFC-8DBE-C923A63A12E9}"/>
                    </a:ext>
                  </a:extLst>
                </p14:cNvPr>
                <p14:cNvContentPartPr/>
                <p14:nvPr/>
              </p14:nvContentPartPr>
              <p14:xfrm>
                <a:off x="9415848" y="4905632"/>
                <a:ext cx="67779" cy="415805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0BBD0E-AA34-7EFC-8DBE-C923A63A12E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97917" y="4887647"/>
                  <a:ext cx="103282" cy="45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CB41308-2C4C-E39E-F5DA-04E1A84CEAC8}"/>
                    </a:ext>
                  </a:extLst>
                </p14:cNvPr>
                <p14:cNvContentPartPr/>
                <p14:nvPr/>
              </p14:nvContentPartPr>
              <p14:xfrm>
                <a:off x="9400697" y="5058634"/>
                <a:ext cx="150217" cy="110974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CB41308-2C4C-E39E-F5DA-04E1A84CEAC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82771" y="5040677"/>
                  <a:ext cx="185710" cy="1465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20BE0D-799C-8914-9344-83D41EED5115}"/>
                    </a:ext>
                  </a:extLst>
                </p14:cNvPr>
                <p14:cNvContentPartPr/>
                <p14:nvPr/>
              </p14:nvContentPartPr>
              <p14:xfrm>
                <a:off x="9564130" y="5070738"/>
                <a:ext cx="120740" cy="75155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20BE0D-799C-8914-9344-83D41EED511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46216" y="5052844"/>
                  <a:ext cx="156210" cy="110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546145-3BB5-4C0E-C68C-A8AB1B30736A}"/>
                    </a:ext>
                  </a:extLst>
                </p14:cNvPr>
                <p14:cNvContentPartPr/>
                <p14:nvPr/>
              </p14:nvContentPartPr>
              <p14:xfrm>
                <a:off x="9722501" y="5055904"/>
                <a:ext cx="111895" cy="116441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546145-3BB5-4C0E-C68C-A8AB1B30736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4569" y="5037990"/>
                  <a:ext cx="147400" cy="151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E75FF1-4405-BB13-67A4-99F6123EE6F7}"/>
                    </a:ext>
                  </a:extLst>
                </p14:cNvPr>
                <p14:cNvContentPartPr/>
                <p14:nvPr/>
              </p14:nvContentPartPr>
              <p14:xfrm>
                <a:off x="9848334" y="5060877"/>
                <a:ext cx="129051" cy="89696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E75FF1-4405-BB13-67A4-99F6123EE6F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30360" y="5042938"/>
                  <a:ext cx="164639" cy="125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5E368D-16C2-7284-4CA8-C1FA7ED68713}"/>
                    </a:ext>
                  </a:extLst>
                </p14:cNvPr>
                <p14:cNvContentPartPr/>
                <p14:nvPr/>
              </p14:nvContentPartPr>
              <p14:xfrm>
                <a:off x="11071653" y="3858794"/>
                <a:ext cx="121805" cy="141175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5E368D-16C2-7284-4CA8-C1FA7ED6871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53740" y="3840833"/>
                  <a:ext cx="157272" cy="176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A9000B-1585-E10E-7398-3B63875FFBD6}"/>
                    </a:ext>
                  </a:extLst>
                </p14:cNvPr>
                <p14:cNvContentPartPr/>
                <p14:nvPr/>
              </p14:nvContentPartPr>
              <p14:xfrm>
                <a:off x="11172354" y="3890930"/>
                <a:ext cx="142287" cy="148379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A9000B-1585-E10E-7398-3B63875FFBD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54388" y="3872966"/>
                  <a:ext cx="177859" cy="18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57F7DF5-24FE-CF19-38EB-644387516E28}"/>
                    </a:ext>
                  </a:extLst>
                </p14:cNvPr>
                <p14:cNvContentPartPr/>
                <p14:nvPr/>
              </p14:nvContentPartPr>
              <p14:xfrm>
                <a:off x="11343502" y="3867560"/>
                <a:ext cx="139874" cy="134751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57F7DF5-24FE-CF19-38EB-644387516E2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25569" y="3849593"/>
                  <a:ext cx="175380" cy="170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24D638-9843-817B-AAA6-508D6DB58EDE}"/>
                    </a:ext>
                  </a:extLst>
                </p14:cNvPr>
                <p14:cNvContentPartPr/>
                <p14:nvPr/>
              </p14:nvContentPartPr>
              <p14:xfrm>
                <a:off x="4059913" y="4655703"/>
                <a:ext cx="91257" cy="398358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24D638-9843-817B-AAA6-508D6DB58ED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041949" y="4637727"/>
                  <a:ext cx="126826" cy="43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F9573B1-D10D-FA1E-9CD8-819F9972B4F7}"/>
                    </a:ext>
                  </a:extLst>
                </p14:cNvPr>
                <p14:cNvContentPartPr/>
                <p14:nvPr/>
              </p14:nvContentPartPr>
              <p14:xfrm>
                <a:off x="4065372" y="4821448"/>
                <a:ext cx="200483" cy="162155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F9573B1-D10D-FA1E-9CD8-819F9972B4F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47408" y="4803510"/>
                  <a:ext cx="236053" cy="197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27AED78-8276-BF39-5661-020E4E8D0AEF}"/>
                    </a:ext>
                  </a:extLst>
                </p14:cNvPr>
                <p14:cNvContentPartPr/>
                <p14:nvPr/>
              </p14:nvContentPartPr>
              <p14:xfrm>
                <a:off x="4138680" y="6166022"/>
                <a:ext cx="175334" cy="201716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27AED78-8276-BF39-5661-020E4E8D0AE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20715" y="6148076"/>
                  <a:ext cx="210904" cy="23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AF5DB85-29D5-A344-5152-BBF2C6B2B43D}"/>
                    </a:ext>
                  </a:extLst>
                </p14:cNvPr>
                <p14:cNvContentPartPr/>
                <p14:nvPr/>
              </p14:nvContentPartPr>
              <p14:xfrm>
                <a:off x="4411362" y="4572819"/>
                <a:ext cx="4015621" cy="357299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AF5DB85-29D5-A344-5152-BBF2C6B2B43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93364" y="4554828"/>
                  <a:ext cx="4051256" cy="392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335FD7-8BED-C22A-A8D7-C965E95AF4F8}"/>
                    </a:ext>
                  </a:extLst>
                </p14:cNvPr>
                <p14:cNvContentPartPr/>
                <p14:nvPr/>
              </p14:nvContentPartPr>
              <p14:xfrm>
                <a:off x="8130461" y="4757351"/>
                <a:ext cx="235022" cy="2277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335FD7-8BED-C22A-A8D7-C965E95AF4F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112465" y="4739390"/>
                  <a:ext cx="270653" cy="263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F54FA85-5BFA-A163-4ECC-F03BDDCD4261}"/>
                    </a:ext>
                  </a:extLst>
                </p14:cNvPr>
                <p14:cNvContentPartPr/>
                <p14:nvPr/>
              </p14:nvContentPartPr>
              <p14:xfrm>
                <a:off x="4386648" y="4203531"/>
                <a:ext cx="5793624" cy="789643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F54FA85-5BFA-A163-4ECC-F03BDDCD426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68650" y="4185544"/>
                  <a:ext cx="5829260" cy="825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3DD92A5-314B-E41F-F330-0DD3DE2BBE0B}"/>
                    </a:ext>
                  </a:extLst>
                </p14:cNvPr>
                <p14:cNvContentPartPr/>
                <p14:nvPr/>
              </p14:nvContentPartPr>
              <p14:xfrm>
                <a:off x="10055606" y="4819135"/>
                <a:ext cx="214892" cy="296646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3DD92A5-314B-E41F-F330-0DD3DE2BBE0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037638" y="4801156"/>
                  <a:ext cx="250468" cy="332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B7ED2A-6EE9-1371-3263-CECFC9338E90}"/>
                    </a:ext>
                  </a:extLst>
                </p14:cNvPr>
                <p14:cNvContentPartPr/>
                <p14:nvPr/>
              </p14:nvContentPartPr>
              <p14:xfrm>
                <a:off x="4460789" y="5747925"/>
                <a:ext cx="6122645" cy="959121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B7ED2A-6EE9-1371-3263-CECFC9338E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42790" y="5729930"/>
                  <a:ext cx="6158284" cy="9947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E15A693-3DF9-1275-6836-BD7D1A58DA70}"/>
                    </a:ext>
                  </a:extLst>
                </p14:cNvPr>
                <p14:cNvContentPartPr/>
                <p14:nvPr/>
              </p14:nvContentPartPr>
              <p14:xfrm>
                <a:off x="10351361" y="5721178"/>
                <a:ext cx="231328" cy="215717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E15A693-3DF9-1275-6836-BD7D1A58DA7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33373" y="5703202"/>
                  <a:ext cx="266945" cy="251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ED02413-0A80-C175-488B-0E7AEE1D5E40}"/>
                    </a:ext>
                  </a:extLst>
                </p14:cNvPr>
                <p14:cNvContentPartPr/>
                <p14:nvPr/>
              </p14:nvContentPartPr>
              <p14:xfrm>
                <a:off x="4497859" y="5662673"/>
                <a:ext cx="1387210" cy="565131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ED02413-0A80-C175-488B-0E7AEE1D5E4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79867" y="5644675"/>
                  <a:ext cx="1422835" cy="600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5DB40C7-A693-D91D-0AD9-178AF0AC7D09}"/>
                    </a:ext>
                  </a:extLst>
                </p14:cNvPr>
                <p14:cNvContentPartPr/>
                <p14:nvPr/>
              </p14:nvContentPartPr>
              <p14:xfrm>
                <a:off x="5617989" y="5629221"/>
                <a:ext cx="252279" cy="261777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5DB40C7-A693-D91D-0AD9-178AF0AC7D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00020" y="5611242"/>
                  <a:ext cx="287857" cy="29737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63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69C103-3CAF-8233-7665-FD32B08458E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215" y="196484"/>
                <a:ext cx="8550032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>
                    <a:latin typeface="Segoe Print"/>
                  </a:rPr>
                  <a:t>Illustration of concretization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69C103-3CAF-8233-7665-FD32B08458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215" y="196484"/>
                <a:ext cx="8550032" cy="1143000"/>
              </a:xfrm>
              <a:blipFill>
                <a:blip r:embed="rId2"/>
                <a:stretch>
                  <a:fillRect t="-17021" b="-3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F5A922-728E-F13E-503D-787F16029686}"/>
                  </a:ext>
                </a:extLst>
              </p14:cNvPr>
              <p14:cNvContentPartPr/>
              <p14:nvPr/>
            </p14:nvContentPartPr>
            <p14:xfrm>
              <a:off x="633045" y="2239107"/>
              <a:ext cx="11723" cy="11723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F5A922-728E-F13E-503D-787F160296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95" y="1652957"/>
                <a:ext cx="1172300" cy="1172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ED7A1D-32F4-5922-7EC8-8E78E47DB7D2}"/>
                  </a:ext>
                </a:extLst>
              </p14:cNvPr>
              <p14:cNvContentPartPr/>
              <p14:nvPr/>
            </p14:nvContentPartPr>
            <p14:xfrm>
              <a:off x="597876" y="2105509"/>
              <a:ext cx="11723" cy="11723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ED7A1D-32F4-5922-7EC8-8E78E47DB7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26" y="2063641"/>
                <a:ext cx="1172300" cy="9462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BB87DF-A9F2-E5BB-CBF7-6301A570E5AD}"/>
              </a:ext>
            </a:extLst>
          </p:cNvPr>
          <p:cNvSpPr txBox="1"/>
          <p:nvPr/>
        </p:nvSpPr>
        <p:spPr>
          <a:xfrm>
            <a:off x="148493" y="1555804"/>
            <a:ext cx="3162996" cy="501675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p = new; // v</a:t>
            </a:r>
            <a:r>
              <a:rPr lang="en-US" sz="3200" baseline="-25000">
                <a:latin typeface="Rockwell"/>
                <a:ea typeface="Verdana"/>
                <a:cs typeface="Verdana" pitchFamily="34" charset="0"/>
              </a:rPr>
              <a:t>1</a:t>
            </a:r>
            <a:endParaRPr lang="en-US" sz="3200" baseline="-25000">
              <a:latin typeface="Rockwell"/>
              <a:ea typeface="Verdana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c = null; </a:t>
            </a:r>
            <a:endParaRPr lang="en-US"/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do {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c = new; // v</a:t>
            </a:r>
            <a:r>
              <a:rPr lang="en-US" sz="3200" baseline="-25000">
                <a:latin typeface="Rockwell"/>
                <a:ea typeface="Verdana"/>
                <a:cs typeface="Verdana" pitchFamily="34" charset="0"/>
              </a:rPr>
              <a:t>2</a:t>
            </a:r>
            <a:r>
              <a:rPr lang="en-US" sz="3200">
                <a:latin typeface="Rockwell"/>
                <a:ea typeface="Verdana"/>
                <a:cs typeface="Verdana" pitchFamily="34" charset="0"/>
              </a:rPr>
              <a:t> 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</a:t>
            </a:r>
            <a:r>
              <a:rPr lang="en-US" sz="3200" err="1">
                <a:latin typeface="Rockwell"/>
                <a:ea typeface="Verdana"/>
                <a:cs typeface="Verdana" pitchFamily="34" charset="0"/>
              </a:rPr>
              <a:t>c.prev</a:t>
            </a:r>
            <a:r>
              <a:rPr lang="en-US" sz="3200">
                <a:latin typeface="Rockwell"/>
                <a:ea typeface="Verdana"/>
                <a:cs typeface="Verdana" pitchFamily="34" charset="0"/>
              </a:rPr>
              <a:t> = p;</a:t>
            </a:r>
          </a:p>
          <a:p>
            <a:endParaRPr lang="en-US" sz="3200">
              <a:latin typeface="Rockwell"/>
              <a:ea typeface="Verdana"/>
              <a:cs typeface="Verdana" pitchFamily="34" charset="0"/>
            </a:endParaRP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  p = c;</a:t>
            </a:r>
          </a:p>
          <a:p>
            <a:r>
              <a:rPr lang="en-US" sz="3200">
                <a:latin typeface="Rockwell"/>
                <a:ea typeface="Verdana"/>
                <a:cs typeface="Verdana" pitchFamily="34" charset="0"/>
              </a:rPr>
              <a:t>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221E8A-8123-A3F0-6186-0E8BEB1DF39A}"/>
              </a:ext>
            </a:extLst>
          </p:cNvPr>
          <p:cNvGrpSpPr/>
          <p:nvPr/>
        </p:nvGrpSpPr>
        <p:grpSpPr>
          <a:xfrm>
            <a:off x="3750994" y="1293339"/>
            <a:ext cx="4993301" cy="2211248"/>
            <a:chOff x="4059913" y="3805880"/>
            <a:chExt cx="7423463" cy="29011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5879D1-6AED-C7BE-72FE-63FF82A01A33}"/>
                    </a:ext>
                  </a:extLst>
                </p14:cNvPr>
                <p14:cNvContentPartPr/>
                <p14:nvPr/>
              </p14:nvContentPartPr>
              <p14:xfrm>
                <a:off x="9870830" y="4853353"/>
                <a:ext cx="11723" cy="11723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5879D1-6AED-C7BE-72FE-63FF82A01A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84680" y="4267203"/>
                  <a:ext cx="1172300" cy="1172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2DCAB0-0E8A-FD1E-16B3-91D55D2A3673}"/>
                    </a:ext>
                  </a:extLst>
                </p14:cNvPr>
                <p14:cNvContentPartPr/>
                <p14:nvPr/>
              </p14:nvContentPartPr>
              <p14:xfrm>
                <a:off x="5627253" y="5190934"/>
                <a:ext cx="364385" cy="324007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2DCAB0-0E8A-FD1E-16B3-91D55D2A36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00539" y="5167353"/>
                  <a:ext cx="417280" cy="370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D61D79-D41C-0865-5619-4ABAF13B7371}"/>
                    </a:ext>
                  </a:extLst>
                </p14:cNvPr>
                <p14:cNvContentPartPr/>
                <p14:nvPr/>
              </p14:nvContentPartPr>
              <p14:xfrm>
                <a:off x="6072553" y="5366518"/>
                <a:ext cx="171181" cy="102504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D61D79-D41C-0865-5619-4ABAF13B73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45889" y="5342900"/>
                  <a:ext cx="223975" cy="14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0DFE86C-AC38-6550-C271-097A45289931}"/>
                    </a:ext>
                  </a:extLst>
                </p14:cNvPr>
                <p14:cNvContentPartPr/>
                <p14:nvPr/>
              </p14:nvContentPartPr>
              <p14:xfrm>
                <a:off x="6318738" y="5134236"/>
                <a:ext cx="338047" cy="34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0DFE86C-AC38-6550-C271-097A452899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92036" y="5110660"/>
                  <a:ext cx="390917" cy="387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2578E0-1F2B-D539-907A-DD2227533B89}"/>
                    </a:ext>
                  </a:extLst>
                </p14:cNvPr>
                <p14:cNvContentPartPr/>
                <p14:nvPr/>
              </p14:nvContentPartPr>
              <p14:xfrm>
                <a:off x="8534400" y="5206087"/>
                <a:ext cx="229446" cy="242248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2578E0-1F2B-D539-907A-DD2227533B8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07720" y="5182522"/>
                  <a:ext cx="282272" cy="288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E32A63D-F39E-C802-67C1-953891071F23}"/>
                    </a:ext>
                  </a:extLst>
                </p14:cNvPr>
                <p14:cNvContentPartPr/>
                <p14:nvPr/>
              </p14:nvContentPartPr>
              <p14:xfrm>
                <a:off x="8862646" y="5392615"/>
                <a:ext cx="17828" cy="115858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E32A63D-F39E-C802-67C1-953891071F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37177" y="5369067"/>
                  <a:ext cx="68256" cy="162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D41B908-83F8-E3FC-9539-AACB8232ED9E}"/>
                    </a:ext>
                  </a:extLst>
                </p14:cNvPr>
                <p14:cNvContentPartPr/>
                <p14:nvPr/>
              </p14:nvContentPartPr>
              <p14:xfrm>
                <a:off x="10468707" y="5210263"/>
                <a:ext cx="185163" cy="179112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D41B908-83F8-E3FC-9539-AACB8232ED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42026" y="5186757"/>
                  <a:ext cx="237990" cy="225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72F70B3-CA5C-0333-8DB2-50094B968928}"/>
                    </a:ext>
                  </a:extLst>
                </p14:cNvPr>
                <p14:cNvContentPartPr/>
                <p14:nvPr/>
              </p14:nvContentPartPr>
              <p14:xfrm>
                <a:off x="10729794" y="5329277"/>
                <a:ext cx="201453" cy="164982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72F70B3-CA5C-0333-8DB2-50094B96892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03147" y="5305708"/>
                  <a:ext cx="254215" cy="211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18A715E-922B-714D-E267-87C1CA4C4D72}"/>
                    </a:ext>
                  </a:extLst>
                </p14:cNvPr>
                <p14:cNvContentPartPr/>
                <p14:nvPr/>
              </p14:nvContentPartPr>
              <p14:xfrm>
                <a:off x="8299294" y="5029858"/>
                <a:ext cx="891047" cy="676767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18A715E-922B-714D-E267-87C1CA4C4D7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72552" y="5006261"/>
                  <a:ext cx="943996" cy="7234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AC6ADB0-74E4-E996-BA2C-04E49506379F}"/>
                    </a:ext>
                  </a:extLst>
                </p14:cNvPr>
                <p14:cNvContentPartPr/>
                <p14:nvPr/>
              </p14:nvContentPartPr>
              <p14:xfrm>
                <a:off x="10263446" y="4911242"/>
                <a:ext cx="1033634" cy="763231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AC6ADB0-74E4-E996-BA2C-04E4950637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36696" y="4887642"/>
                  <a:ext cx="1086600" cy="809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BB9C8B-FC33-3189-7D18-1134C6CEFDD1}"/>
                    </a:ext>
                  </a:extLst>
                </p14:cNvPr>
                <p14:cNvContentPartPr/>
                <p14:nvPr/>
              </p14:nvContentPartPr>
              <p14:xfrm>
                <a:off x="6839525" y="5380892"/>
                <a:ext cx="1366628" cy="93662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BB9C8B-FC33-3189-7D18-1134C6CEFD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12770" y="5357359"/>
                  <a:ext cx="1419602" cy="1402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289A27F-3D88-5C56-34D8-B8FCF433AA7E}"/>
                    </a:ext>
                  </a:extLst>
                </p14:cNvPr>
                <p14:cNvContentPartPr/>
                <p14:nvPr/>
              </p14:nvContentPartPr>
              <p14:xfrm>
                <a:off x="6778414" y="5357445"/>
                <a:ext cx="186015" cy="239333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289A27F-3D88-5C56-34D8-B8FCF433A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51764" y="5333889"/>
                  <a:ext cx="238781" cy="28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421F46-B83E-AA98-746F-1FE5A12C6D89}"/>
                    </a:ext>
                  </a:extLst>
                </p14:cNvPr>
                <p14:cNvContentPartPr/>
                <p14:nvPr/>
              </p14:nvContentPartPr>
              <p14:xfrm>
                <a:off x="7328680" y="5014742"/>
                <a:ext cx="17103" cy="468787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421F46-B83E-AA98-746F-1FE5A12C6D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02766" y="4991137"/>
                  <a:ext cx="68412" cy="515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314B6E0-7FAE-CE04-1D7A-6F39D403D219}"/>
                    </a:ext>
                  </a:extLst>
                </p14:cNvPr>
                <p14:cNvContentPartPr/>
                <p14:nvPr/>
              </p14:nvContentPartPr>
              <p14:xfrm>
                <a:off x="7315200" y="5152065"/>
                <a:ext cx="148356" cy="90384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314B6E0-7FAE-CE04-1D7A-6F39D403D2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88517" y="5128527"/>
                  <a:ext cx="201188" cy="136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7B8D12D-AD77-7D06-AABF-50D233420E2D}"/>
                    </a:ext>
                  </a:extLst>
                </p14:cNvPr>
                <p14:cNvContentPartPr/>
                <p14:nvPr/>
              </p14:nvContentPartPr>
              <p14:xfrm>
                <a:off x="9217952" y="5301048"/>
                <a:ext cx="1050511" cy="64587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7B8D12D-AD77-7D06-AABF-50D233420E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91208" y="5277647"/>
                  <a:ext cx="1103464" cy="110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2CC110-43AD-74EC-EBE1-CD316F8C559A}"/>
                    </a:ext>
                  </a:extLst>
                </p14:cNvPr>
                <p14:cNvContentPartPr/>
                <p14:nvPr/>
              </p14:nvContentPartPr>
              <p14:xfrm>
                <a:off x="9190163" y="5285897"/>
                <a:ext cx="225761" cy="194161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2CC110-43AD-74EC-EBE1-CD316F8C559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63477" y="5262334"/>
                  <a:ext cx="278599" cy="240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A522AB-1458-8C36-6AC5-246ECD856864}"/>
                    </a:ext>
                  </a:extLst>
                </p14:cNvPr>
                <p14:cNvContentPartPr/>
                <p14:nvPr/>
              </p14:nvContentPartPr>
              <p14:xfrm>
                <a:off x="10369854" y="4223051"/>
                <a:ext cx="790024" cy="760437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A522AB-1458-8C36-6AC5-246ECD85686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3110" y="4199450"/>
                  <a:ext cx="842978" cy="807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08F74C-5C0B-8239-9091-9C490DDC815D}"/>
                    </a:ext>
                  </a:extLst>
                </p14:cNvPr>
                <p14:cNvContentPartPr/>
                <p14:nvPr/>
              </p14:nvContentPartPr>
              <p14:xfrm>
                <a:off x="10219037" y="4718901"/>
                <a:ext cx="318602" cy="25198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08F74C-5C0B-8239-9091-9C490DDC81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92309" y="4695351"/>
                  <a:ext cx="371524" cy="298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4F5082A-263D-08C7-DF88-B1CB2E5171EC}"/>
                    </a:ext>
                  </a:extLst>
                </p14:cNvPr>
                <p14:cNvContentPartPr/>
                <p14:nvPr/>
              </p14:nvContentPartPr>
              <p14:xfrm>
                <a:off x="10799805" y="3805880"/>
                <a:ext cx="70234" cy="25009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4F5082A-263D-08C7-DF88-B1CB2E5171E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73201" y="3782331"/>
                  <a:ext cx="122910" cy="29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5D0F328-DC19-F881-FC4D-3053D79F2CFA}"/>
                    </a:ext>
                  </a:extLst>
                </p14:cNvPr>
                <p14:cNvContentPartPr/>
                <p14:nvPr/>
              </p14:nvContentPartPr>
              <p14:xfrm>
                <a:off x="10861589" y="3901807"/>
                <a:ext cx="160476" cy="103476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5D0F328-DC19-F881-FC4D-3053D79F2CF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34932" y="3878396"/>
                  <a:ext cx="213257" cy="149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E6CA6FC-AC6F-B05B-9C2E-87367BDFEB43}"/>
                    </a:ext>
                  </a:extLst>
                </p14:cNvPr>
                <p14:cNvContentPartPr/>
                <p14:nvPr/>
              </p14:nvContentPartPr>
              <p14:xfrm>
                <a:off x="10886302" y="4065373"/>
                <a:ext cx="24559" cy="119002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E6CA6FC-AC6F-B05B-9C2E-87367BDFEB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0175" y="4041855"/>
                  <a:ext cx="76290" cy="165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A53674A-DCF7-6E7C-69CD-917234C2F4FF}"/>
                    </a:ext>
                  </a:extLst>
                </p14:cNvPr>
                <p14:cNvContentPartPr/>
                <p14:nvPr/>
              </p14:nvContentPartPr>
              <p14:xfrm>
                <a:off x="6546978" y="5560540"/>
                <a:ext cx="3746200" cy="553406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A53674A-DCF7-6E7C-69CD-917234C2F4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20219" y="5536931"/>
                  <a:ext cx="3799182" cy="600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0CB9D92-EE9F-97A9-F4D1-4BB37BBFB2B5}"/>
                    </a:ext>
                  </a:extLst>
                </p14:cNvPr>
                <p14:cNvContentPartPr/>
                <p14:nvPr/>
              </p14:nvContentPartPr>
              <p14:xfrm>
                <a:off x="6450739" y="5634680"/>
                <a:ext cx="265127" cy="195727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0CB9D92-EE9F-97A9-F4D1-4BB37BBFB2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24012" y="5611098"/>
                  <a:ext cx="318045" cy="242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D822DF-F5C1-8EAF-E9A1-1BD8832361E9}"/>
                    </a:ext>
                  </a:extLst>
                </p14:cNvPr>
                <p14:cNvContentPartPr/>
                <p14:nvPr/>
              </p14:nvContentPartPr>
              <p14:xfrm>
                <a:off x="6470046" y="5658381"/>
                <a:ext cx="218180" cy="29037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D822DF-F5C1-8EAF-E9A1-1BD8832361E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443374" y="5635336"/>
                  <a:ext cx="270991" cy="74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FAE3E34-345B-4125-8E3A-E02F588F21E1}"/>
                    </a:ext>
                  </a:extLst>
                </p14:cNvPr>
                <p14:cNvContentPartPr/>
                <p14:nvPr/>
              </p14:nvContentPartPr>
              <p14:xfrm>
                <a:off x="8392886" y="6178378"/>
                <a:ext cx="40056" cy="348821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FAE3E34-345B-4125-8E3A-E02F588F21E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6533" y="6154809"/>
                  <a:ext cx="92234" cy="395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5C4CDE6-D953-9D36-D6AD-F6B049B9FA56}"/>
                    </a:ext>
                  </a:extLst>
                </p14:cNvPr>
                <p14:cNvContentPartPr/>
                <p14:nvPr/>
              </p14:nvContentPartPr>
              <p14:xfrm>
                <a:off x="8426346" y="6311491"/>
                <a:ext cx="116480" cy="103282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5C4CDE6-D953-9D36-D6AD-F6B049B9FA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99752" y="6288018"/>
                  <a:ext cx="169135" cy="149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E045D9C-7ACB-BAA6-656B-710158E4E9FA}"/>
                    </a:ext>
                  </a:extLst>
                </p14:cNvPr>
                <p14:cNvContentPartPr/>
                <p14:nvPr/>
              </p14:nvContentPartPr>
              <p14:xfrm>
                <a:off x="8612658" y="6250301"/>
                <a:ext cx="126285" cy="158672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E045D9C-7ACB-BAA6-656B-710158E4E9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586016" y="6226759"/>
                  <a:ext cx="179037" cy="205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757077-EFC7-4C6B-C594-CED91BABEB3D}"/>
                    </a:ext>
                  </a:extLst>
                </p14:cNvPr>
                <p14:cNvContentPartPr/>
                <p14:nvPr/>
              </p14:nvContentPartPr>
              <p14:xfrm>
                <a:off x="8723870" y="6266454"/>
                <a:ext cx="318331" cy="148789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757077-EFC7-4C6B-C594-CED91BABEB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97164" y="6242986"/>
                  <a:ext cx="371208" cy="195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923EB27-D772-82F6-48A2-4F9D647E18F5}"/>
                    </a:ext>
                  </a:extLst>
                </p14:cNvPr>
                <p14:cNvContentPartPr/>
                <p14:nvPr/>
              </p14:nvContentPartPr>
              <p14:xfrm>
                <a:off x="7500550" y="5105584"/>
                <a:ext cx="119553" cy="166818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923EB27-D772-82F6-48A2-4F9D647E18F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73864" y="5082022"/>
                  <a:ext cx="172391" cy="213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A549877-CEBF-AA68-31AF-1A2685C893F2}"/>
                    </a:ext>
                  </a:extLst>
                </p14:cNvPr>
                <p14:cNvContentPartPr/>
                <p14:nvPr/>
              </p14:nvContentPartPr>
              <p14:xfrm>
                <a:off x="7624118" y="5124500"/>
                <a:ext cx="85561" cy="155344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A549877-CEBF-AA68-31AF-1A2685C893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97546" y="5100963"/>
                  <a:ext cx="138173" cy="201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C2A4D74-71C5-23CA-6D22-F3EE44FF69C6}"/>
                    </a:ext>
                  </a:extLst>
                </p14:cNvPr>
                <p14:cNvContentPartPr/>
                <p14:nvPr/>
              </p14:nvContentPartPr>
              <p14:xfrm>
                <a:off x="7772399" y="5069642"/>
                <a:ext cx="161877" cy="175398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C2A4D74-71C5-23CA-6D22-F3EE44FF69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45687" y="5046067"/>
                  <a:ext cx="214768" cy="222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F0BBD0E-AA34-7EFC-8DBE-C923A63A12E9}"/>
                    </a:ext>
                  </a:extLst>
                </p14:cNvPr>
                <p14:cNvContentPartPr/>
                <p14:nvPr/>
              </p14:nvContentPartPr>
              <p14:xfrm>
                <a:off x="9415848" y="4905632"/>
                <a:ext cx="67779" cy="415805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F0BBD0E-AA34-7EFC-8DBE-C923A63A12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89163" y="4882034"/>
                  <a:ext cx="120615" cy="462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CB41308-2C4C-E39E-F5DA-04E1A84CEAC8}"/>
                    </a:ext>
                  </a:extLst>
                </p14:cNvPr>
                <p14:cNvContentPartPr/>
                <p14:nvPr/>
              </p14:nvContentPartPr>
              <p14:xfrm>
                <a:off x="9400697" y="5058634"/>
                <a:ext cx="150217" cy="110974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CB41308-2C4C-E39E-F5DA-04E1A84CEAC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74063" y="5035123"/>
                  <a:ext cx="202953" cy="1575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20BE0D-799C-8914-9344-83D41EED5115}"/>
                    </a:ext>
                  </a:extLst>
                </p14:cNvPr>
                <p14:cNvContentPartPr/>
                <p14:nvPr/>
              </p14:nvContentPartPr>
              <p14:xfrm>
                <a:off x="9564130" y="5070738"/>
                <a:ext cx="120740" cy="75155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20BE0D-799C-8914-9344-83D41EED51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37535" y="5047252"/>
                  <a:ext cx="173398" cy="121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546145-3BB5-4C0E-C68C-A8AB1B30736A}"/>
                    </a:ext>
                  </a:extLst>
                </p14:cNvPr>
                <p14:cNvContentPartPr/>
                <p14:nvPr/>
              </p14:nvContentPartPr>
              <p14:xfrm>
                <a:off x="9722501" y="5055904"/>
                <a:ext cx="111895" cy="116441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546145-3BB5-4C0E-C68C-A8AB1B3073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95859" y="5032428"/>
                  <a:ext cx="164646" cy="162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9E75FF1-4405-BB13-67A4-99F6123EE6F7}"/>
                    </a:ext>
                  </a:extLst>
                </p14:cNvPr>
                <p14:cNvContentPartPr/>
                <p14:nvPr/>
              </p14:nvContentPartPr>
              <p14:xfrm>
                <a:off x="9848334" y="5060877"/>
                <a:ext cx="129051" cy="89696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9E75FF1-4405-BB13-67A4-99F6123EE6F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21671" y="5037396"/>
                  <a:ext cx="181845" cy="136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5E368D-16C2-7284-4CA8-C1FA7ED68713}"/>
                    </a:ext>
                  </a:extLst>
                </p14:cNvPr>
                <p14:cNvContentPartPr/>
                <p14:nvPr/>
              </p14:nvContentPartPr>
              <p14:xfrm>
                <a:off x="11071653" y="3858794"/>
                <a:ext cx="121805" cy="141175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5E368D-16C2-7284-4CA8-C1FA7ED6871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45058" y="3835265"/>
                  <a:ext cx="174463" cy="187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8A9000B-1585-E10E-7398-3B63875FFBD6}"/>
                    </a:ext>
                  </a:extLst>
                </p14:cNvPr>
                <p14:cNvContentPartPr/>
                <p14:nvPr/>
              </p14:nvContentPartPr>
              <p14:xfrm>
                <a:off x="11172354" y="3890930"/>
                <a:ext cx="142287" cy="148379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8A9000B-1585-E10E-7398-3B63875FFBD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45708" y="3867378"/>
                  <a:ext cx="195045" cy="195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57F7DF5-24FE-CF19-38EB-644387516E28}"/>
                    </a:ext>
                  </a:extLst>
                </p14:cNvPr>
                <p14:cNvContentPartPr/>
                <p14:nvPr/>
              </p14:nvContentPartPr>
              <p14:xfrm>
                <a:off x="11343502" y="3867560"/>
                <a:ext cx="139874" cy="134751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57F7DF5-24FE-CF19-38EB-644387516E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16910" y="3844002"/>
                  <a:ext cx="192526" cy="181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D24D638-9843-817B-AAA6-508D6DB58EDE}"/>
                    </a:ext>
                  </a:extLst>
                </p14:cNvPr>
                <p14:cNvContentPartPr/>
                <p14:nvPr/>
              </p14:nvContentPartPr>
              <p14:xfrm>
                <a:off x="4059913" y="4655703"/>
                <a:ext cx="91257" cy="398358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D24D638-9843-817B-AAA6-508D6DB58E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33230" y="4632132"/>
                  <a:ext cx="144090" cy="44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F9573B1-D10D-FA1E-9CD8-819F9972B4F7}"/>
                    </a:ext>
                  </a:extLst>
                </p14:cNvPr>
                <p14:cNvContentPartPr/>
                <p14:nvPr/>
              </p14:nvContentPartPr>
              <p14:xfrm>
                <a:off x="4065372" y="4821448"/>
                <a:ext cx="200483" cy="162155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F9573B1-D10D-FA1E-9CD8-819F9972B4F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38712" y="4797947"/>
                  <a:ext cx="253270" cy="208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27AED78-8276-BF39-5661-020E4E8D0AEF}"/>
                    </a:ext>
                  </a:extLst>
                </p14:cNvPr>
                <p14:cNvContentPartPr/>
                <p14:nvPr/>
              </p14:nvContentPartPr>
              <p14:xfrm>
                <a:off x="4138680" y="6166022"/>
                <a:ext cx="175334" cy="201716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27AED78-8276-BF39-5661-020E4E8D0AE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12033" y="6142512"/>
                  <a:ext cx="228094" cy="248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AF5DB85-29D5-A344-5152-BBF2C6B2B43D}"/>
                    </a:ext>
                  </a:extLst>
                </p14:cNvPr>
                <p14:cNvContentPartPr/>
                <p14:nvPr/>
              </p14:nvContentPartPr>
              <p14:xfrm>
                <a:off x="4411362" y="4572819"/>
                <a:ext cx="4015621" cy="357299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AF5DB85-29D5-A344-5152-BBF2C6B2B43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84605" y="4549219"/>
                  <a:ext cx="4068599" cy="404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335FD7-8BED-C22A-A8D7-C965E95AF4F8}"/>
                    </a:ext>
                  </a:extLst>
                </p14:cNvPr>
                <p14:cNvContentPartPr/>
                <p14:nvPr/>
              </p14:nvContentPartPr>
              <p14:xfrm>
                <a:off x="8130461" y="4757351"/>
                <a:ext cx="235022" cy="2277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335FD7-8BED-C22A-A8D7-C965E95AF4F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03754" y="4733775"/>
                  <a:ext cx="287902" cy="274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F54FA85-5BFA-A163-4ECC-F03BDDCD4261}"/>
                    </a:ext>
                  </a:extLst>
                </p14:cNvPr>
                <p14:cNvContentPartPr/>
                <p14:nvPr/>
              </p14:nvContentPartPr>
              <p14:xfrm>
                <a:off x="4386648" y="4203531"/>
                <a:ext cx="5793624" cy="789643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F54FA85-5BFA-A163-4ECC-F03BDDCD426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59890" y="4179931"/>
                  <a:ext cx="5846605" cy="836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3DD92A5-314B-E41F-F330-0DD3DE2BBE0B}"/>
                    </a:ext>
                  </a:extLst>
                </p14:cNvPr>
                <p14:cNvContentPartPr/>
                <p14:nvPr/>
              </p14:nvContentPartPr>
              <p14:xfrm>
                <a:off x="10055606" y="4819135"/>
                <a:ext cx="214892" cy="296646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3DD92A5-314B-E41F-F330-0DD3DE2BBE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28944" y="4795554"/>
                  <a:ext cx="267682" cy="3433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5B7ED2A-6EE9-1371-3263-CECFC9338E90}"/>
                    </a:ext>
                  </a:extLst>
                </p14:cNvPr>
                <p14:cNvContentPartPr/>
                <p14:nvPr/>
              </p14:nvContentPartPr>
              <p14:xfrm>
                <a:off x="4460789" y="5747925"/>
                <a:ext cx="6122645" cy="959121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5B7ED2A-6EE9-1371-3263-CECFC9338E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34032" y="5724313"/>
                  <a:ext cx="6175625" cy="1005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E15A693-3DF9-1275-6836-BD7D1A58DA70}"/>
                    </a:ext>
                  </a:extLst>
                </p14:cNvPr>
                <p14:cNvContentPartPr/>
                <p14:nvPr/>
              </p14:nvContentPartPr>
              <p14:xfrm>
                <a:off x="10351361" y="5721178"/>
                <a:ext cx="231328" cy="215717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E15A693-3DF9-1275-6836-BD7D1A58DA7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24649" y="5697628"/>
                  <a:ext cx="284218" cy="262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ED02413-0A80-C175-488B-0E7AEE1D5E40}"/>
                    </a:ext>
                  </a:extLst>
                </p14:cNvPr>
                <p14:cNvContentPartPr/>
                <p14:nvPr/>
              </p14:nvContentPartPr>
              <p14:xfrm>
                <a:off x="4497859" y="5662673"/>
                <a:ext cx="1387210" cy="565131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ED02413-0A80-C175-488B-0E7AEE1D5E4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71110" y="5639067"/>
                  <a:ext cx="1440173" cy="611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5DB40C7-A693-D91D-0AD9-178AF0AC7D09}"/>
                    </a:ext>
                  </a:extLst>
                </p14:cNvPr>
                <p14:cNvContentPartPr/>
                <p14:nvPr/>
              </p14:nvContentPartPr>
              <p14:xfrm>
                <a:off x="5617989" y="5629221"/>
                <a:ext cx="252279" cy="261777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5DB40C7-A693-D91D-0AD9-178AF0AC7D0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91321" y="5605637"/>
                  <a:ext cx="305082" cy="30847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E42433-9A81-ED4E-3010-4442537FE2CE}"/>
                  </a:ext>
                </a:extLst>
              </p14:cNvPr>
              <p14:cNvContentPartPr/>
              <p14:nvPr/>
            </p14:nvContentPartPr>
            <p14:xfrm>
              <a:off x="8390238" y="7906265"/>
              <a:ext cx="12356" cy="1235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E42433-9A81-ED4E-3010-4442537FE2C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64496" y="7882503"/>
                <a:ext cx="62810" cy="58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1F50876-F318-6941-B422-C5839176C4BC}"/>
                  </a:ext>
                </a:extLst>
              </p14:cNvPr>
              <p14:cNvContentPartPr/>
              <p14:nvPr/>
            </p14:nvContentPartPr>
            <p14:xfrm>
              <a:off x="7990620" y="7475797"/>
              <a:ext cx="12356" cy="12356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1F50876-F318-6941-B422-C5839176C4B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966858" y="7431668"/>
                <a:ext cx="58929" cy="9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50D675-3B1E-637D-8010-11237E3E7C96}"/>
                  </a:ext>
                </a:extLst>
              </p14:cNvPr>
              <p14:cNvContentPartPr/>
              <p14:nvPr/>
            </p14:nvContentPartPr>
            <p14:xfrm>
              <a:off x="8180173" y="7349435"/>
              <a:ext cx="12356" cy="12356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50D675-3B1E-637D-8010-11237E3E7C9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159580" y="7327371"/>
                <a:ext cx="52719" cy="55602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074F52E-C413-0A6B-2BF0-D479FD6CB2B3}"/>
              </a:ext>
            </a:extLst>
          </p:cNvPr>
          <p:cNvGrpSpPr/>
          <p:nvPr/>
        </p:nvGrpSpPr>
        <p:grpSpPr>
          <a:xfrm>
            <a:off x="9651006" y="4963036"/>
            <a:ext cx="2513696" cy="1834079"/>
            <a:chOff x="3249827" y="4104502"/>
            <a:chExt cx="3203379" cy="23372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2C14D4-D70B-4ED6-75AF-86F143BB9298}"/>
                    </a:ext>
                  </a:extLst>
                </p14:cNvPr>
                <p14:cNvContentPartPr/>
                <p14:nvPr/>
              </p14:nvContentPartPr>
              <p14:xfrm>
                <a:off x="4297357" y="5253818"/>
                <a:ext cx="158109" cy="258641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2C14D4-D70B-4ED6-75AF-86F143BB92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288374" y="5244825"/>
                  <a:ext cx="175717" cy="276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4CE077-E3AD-2947-5159-78FC9C703C9F}"/>
                    </a:ext>
                  </a:extLst>
                </p14:cNvPr>
                <p14:cNvContentPartPr/>
                <p14:nvPr/>
              </p14:nvContentPartPr>
              <p14:xfrm>
                <a:off x="4541826" y="5459626"/>
                <a:ext cx="17853" cy="96659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4CE077-E3AD-2947-5159-78FC9C703C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32899" y="5450643"/>
                  <a:ext cx="35349" cy="114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C9382D-CC3C-EB92-8271-8D9A0B4F0074}"/>
                    </a:ext>
                  </a:extLst>
                </p14:cNvPr>
                <p14:cNvContentPartPr/>
                <p14:nvPr/>
              </p14:nvContentPartPr>
              <p14:xfrm>
                <a:off x="4546409" y="5088924"/>
                <a:ext cx="112927" cy="158746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C9382D-CC3C-EB92-8271-8D9A0B4F00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37447" y="5079945"/>
                  <a:ext cx="130493" cy="176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2FCB3E-D3BA-5367-6359-9558AC5E6274}"/>
                    </a:ext>
                  </a:extLst>
                </p14:cNvPr>
                <p14:cNvContentPartPr/>
                <p14:nvPr/>
              </p14:nvContentPartPr>
              <p14:xfrm>
                <a:off x="5723237" y="5241162"/>
                <a:ext cx="114482" cy="18710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2FCB3E-D3BA-5367-6359-9558AC5E627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14265" y="5232184"/>
                  <a:ext cx="132067" cy="204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7BA43E-691A-4374-8EA1-0AA73C25CE80}"/>
                    </a:ext>
                  </a:extLst>
                </p14:cNvPr>
                <p14:cNvContentPartPr/>
                <p14:nvPr/>
              </p14:nvContentPartPr>
              <p14:xfrm>
                <a:off x="5933302" y="5412726"/>
                <a:ext cx="196001" cy="142906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7BA43E-691A-4374-8EA1-0AA73C25CE8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24311" y="5403749"/>
                  <a:ext cx="213623" cy="160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129885-BA9D-92BC-68F1-3D078E386C28}"/>
                    </a:ext>
                  </a:extLst>
                </p14:cNvPr>
                <p14:cNvContentPartPr/>
                <p14:nvPr/>
              </p14:nvContentPartPr>
              <p14:xfrm>
                <a:off x="5989626" y="5039031"/>
                <a:ext cx="131583" cy="147662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129885-BA9D-92BC-68F1-3D078E386C2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80638" y="5030049"/>
                  <a:ext cx="149199" cy="165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17513C-3957-C932-7016-83D745371E2B}"/>
                    </a:ext>
                  </a:extLst>
                </p14:cNvPr>
                <p14:cNvContentPartPr/>
                <p14:nvPr/>
              </p14:nvContentPartPr>
              <p14:xfrm>
                <a:off x="5634776" y="4916115"/>
                <a:ext cx="818430" cy="805388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17513C-3957-C932-7016-83D745371E2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5778" y="4907118"/>
                  <a:ext cx="836065" cy="823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9B2A23-342F-6374-9F1B-ABEB7C057E42}"/>
                    </a:ext>
                  </a:extLst>
                </p14:cNvPr>
                <p14:cNvContentPartPr/>
                <p14:nvPr/>
              </p14:nvContentPartPr>
              <p14:xfrm>
                <a:off x="4154541" y="4956588"/>
                <a:ext cx="707389" cy="76697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9B2A23-342F-6374-9F1B-ABEB7C057E4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45546" y="4947594"/>
                  <a:ext cx="725020" cy="7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8C81E5-8E57-B67B-C499-AED77C5ED67E}"/>
                    </a:ext>
                  </a:extLst>
                </p14:cNvPr>
                <p14:cNvContentPartPr/>
                <p14:nvPr/>
              </p14:nvContentPartPr>
              <p14:xfrm>
                <a:off x="4879469" y="5339844"/>
                <a:ext cx="767568" cy="624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8C81E5-8E57-B67B-C499-AED77C5ED67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870473" y="5330876"/>
                  <a:ext cx="785201" cy="79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B0D001-89DA-308D-FE39-95C78B3B5C89}"/>
                    </a:ext>
                  </a:extLst>
                </p14:cNvPr>
                <p14:cNvContentPartPr/>
                <p14:nvPr/>
              </p14:nvContentPartPr>
              <p14:xfrm>
                <a:off x="4875645" y="5290751"/>
                <a:ext cx="192666" cy="21145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B0D001-89DA-308D-FE39-95C78B3B5C8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66675" y="5281761"/>
                  <a:ext cx="210246" cy="229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6ACB17-17D2-A684-ED4D-3B67FC376A5C}"/>
                    </a:ext>
                  </a:extLst>
                </p14:cNvPr>
                <p14:cNvContentPartPr/>
                <p14:nvPr/>
              </p14:nvContentPartPr>
              <p14:xfrm>
                <a:off x="4917142" y="5599669"/>
                <a:ext cx="71596" cy="378185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6ACB17-17D2-A684-ED4D-3B67FC376A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08192" y="5590682"/>
                  <a:ext cx="89137" cy="3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E5B132-010E-567D-BFBA-B91FD06DB085}"/>
                    </a:ext>
                  </a:extLst>
                </p14:cNvPr>
                <p14:cNvContentPartPr/>
                <p14:nvPr/>
              </p14:nvContentPartPr>
              <p14:xfrm>
                <a:off x="5029199" y="5698524"/>
                <a:ext cx="116125" cy="127175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E5B132-010E-567D-BFBA-B91FD06DB08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20239" y="5689543"/>
                  <a:ext cx="133687" cy="1447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6B0C7C-BEC6-E277-6A70-7D7A0FC15068}"/>
                    </a:ext>
                  </a:extLst>
                </p14:cNvPr>
                <p14:cNvContentPartPr/>
                <p14:nvPr/>
              </p14:nvContentPartPr>
              <p14:xfrm>
                <a:off x="5190239" y="5680991"/>
                <a:ext cx="267609" cy="15569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6B0C7C-BEC6-E277-6A70-7D7A0FC1506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81247" y="5672022"/>
                  <a:ext cx="285234" cy="173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D81832-9D3E-7B80-EBF8-33D0D53D5215}"/>
                    </a:ext>
                  </a:extLst>
                </p14:cNvPr>
                <p14:cNvContentPartPr/>
                <p14:nvPr/>
              </p14:nvContentPartPr>
              <p14:xfrm>
                <a:off x="3609668" y="5363600"/>
                <a:ext cx="517488" cy="38362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D81832-9D3E-7B80-EBF8-33D0D53D521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00671" y="5354637"/>
                  <a:ext cx="535121" cy="55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46BA30E-196F-D27C-BFDD-AB7CF163B3F3}"/>
                    </a:ext>
                  </a:extLst>
                </p14:cNvPr>
                <p14:cNvContentPartPr/>
                <p14:nvPr/>
              </p14:nvContentPartPr>
              <p14:xfrm>
                <a:off x="3573859" y="5278394"/>
                <a:ext cx="137833" cy="254699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46BA30E-196F-D27C-BFDD-AB7CF163B3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564885" y="5269413"/>
                  <a:ext cx="155421" cy="272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5E9AF0-F5D2-AF81-9AB1-11F703411653}"/>
                    </a:ext>
                  </a:extLst>
                </p14:cNvPr>
                <p14:cNvContentPartPr/>
                <p14:nvPr/>
              </p14:nvContentPartPr>
              <p14:xfrm>
                <a:off x="3262183" y="5278394"/>
                <a:ext cx="22399" cy="30017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5E9AF0-F5D2-AF81-9AB1-11F7034116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53295" y="5269407"/>
                  <a:ext cx="39820" cy="317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4D7556D-04F3-F4B8-B1B0-AC83BE13B43D}"/>
                    </a:ext>
                  </a:extLst>
                </p14:cNvPr>
                <p14:cNvContentPartPr/>
                <p14:nvPr/>
              </p14:nvContentPartPr>
              <p14:xfrm>
                <a:off x="3249827" y="5251880"/>
                <a:ext cx="244808" cy="264953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4D7556D-04F3-F4B8-B1B0-AC83BE13B43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40840" y="5242892"/>
                  <a:ext cx="262423" cy="282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94639A-ECA2-0E51-5792-F265EA33E90D}"/>
                    </a:ext>
                  </a:extLst>
                </p14:cNvPr>
                <p14:cNvContentPartPr/>
                <p14:nvPr/>
              </p14:nvContentPartPr>
              <p14:xfrm>
                <a:off x="3623962" y="5587788"/>
                <a:ext cx="102110" cy="342106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94639A-ECA2-0E51-5792-F265EA33E9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15005" y="5578795"/>
                  <a:ext cx="119666" cy="359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483796-3BB2-BE5E-7308-A5F8558C5D10}"/>
                    </a:ext>
                  </a:extLst>
                </p14:cNvPr>
                <p14:cNvContentPartPr/>
                <p14:nvPr/>
              </p14:nvContentPartPr>
              <p14:xfrm>
                <a:off x="3756453" y="5587313"/>
                <a:ext cx="59575" cy="115867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483796-3BB2-BE5E-7308-A5F8558C5D1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47535" y="5578345"/>
                  <a:ext cx="77055" cy="133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6F7B207-BF92-E265-1B66-53FAAAFF177D}"/>
                    </a:ext>
                  </a:extLst>
                </p14:cNvPr>
                <p14:cNvContentPartPr/>
                <p14:nvPr/>
              </p14:nvContentPartPr>
              <p14:xfrm>
                <a:off x="3839569" y="5614959"/>
                <a:ext cx="74696" cy="125568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6F7B207-BF92-E265-1B66-53FAAAFF177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30591" y="5605990"/>
                  <a:ext cx="92293" cy="143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DCF874-EFD8-65D9-D477-8E988DBAB299}"/>
                    </a:ext>
                  </a:extLst>
                </p14:cNvPr>
                <p14:cNvContentPartPr/>
                <p14:nvPr/>
              </p14:nvContentPartPr>
              <p14:xfrm>
                <a:off x="3954161" y="5607529"/>
                <a:ext cx="63777" cy="115971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DCF874-EFD8-65D9-D477-8E988DBAB29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45254" y="5598553"/>
                  <a:ext cx="81236" cy="133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263AD5-04C3-059B-62B3-518E5182590B}"/>
                    </a:ext>
                  </a:extLst>
                </p14:cNvPr>
                <p14:cNvContentPartPr/>
                <p14:nvPr/>
              </p14:nvContentPartPr>
              <p14:xfrm>
                <a:off x="4297357" y="4104502"/>
                <a:ext cx="60111" cy="370758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263AD5-04C3-059B-62B3-518E5182590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88412" y="4095512"/>
                  <a:ext cx="77643" cy="3883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4B5347-D20E-BC90-5C8C-136215F32B1E}"/>
                    </a:ext>
                  </a:extLst>
                </p14:cNvPr>
                <p14:cNvContentPartPr/>
                <p14:nvPr/>
              </p14:nvContentPartPr>
              <p14:xfrm>
                <a:off x="4300151" y="4146734"/>
                <a:ext cx="223074" cy="155356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4B5347-D20E-BC90-5C8C-136215F32B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91171" y="4137764"/>
                  <a:ext cx="240676" cy="172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D4D490-9D7D-B0CE-41D6-1AC354305418}"/>
                    </a:ext>
                  </a:extLst>
                </p14:cNvPr>
                <p14:cNvContentPartPr/>
                <p14:nvPr/>
              </p14:nvContentPartPr>
              <p14:xfrm>
                <a:off x="4349578" y="4595979"/>
                <a:ext cx="63320" cy="241548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D4D490-9D7D-B0CE-41D6-1AC35430541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40634" y="4586993"/>
                  <a:ext cx="80849" cy="259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BEB94F9-ACE8-D2CE-8F35-E4EC9D157307}"/>
                    </a:ext>
                  </a:extLst>
                </p14:cNvPr>
                <p14:cNvContentPartPr/>
                <p14:nvPr/>
              </p14:nvContentPartPr>
              <p14:xfrm>
                <a:off x="4238367" y="4786220"/>
                <a:ext cx="269804" cy="96228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BEB94F9-ACE8-D2CE-8F35-E4EC9D15730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29374" y="4777277"/>
                  <a:ext cx="287431" cy="113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68BC5E-559A-25D2-C397-B3896D3A2182}"/>
                    </a:ext>
                  </a:extLst>
                </p14:cNvPr>
                <p14:cNvContentPartPr/>
                <p14:nvPr/>
              </p14:nvContentPartPr>
              <p14:xfrm>
                <a:off x="5955956" y="5819991"/>
                <a:ext cx="51390" cy="3236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68BC5E-559A-25D2-C397-B3896D3A218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46972" y="5811002"/>
                  <a:ext cx="68999" cy="341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8D1968-4A95-3625-0215-14A8207A3779}"/>
                    </a:ext>
                  </a:extLst>
                </p14:cNvPr>
                <p14:cNvContentPartPr/>
                <p14:nvPr/>
              </p14:nvContentPartPr>
              <p14:xfrm>
                <a:off x="5831736" y="5832264"/>
                <a:ext cx="330720" cy="150917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8D1968-4A95-3625-0215-14A8207A37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22739" y="5823281"/>
                  <a:ext cx="348354" cy="168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E82404-9DC0-0F0C-65A7-D9151A5ED844}"/>
                    </a:ext>
                  </a:extLst>
                </p14:cNvPr>
                <p14:cNvContentPartPr/>
                <p14:nvPr/>
              </p14:nvContentPartPr>
              <p14:xfrm>
                <a:off x="5884047" y="6266934"/>
                <a:ext cx="193644" cy="174863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E82404-9DC0-0F0C-65A7-D9151A5ED8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75065" y="6257957"/>
                  <a:ext cx="211248" cy="1924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0D02459-D9EB-485A-B6AA-685616738E01}"/>
                  </a:ext>
                </a:extLst>
              </p14:cNvPr>
              <p14:cNvContentPartPr/>
              <p14:nvPr/>
            </p14:nvContentPartPr>
            <p14:xfrm>
              <a:off x="10549019" y="4153135"/>
              <a:ext cx="9696" cy="9696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0D02459-D9EB-485A-B6AA-685616738E0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306619" y="3910735"/>
                <a:ext cx="484800" cy="4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3A0489E-C764-B3CD-476E-DA657C6E7094}"/>
                  </a:ext>
                </a:extLst>
              </p14:cNvPr>
              <p14:cNvContentPartPr/>
              <p14:nvPr/>
            </p14:nvContentPartPr>
            <p14:xfrm>
              <a:off x="9327277" y="4482812"/>
              <a:ext cx="9696" cy="9696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3A0489E-C764-B3CD-476E-DA657C6E709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084877" y="4240412"/>
                <a:ext cx="484800" cy="4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4B9F97-4AF7-7971-7E0E-C52688265C9B}"/>
                  </a:ext>
                </a:extLst>
              </p14:cNvPr>
              <p14:cNvContentPartPr/>
              <p14:nvPr/>
            </p14:nvContentPartPr>
            <p14:xfrm>
              <a:off x="9008337" y="3644183"/>
              <a:ext cx="124068" cy="202956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4B9F97-4AF7-7971-7E0E-C52688265C9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999347" y="3635187"/>
                <a:ext cx="141689" cy="220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6E9FC0C-7801-938A-0425-9B2B619BA401}"/>
                  </a:ext>
                </a:extLst>
              </p14:cNvPr>
              <p14:cNvContentPartPr/>
              <p14:nvPr/>
            </p14:nvContentPartPr>
            <p14:xfrm>
              <a:off x="9200171" y="3805681"/>
              <a:ext cx="14009" cy="75848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6E9FC0C-7801-938A-0425-9B2B619BA40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191191" y="3796694"/>
                <a:ext cx="31610" cy="9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84AAE9D-C61E-F632-4730-D8F3216A5376}"/>
                  </a:ext>
                </a:extLst>
              </p14:cNvPr>
              <p14:cNvContentPartPr/>
              <p14:nvPr/>
            </p14:nvContentPartPr>
            <p14:xfrm>
              <a:off x="9203768" y="3514791"/>
              <a:ext cx="88614" cy="124568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84AAE9D-C61E-F632-4730-D8F3216A537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194799" y="3505816"/>
                <a:ext cx="106193" cy="142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786526E-D781-0487-00A3-EF8A3B5B4E87}"/>
                  </a:ext>
                </a:extLst>
              </p14:cNvPr>
              <p14:cNvContentPartPr/>
              <p14:nvPr/>
            </p14:nvContentPartPr>
            <p14:xfrm>
              <a:off x="10127226" y="3634252"/>
              <a:ext cx="89834" cy="146818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786526E-D781-0487-00A3-EF8A3B5B4E8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118278" y="3625278"/>
                <a:ext cx="107371" cy="16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275E3D5-6340-7FAA-4428-42385EC04A21}"/>
                  </a:ext>
                </a:extLst>
              </p14:cNvPr>
              <p14:cNvContentPartPr/>
              <p14:nvPr/>
            </p14:nvContentPartPr>
            <p14:xfrm>
              <a:off x="10292065" y="3768879"/>
              <a:ext cx="153802" cy="112139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275E3D5-6340-7FAA-4428-42385EC04A2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283081" y="3759922"/>
                <a:ext cx="171410" cy="129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6E15364-59A5-CD2F-32F9-44DA2589206D}"/>
                  </a:ext>
                </a:extLst>
              </p14:cNvPr>
              <p14:cNvContentPartPr/>
              <p14:nvPr/>
            </p14:nvContentPartPr>
            <p14:xfrm>
              <a:off x="10336262" y="3475640"/>
              <a:ext cx="103253" cy="115871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6E15364-59A5-CD2F-32F9-44DA2589206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327268" y="3466672"/>
                <a:ext cx="120882" cy="13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E9F0FE9-BF65-F9C7-E403-D6390366945F}"/>
                  </a:ext>
                </a:extLst>
              </p14:cNvPr>
              <p14:cNvContentPartPr/>
              <p14:nvPr/>
            </p14:nvContentPartPr>
            <p14:xfrm>
              <a:off x="10057811" y="3379187"/>
              <a:ext cx="642223" cy="631989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E9F0FE9-BF65-F9C7-E403-D6390366945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0048816" y="3370189"/>
                <a:ext cx="659853" cy="649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30D46E-516A-DF14-075C-6F9EDBBA33E5}"/>
                  </a:ext>
                </a:extLst>
              </p14:cNvPr>
              <p14:cNvContentPartPr/>
              <p14:nvPr/>
            </p14:nvContentPartPr>
            <p14:xfrm>
              <a:off x="8896269" y="3410947"/>
              <a:ext cx="555089" cy="601845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30D46E-516A-DF14-075C-6F9EDBBA33E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887275" y="3401954"/>
                <a:ext cx="572717" cy="61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58BCB9B-A787-3AC5-C04F-6DEA54D4DA5C}"/>
                  </a:ext>
                </a:extLst>
              </p14:cNvPr>
              <p14:cNvContentPartPr/>
              <p14:nvPr/>
            </p14:nvContentPartPr>
            <p14:xfrm>
              <a:off x="9465121" y="3711688"/>
              <a:ext cx="602312" cy="48981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58BCB9B-A787-3AC5-C04F-6DEA54D4DA5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456126" y="3702750"/>
                <a:ext cx="619942" cy="6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74F3050-0E63-E688-248A-27F02455C561}"/>
                  </a:ext>
                </a:extLst>
              </p14:cNvPr>
              <p14:cNvContentPartPr/>
              <p14:nvPr/>
            </p14:nvContentPartPr>
            <p14:xfrm>
              <a:off x="9462120" y="3673165"/>
              <a:ext cx="151185" cy="165926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74F3050-0E63-E688-248A-27F02455C56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453164" y="3664186"/>
                <a:ext cx="168740" cy="18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E1BD531-4970-8B1D-8DD0-4B1794535DA7}"/>
                  </a:ext>
                </a:extLst>
              </p14:cNvPr>
              <p14:cNvContentPartPr/>
              <p14:nvPr/>
            </p14:nvContentPartPr>
            <p14:xfrm>
              <a:off x="9494682" y="3915573"/>
              <a:ext cx="56181" cy="296762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E1BD531-4970-8B1D-8DD0-4B1794535DA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485736" y="3906591"/>
                <a:ext cx="73715" cy="314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18A1326-BBF0-6F8A-783E-34CAA9DE4DF0}"/>
                  </a:ext>
                </a:extLst>
              </p14:cNvPr>
              <p14:cNvContentPartPr/>
              <p14:nvPr/>
            </p14:nvContentPartPr>
            <p14:xfrm>
              <a:off x="9582614" y="3993145"/>
              <a:ext cx="91123" cy="99794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18A1326-BBF0-6F8A-783E-34CAA9DE4DF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573645" y="3984171"/>
                <a:ext cx="108702" cy="11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74EAE12-B8A2-58B6-19E8-D6E0AA966D8F}"/>
                  </a:ext>
                </a:extLst>
              </p14:cNvPr>
              <p14:cNvContentPartPr/>
              <p14:nvPr/>
            </p14:nvContentPartPr>
            <p14:xfrm>
              <a:off x="9708982" y="3979387"/>
              <a:ext cx="209993" cy="122174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74EAE12-B8A2-58B6-19E8-D6E0AA966D8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699993" y="3970430"/>
                <a:ext cx="227612" cy="13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C50C160-E54A-2A6E-3050-654979CF3D05}"/>
                  </a:ext>
                </a:extLst>
              </p14:cNvPr>
              <p14:cNvContentPartPr/>
              <p14:nvPr/>
            </p14:nvContentPartPr>
            <p14:xfrm>
              <a:off x="8468706" y="3730330"/>
              <a:ext cx="406074" cy="30103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C50C160-E54A-2A6E-3050-654979CF3D0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459714" y="3721371"/>
                <a:ext cx="423698" cy="47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92D029E-FFA4-B74A-253F-DA48116A58D6}"/>
                  </a:ext>
                </a:extLst>
              </p14:cNvPr>
              <p14:cNvContentPartPr/>
              <p14:nvPr/>
            </p14:nvContentPartPr>
            <p14:xfrm>
              <a:off x="8440607" y="3663468"/>
              <a:ext cx="108158" cy="199863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92D029E-FFA4-B74A-253F-DA48116A58D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431654" y="3654497"/>
                <a:ext cx="125707" cy="217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9F029E9-645F-76EE-C8C2-CF1F1D3317DA}"/>
                  </a:ext>
                </a:extLst>
              </p14:cNvPr>
              <p14:cNvContentPartPr/>
              <p14:nvPr/>
            </p14:nvContentPartPr>
            <p14:xfrm>
              <a:off x="8196035" y="3663468"/>
              <a:ext cx="17577" cy="235551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9F029E9-645F-76EE-C8C2-CF1F1D3317D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187246" y="3654478"/>
                <a:ext cx="34802" cy="25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0456C33-FDCF-7EBA-339D-E0471DA5FD0B}"/>
                  </a:ext>
                </a:extLst>
              </p14:cNvPr>
              <p14:cNvContentPartPr/>
              <p14:nvPr/>
            </p14:nvContentPartPr>
            <p14:xfrm>
              <a:off x="8186338" y="3642663"/>
              <a:ext cx="192101" cy="207909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0456C33-FDCF-7EBA-339D-E0471DA5FD0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177361" y="3633686"/>
                <a:ext cx="209695" cy="22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0179D6E-995D-7D6F-F501-32F00247403A}"/>
                  </a:ext>
                </a:extLst>
              </p14:cNvPr>
              <p14:cNvContentPartPr/>
              <p14:nvPr/>
            </p14:nvContentPartPr>
            <p14:xfrm>
              <a:off x="8479922" y="3906250"/>
              <a:ext cx="80126" cy="268451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0179D6E-995D-7D6F-F501-32F00247403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70979" y="3897254"/>
                <a:ext cx="97654" cy="286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90D99A6-DEB6-48EE-EBF2-FC1D2AAEE8B4}"/>
                  </a:ext>
                </a:extLst>
              </p14:cNvPr>
              <p14:cNvContentPartPr/>
              <p14:nvPr/>
            </p14:nvContentPartPr>
            <p14:xfrm>
              <a:off x="8583888" y="3905877"/>
              <a:ext cx="46749" cy="90921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90D99A6-DEB6-48EE-EBF2-FC1D2AAEE8B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574966" y="3896928"/>
                <a:ext cx="64235" cy="10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4D21E9A-3A55-3272-9153-E8929ED4F22E}"/>
                  </a:ext>
                </a:extLst>
              </p14:cNvPr>
              <p14:cNvContentPartPr/>
              <p14:nvPr/>
            </p14:nvContentPartPr>
            <p14:xfrm>
              <a:off x="8649109" y="3927571"/>
              <a:ext cx="58614" cy="98533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4D21E9A-3A55-3272-9153-E8929ED4F22E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640119" y="3918613"/>
                <a:ext cx="76234" cy="11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F47249D-1E18-D7D2-EF4A-C8AA9998B55A}"/>
                  </a:ext>
                </a:extLst>
              </p14:cNvPr>
              <p14:cNvContentPartPr/>
              <p14:nvPr/>
            </p14:nvContentPartPr>
            <p14:xfrm>
              <a:off x="8739030" y="3921741"/>
              <a:ext cx="50046" cy="91003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F47249D-1E18-D7D2-EF4A-C8AA9998B55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730157" y="3912784"/>
                <a:ext cx="67438" cy="10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25CE086-5E0E-FF4F-46C6-DE4300A5684C}"/>
                  </a:ext>
                </a:extLst>
              </p14:cNvPr>
              <p14:cNvContentPartPr/>
              <p14:nvPr/>
            </p14:nvContentPartPr>
            <p14:xfrm>
              <a:off x="11594034" y="4334134"/>
              <a:ext cx="47169" cy="290934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25CE086-5E0E-FF4F-46C6-DE4300A5684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585100" y="4325143"/>
                <a:ext cx="64679" cy="30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A69FDA9-34FC-AE2C-C8A7-D5D527DC1E62}"/>
                  </a:ext>
                </a:extLst>
              </p14:cNvPr>
              <p14:cNvContentPartPr/>
              <p14:nvPr/>
            </p14:nvContentPartPr>
            <p14:xfrm>
              <a:off x="11596226" y="4367273"/>
              <a:ext cx="175046" cy="121908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A69FDA9-34FC-AE2C-C8A7-D5D527DC1E6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587258" y="4358309"/>
                <a:ext cx="192622" cy="13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256D407-82A2-FFD9-D17C-CC23F6E8407A}"/>
                  </a:ext>
                </a:extLst>
              </p14:cNvPr>
              <p14:cNvContentPartPr/>
              <p14:nvPr/>
            </p14:nvContentPartPr>
            <p14:xfrm>
              <a:off x="10309841" y="4088460"/>
              <a:ext cx="40326" cy="253945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256D407-82A2-FFD9-D17C-CC23F6E8407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300840" y="4079468"/>
                <a:ext cx="57969" cy="27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ED418C6-1442-7F99-FD85-D25EE17D7B63}"/>
                  </a:ext>
                </a:extLst>
              </p14:cNvPr>
              <p14:cNvContentPartPr/>
              <p14:nvPr/>
            </p14:nvContentPartPr>
            <p14:xfrm>
              <a:off x="10212366" y="4098091"/>
              <a:ext cx="259516" cy="118425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ED418C6-1442-7F99-FD85-D25EE17D7B6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203368" y="4089119"/>
                <a:ext cx="277153" cy="136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F62616A-01E2-04E2-FB0B-FAD4392B860D}"/>
                  </a:ext>
                </a:extLst>
              </p14:cNvPr>
              <p14:cNvContentPartPr/>
              <p14:nvPr/>
            </p14:nvContentPartPr>
            <p14:xfrm>
              <a:off x="10253414" y="4439177"/>
              <a:ext cx="151953" cy="137215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F62616A-01E2-04E2-FB0B-FAD4392B860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244433" y="4430197"/>
                <a:ext cx="169555" cy="15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0A5CCAA-4F0A-131F-BC2B-A28E2DD4D533}"/>
                  </a:ext>
                </a:extLst>
              </p14:cNvPr>
              <p14:cNvContentPartPr/>
              <p14:nvPr/>
            </p14:nvContentPartPr>
            <p14:xfrm>
              <a:off x="11785305" y="4112733"/>
              <a:ext cx="9696" cy="9696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0A5CCAA-4F0A-131F-BC2B-A28E2DD4D53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42905" y="3870333"/>
                <a:ext cx="484800" cy="4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D8D1359-F0B8-E764-F05D-881AF7329A19}"/>
                  </a:ext>
                </a:extLst>
              </p14:cNvPr>
              <p14:cNvContentPartPr/>
              <p14:nvPr/>
            </p14:nvContentPartPr>
            <p14:xfrm>
              <a:off x="11363512" y="3593850"/>
              <a:ext cx="89834" cy="146818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D8D1359-F0B8-E764-F05D-881AF7329A1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1354564" y="3584876"/>
                <a:ext cx="107371" cy="16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E37FA07-4C1E-6C75-2672-A29643FF0107}"/>
                  </a:ext>
                </a:extLst>
              </p14:cNvPr>
              <p14:cNvContentPartPr/>
              <p14:nvPr/>
            </p14:nvContentPartPr>
            <p14:xfrm>
              <a:off x="11528351" y="3728477"/>
              <a:ext cx="153802" cy="112139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E37FA07-4C1E-6C75-2672-A29643FF010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1519367" y="3719520"/>
                <a:ext cx="171410" cy="129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E0E527D-9923-BCF6-B17A-1A6027C1CED5}"/>
                  </a:ext>
                </a:extLst>
              </p14:cNvPr>
              <p14:cNvContentPartPr/>
              <p14:nvPr/>
            </p14:nvContentPartPr>
            <p14:xfrm>
              <a:off x="11294097" y="3338786"/>
              <a:ext cx="642223" cy="631989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E0E527D-9923-BCF6-B17A-1A6027C1CED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285102" y="3329788"/>
                <a:ext cx="659853" cy="649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6BEE510-D6FF-37ED-22D6-80BB30E3EF3A}"/>
                  </a:ext>
                </a:extLst>
              </p14:cNvPr>
              <p14:cNvContentPartPr/>
              <p14:nvPr/>
            </p14:nvContentPartPr>
            <p14:xfrm>
              <a:off x="10701407" y="3671286"/>
              <a:ext cx="602312" cy="48981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6BEE510-D6FF-37ED-22D6-80BB30E3EF3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692412" y="3662348"/>
                <a:ext cx="619942" cy="6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EEB653C-DEFC-2F90-D6A9-C7E3293569BD}"/>
                  </a:ext>
                </a:extLst>
              </p14:cNvPr>
              <p14:cNvContentPartPr/>
              <p14:nvPr/>
            </p14:nvContentPartPr>
            <p14:xfrm>
              <a:off x="10698406" y="3632763"/>
              <a:ext cx="151185" cy="165926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EEB653C-DEFC-2F90-D6A9-C7E3293569B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689450" y="3623784"/>
                <a:ext cx="168740" cy="18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9D98B8D-2536-5002-6DEA-3AA586797006}"/>
                  </a:ext>
                </a:extLst>
              </p14:cNvPr>
              <p14:cNvContentPartPr/>
              <p14:nvPr/>
            </p14:nvContentPartPr>
            <p14:xfrm>
              <a:off x="10730968" y="3875171"/>
              <a:ext cx="56181" cy="296762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9D98B8D-2536-5002-6DEA-3AA58679700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722022" y="3866189"/>
                <a:ext cx="73715" cy="314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1B68760-C5DC-51C9-A34A-532D4DD1CD3A}"/>
                  </a:ext>
                </a:extLst>
              </p14:cNvPr>
              <p14:cNvContentPartPr/>
              <p14:nvPr/>
            </p14:nvContentPartPr>
            <p14:xfrm>
              <a:off x="10818901" y="3952743"/>
              <a:ext cx="91123" cy="99794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1B68760-C5DC-51C9-A34A-532D4DD1CD3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809932" y="3943769"/>
                <a:ext cx="108702" cy="11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D017F21-60BE-21F1-28B1-848B126BA9F8}"/>
                  </a:ext>
                </a:extLst>
              </p14:cNvPr>
              <p14:cNvContentPartPr/>
              <p14:nvPr/>
            </p14:nvContentPartPr>
            <p14:xfrm>
              <a:off x="10945268" y="3938985"/>
              <a:ext cx="209993" cy="122174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D017F21-60BE-21F1-28B1-848B126BA9F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936279" y="3930028"/>
                <a:ext cx="227612" cy="13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AD4A5D5-A8F8-9287-3E7B-2334C4DFB7CE}"/>
                  </a:ext>
                </a:extLst>
              </p14:cNvPr>
              <p14:cNvContentPartPr/>
              <p14:nvPr/>
            </p14:nvContentPartPr>
            <p14:xfrm>
              <a:off x="11634241" y="4004457"/>
              <a:ext cx="20163" cy="222938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AD4A5D5-A8F8-9287-3E7B-2334C4DFB7CE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1625550" y="3995468"/>
                <a:ext cx="37197" cy="240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9593DCD-7994-9DF5-9D2F-2746B2E5A28B}"/>
                  </a:ext>
                </a:extLst>
              </p14:cNvPr>
              <p14:cNvContentPartPr/>
              <p14:nvPr/>
            </p14:nvContentPartPr>
            <p14:xfrm>
              <a:off x="11545383" y="4004457"/>
              <a:ext cx="225274" cy="11417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9593DCD-7994-9DF5-9D2F-2746B2E5A28B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1536386" y="3995481"/>
                <a:ext cx="242907" cy="131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3DEA09-7B1E-BA36-983A-657ACAEE0987}"/>
                  </a:ext>
                </a:extLst>
              </p14:cNvPr>
              <p14:cNvContentPartPr/>
              <p14:nvPr/>
            </p14:nvContentPartPr>
            <p14:xfrm>
              <a:off x="11577201" y="3514557"/>
              <a:ext cx="45719" cy="167769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3DEA09-7B1E-BA36-983A-657ACAEE098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1568130" y="3505576"/>
                <a:ext cx="63499" cy="185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C1553E-0318-D715-7AC4-1503DD79D8DD}"/>
                  </a:ext>
                </a:extLst>
              </p14:cNvPr>
              <p14:cNvContentPartPr/>
              <p14:nvPr/>
            </p14:nvContentPartPr>
            <p14:xfrm>
              <a:off x="12424631" y="4182340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C1553E-0318-D715-7AC4-1503DD79D8D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2415631" y="41733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8CDE920-E43C-0CB6-FA34-DBB60476B401}"/>
              </a:ext>
            </a:extLst>
          </p:cNvPr>
          <p:cNvGrpSpPr/>
          <p:nvPr/>
        </p:nvGrpSpPr>
        <p:grpSpPr>
          <a:xfrm rot="19117985">
            <a:off x="6162451" y="3588648"/>
            <a:ext cx="516535" cy="978408"/>
            <a:chOff x="6162451" y="3588648"/>
            <a:chExt cx="516535" cy="978408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F284F780-D08E-027E-B817-39272AE1F99C}"/>
                </a:ext>
              </a:extLst>
            </p:cNvPr>
            <p:cNvSpPr/>
            <p:nvPr/>
          </p:nvSpPr>
          <p:spPr>
            <a:xfrm>
              <a:off x="6162451" y="3588648"/>
              <a:ext cx="253704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91C866-56E9-0686-72BC-1D6224CAEAF3}"/>
                    </a:ext>
                  </a:extLst>
                </p:cNvPr>
                <p:cNvSpPr txBox="1"/>
                <p:nvPr/>
              </p:nvSpPr>
              <p:spPr>
                <a:xfrm>
                  <a:off x="6425282" y="3843671"/>
                  <a:ext cx="25370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IN" sz="28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B91C866-56E9-0686-72BC-1D6224CAE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5282" y="3843671"/>
                  <a:ext cx="253704" cy="523220"/>
                </a:xfrm>
                <a:prstGeom prst="rect">
                  <a:avLst/>
                </a:prstGeom>
                <a:blipFill>
                  <a:blip r:embed="rId246"/>
                  <a:stretch>
                    <a:fillRect r="-9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BAB6BA-CD19-F7F1-C945-DCEAE11A9CF4}"/>
                  </a:ext>
                </a:extLst>
              </p14:cNvPr>
              <p14:cNvContentPartPr/>
              <p14:nvPr/>
            </p14:nvContentPartPr>
            <p14:xfrm>
              <a:off x="7966349" y="6286353"/>
              <a:ext cx="9696" cy="9696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BAB6BA-CD19-F7F1-C945-DCEAE11A9CF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723949" y="6043953"/>
                <a:ext cx="484800" cy="4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37D250A-9D36-DD23-13D8-54F490CF7839}"/>
                  </a:ext>
                </a:extLst>
              </p14:cNvPr>
              <p14:cNvContentPartPr/>
              <p14:nvPr/>
            </p14:nvContentPartPr>
            <p14:xfrm>
              <a:off x="6842581" y="6616030"/>
              <a:ext cx="9696" cy="9696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37D250A-9D36-DD23-13D8-54F490CF783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600181" y="6373630"/>
                <a:ext cx="484800" cy="4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763AE4-6009-31AD-0C90-C06940C3D93F}"/>
                  </a:ext>
                </a:extLst>
              </p14:cNvPr>
              <p14:cNvContentPartPr/>
              <p14:nvPr/>
            </p14:nvContentPartPr>
            <p14:xfrm>
              <a:off x="6523641" y="5777401"/>
              <a:ext cx="124068" cy="202956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763AE4-6009-31AD-0C90-C06940C3D93F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14651" y="5768405"/>
                <a:ext cx="141689" cy="220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CC671B-C9AE-FD06-CDB6-0D2DE6CCD47E}"/>
                  </a:ext>
                </a:extLst>
              </p14:cNvPr>
              <p14:cNvContentPartPr/>
              <p14:nvPr/>
            </p14:nvContentPartPr>
            <p14:xfrm>
              <a:off x="6715475" y="5938899"/>
              <a:ext cx="14009" cy="75848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CC671B-C9AE-FD06-CDB6-0D2DE6CCD47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706495" y="5929912"/>
                <a:ext cx="31610" cy="9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1062F5-D42D-B99A-1493-C2A20C89A97C}"/>
                  </a:ext>
                </a:extLst>
              </p14:cNvPr>
              <p14:cNvContentPartPr/>
              <p14:nvPr/>
            </p14:nvContentPartPr>
            <p14:xfrm>
              <a:off x="6719072" y="5648009"/>
              <a:ext cx="88614" cy="124568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1062F5-D42D-B99A-1493-C2A20C89A97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10103" y="5639034"/>
                <a:ext cx="106193" cy="142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4E4478A-BCB3-DF48-E4EE-C79004E3EBBC}"/>
                  </a:ext>
                </a:extLst>
              </p14:cNvPr>
              <p14:cNvContentPartPr/>
              <p14:nvPr/>
            </p14:nvContentPartPr>
            <p14:xfrm>
              <a:off x="7642530" y="5767470"/>
              <a:ext cx="89834" cy="146818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4E4478A-BCB3-DF48-E4EE-C79004E3EBB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633582" y="5758496"/>
                <a:ext cx="107371" cy="16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E1C3CAC-9C30-456F-3481-B79BF357840B}"/>
                  </a:ext>
                </a:extLst>
              </p14:cNvPr>
              <p14:cNvContentPartPr/>
              <p14:nvPr/>
            </p14:nvContentPartPr>
            <p14:xfrm>
              <a:off x="7807369" y="5902097"/>
              <a:ext cx="153802" cy="112139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E1C3CAC-9C30-456F-3481-B79BF357840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798385" y="5893140"/>
                <a:ext cx="171410" cy="129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09F74E4-02F3-BCCB-C2C6-0FA4A5762BBF}"/>
                  </a:ext>
                </a:extLst>
              </p14:cNvPr>
              <p14:cNvContentPartPr/>
              <p14:nvPr/>
            </p14:nvContentPartPr>
            <p14:xfrm>
              <a:off x="7851566" y="5608858"/>
              <a:ext cx="103253" cy="115871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09F74E4-02F3-BCCB-C2C6-0FA4A5762BB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842572" y="5599890"/>
                <a:ext cx="120882" cy="133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431CAE-5546-D8D2-7F37-AA30DADF3D46}"/>
                  </a:ext>
                </a:extLst>
              </p14:cNvPr>
              <p14:cNvContentPartPr/>
              <p14:nvPr/>
            </p14:nvContentPartPr>
            <p14:xfrm>
              <a:off x="7573115" y="5512405"/>
              <a:ext cx="642223" cy="631989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431CAE-5546-D8D2-7F37-AA30DADF3D4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564120" y="5503407"/>
                <a:ext cx="659853" cy="649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722165E-978A-280C-DA3C-D52373842C23}"/>
                  </a:ext>
                </a:extLst>
              </p14:cNvPr>
              <p14:cNvContentPartPr/>
              <p14:nvPr/>
            </p14:nvContentPartPr>
            <p14:xfrm>
              <a:off x="6411573" y="5544165"/>
              <a:ext cx="555089" cy="601845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722165E-978A-280C-DA3C-D52373842C2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402579" y="5535172"/>
                <a:ext cx="572717" cy="61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2226C1-8FBD-53C2-D843-2ACDBB303E8B}"/>
                  </a:ext>
                </a:extLst>
              </p14:cNvPr>
              <p14:cNvContentPartPr/>
              <p14:nvPr/>
            </p14:nvContentPartPr>
            <p14:xfrm>
              <a:off x="6980425" y="5844906"/>
              <a:ext cx="602312" cy="48981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2226C1-8FBD-53C2-D843-2ACDBB303E8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71430" y="5835968"/>
                <a:ext cx="619942" cy="6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3C54B9C-48F2-E6B0-EC91-9CAF3BC23E87}"/>
                  </a:ext>
                </a:extLst>
              </p14:cNvPr>
              <p14:cNvContentPartPr/>
              <p14:nvPr/>
            </p14:nvContentPartPr>
            <p14:xfrm>
              <a:off x="6977424" y="5806383"/>
              <a:ext cx="151185" cy="165926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3C54B9C-48F2-E6B0-EC91-9CAF3BC23E8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968468" y="5797404"/>
                <a:ext cx="168740" cy="1835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C7256D5-38E7-EDAF-B670-81BB41CD57C9}"/>
                  </a:ext>
                </a:extLst>
              </p14:cNvPr>
              <p14:cNvContentPartPr/>
              <p14:nvPr/>
            </p14:nvContentPartPr>
            <p14:xfrm>
              <a:off x="7009986" y="6048791"/>
              <a:ext cx="56181" cy="296762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C7256D5-38E7-EDAF-B670-81BB41CD57C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001040" y="6039809"/>
                <a:ext cx="73715" cy="314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6104DE5-673D-1C19-0E26-08CCA0873FA6}"/>
                  </a:ext>
                </a:extLst>
              </p14:cNvPr>
              <p14:cNvContentPartPr/>
              <p14:nvPr/>
            </p14:nvContentPartPr>
            <p14:xfrm>
              <a:off x="7097918" y="6126363"/>
              <a:ext cx="91123" cy="99794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6104DE5-673D-1C19-0E26-08CCA0873FA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088949" y="6117389"/>
                <a:ext cx="108702" cy="117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AF26FC6-E657-B3A5-6E1C-E4E10E90E24E}"/>
                  </a:ext>
                </a:extLst>
              </p14:cNvPr>
              <p14:cNvContentPartPr/>
              <p14:nvPr/>
            </p14:nvContentPartPr>
            <p14:xfrm>
              <a:off x="7224286" y="6112605"/>
              <a:ext cx="209993" cy="122174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AF26FC6-E657-B3A5-6E1C-E4E10E90E24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15297" y="6103648"/>
                <a:ext cx="227612" cy="139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9EC17BC-EFF6-932E-752E-0C4473D74E81}"/>
                  </a:ext>
                </a:extLst>
              </p14:cNvPr>
              <p14:cNvContentPartPr/>
              <p14:nvPr/>
            </p14:nvContentPartPr>
            <p14:xfrm>
              <a:off x="5984010" y="5863548"/>
              <a:ext cx="406074" cy="30103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9EC17BC-EFF6-932E-752E-0C4473D74E8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975018" y="5854589"/>
                <a:ext cx="423698" cy="47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EB44B8-C3E8-BEC9-81C6-C6970FCF8700}"/>
                  </a:ext>
                </a:extLst>
              </p14:cNvPr>
              <p14:cNvContentPartPr/>
              <p14:nvPr/>
            </p14:nvContentPartPr>
            <p14:xfrm>
              <a:off x="5955911" y="5796686"/>
              <a:ext cx="108158" cy="199863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EB44B8-C3E8-BEC9-81C6-C6970FCF8700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946958" y="5787715"/>
                <a:ext cx="125707" cy="217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21FBFD-A3B0-EF40-810B-55E6833A6AE1}"/>
                  </a:ext>
                </a:extLst>
              </p14:cNvPr>
              <p14:cNvContentPartPr/>
              <p14:nvPr/>
            </p14:nvContentPartPr>
            <p14:xfrm>
              <a:off x="5711339" y="5796686"/>
              <a:ext cx="17577" cy="235551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21FBFD-A3B0-EF40-810B-55E6833A6AE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702550" y="5787696"/>
                <a:ext cx="34802" cy="253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0D7EB5B-2D3E-9461-CA38-CC026119A23C}"/>
                  </a:ext>
                </a:extLst>
              </p14:cNvPr>
              <p14:cNvContentPartPr/>
              <p14:nvPr/>
            </p14:nvContentPartPr>
            <p14:xfrm>
              <a:off x="5701642" y="5775881"/>
              <a:ext cx="192101" cy="207909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0D7EB5B-2D3E-9461-CA38-CC026119A23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692665" y="5766904"/>
                <a:ext cx="209695" cy="2255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5257202-5CA9-9045-DD46-F0CC36659E8A}"/>
                  </a:ext>
                </a:extLst>
              </p14:cNvPr>
              <p14:cNvContentPartPr/>
              <p14:nvPr/>
            </p14:nvContentPartPr>
            <p14:xfrm>
              <a:off x="5995226" y="6039468"/>
              <a:ext cx="80126" cy="268451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5257202-5CA9-9045-DD46-F0CC36659E8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986283" y="6030472"/>
                <a:ext cx="97654" cy="286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F660C79-0195-DE72-209C-4AAAD92A8B43}"/>
                  </a:ext>
                </a:extLst>
              </p14:cNvPr>
              <p14:cNvContentPartPr/>
              <p14:nvPr/>
            </p14:nvContentPartPr>
            <p14:xfrm>
              <a:off x="6099192" y="6039095"/>
              <a:ext cx="46749" cy="90921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F660C79-0195-DE72-209C-4AAAD92A8B4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090270" y="6030146"/>
                <a:ext cx="64235" cy="108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6B1F283-4B56-DB38-8661-FC6C09D6AFF4}"/>
                  </a:ext>
                </a:extLst>
              </p14:cNvPr>
              <p14:cNvContentPartPr/>
              <p14:nvPr/>
            </p14:nvContentPartPr>
            <p14:xfrm>
              <a:off x="6164413" y="6060789"/>
              <a:ext cx="58614" cy="98533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6B1F283-4B56-DB38-8661-FC6C09D6AFF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155423" y="6051831"/>
                <a:ext cx="76234" cy="116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E4E9918-CC7D-3C21-09BE-CB914BB0D3C7}"/>
                  </a:ext>
                </a:extLst>
              </p14:cNvPr>
              <p14:cNvContentPartPr/>
              <p14:nvPr/>
            </p14:nvContentPartPr>
            <p14:xfrm>
              <a:off x="6254334" y="6054959"/>
              <a:ext cx="50046" cy="91003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E4E9918-CC7D-3C21-09BE-CB914BB0D3C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245461" y="6046002"/>
                <a:ext cx="67438" cy="108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4A0951B-10EE-B044-518F-CE5CED4E11EB}"/>
                  </a:ext>
                </a:extLst>
              </p14:cNvPr>
              <p14:cNvContentPartPr/>
              <p14:nvPr/>
            </p14:nvContentPartPr>
            <p14:xfrm>
              <a:off x="8728328" y="6467352"/>
              <a:ext cx="47169" cy="290934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4A0951B-10EE-B044-518F-CE5CED4E11E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719394" y="6458361"/>
                <a:ext cx="64679" cy="308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C97A18E-B71F-9746-CA2B-6D512078D814}"/>
                  </a:ext>
                </a:extLst>
              </p14:cNvPr>
              <p14:cNvContentPartPr/>
              <p14:nvPr/>
            </p14:nvContentPartPr>
            <p14:xfrm>
              <a:off x="8730520" y="6500491"/>
              <a:ext cx="175046" cy="121908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C97A18E-B71F-9746-CA2B-6D512078D81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721552" y="6491527"/>
                <a:ext cx="192622" cy="13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1CA6A29-2F5D-B922-4224-A322D096E1B2}"/>
                  </a:ext>
                </a:extLst>
              </p14:cNvPr>
              <p14:cNvContentPartPr/>
              <p14:nvPr/>
            </p14:nvContentPartPr>
            <p14:xfrm>
              <a:off x="7825145" y="6221678"/>
              <a:ext cx="40326" cy="253945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1CA6A29-2F5D-B922-4224-A322D096E1B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16144" y="6212686"/>
                <a:ext cx="57969" cy="27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5F37868-2039-D915-75B8-6C52E007F851}"/>
                  </a:ext>
                </a:extLst>
              </p14:cNvPr>
              <p14:cNvContentPartPr/>
              <p14:nvPr/>
            </p14:nvContentPartPr>
            <p14:xfrm>
              <a:off x="7727670" y="6231309"/>
              <a:ext cx="259516" cy="118425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5F37868-2039-D915-75B8-6C52E007F85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18672" y="6222337"/>
                <a:ext cx="277153" cy="136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D992B9D-1F93-631B-E3B2-A92D44A69766}"/>
                  </a:ext>
                </a:extLst>
              </p14:cNvPr>
              <p14:cNvContentPartPr/>
              <p14:nvPr/>
            </p14:nvContentPartPr>
            <p14:xfrm>
              <a:off x="7768718" y="6572395"/>
              <a:ext cx="151953" cy="137215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D992B9D-1F93-631B-E3B2-A92D44A6976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759737" y="6563415"/>
                <a:ext cx="169555" cy="15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767FAB5-0927-264B-629D-A29C3FE70BD1}"/>
                  </a:ext>
                </a:extLst>
              </p14:cNvPr>
              <p14:cNvContentPartPr/>
              <p14:nvPr/>
            </p14:nvContentPartPr>
            <p14:xfrm>
              <a:off x="8919599" y="6245951"/>
              <a:ext cx="9696" cy="9696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767FAB5-0927-264B-629D-A29C3FE70BD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677199" y="6003551"/>
                <a:ext cx="484800" cy="4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07A2825-396C-7F10-38A2-A4A2C177499E}"/>
                  </a:ext>
                </a:extLst>
              </p14:cNvPr>
              <p14:cNvContentPartPr/>
              <p14:nvPr/>
            </p14:nvContentPartPr>
            <p14:xfrm>
              <a:off x="8497806" y="5727068"/>
              <a:ext cx="89834" cy="146818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07A2825-396C-7F10-38A2-A4A2C177499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488858" y="5718094"/>
                <a:ext cx="107371" cy="164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8CDBCD6-9CED-A582-2D4D-F06638F8B226}"/>
                  </a:ext>
                </a:extLst>
              </p14:cNvPr>
              <p14:cNvContentPartPr/>
              <p14:nvPr/>
            </p14:nvContentPartPr>
            <p14:xfrm>
              <a:off x="8662645" y="5861695"/>
              <a:ext cx="153802" cy="112139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8CDBCD6-9CED-A582-2D4D-F06638F8B226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653661" y="5852738"/>
                <a:ext cx="171410" cy="129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18D69AB-797D-1CDB-A1FD-BD3B0418E873}"/>
                  </a:ext>
                </a:extLst>
              </p14:cNvPr>
              <p14:cNvContentPartPr/>
              <p14:nvPr/>
            </p14:nvContentPartPr>
            <p14:xfrm>
              <a:off x="8428391" y="5472004"/>
              <a:ext cx="642223" cy="631989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18D69AB-797D-1CDB-A1FD-BD3B0418E87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419396" y="5463006"/>
                <a:ext cx="659853" cy="649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BD9F83A-B2F7-0725-D903-583D6BEE4CC6}"/>
                  </a:ext>
                </a:extLst>
              </p14:cNvPr>
              <p14:cNvContentPartPr/>
              <p14:nvPr/>
            </p14:nvContentPartPr>
            <p14:xfrm>
              <a:off x="8545980" y="5108838"/>
              <a:ext cx="384074" cy="398573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BD9F83A-B2F7-0725-D903-583D6BEE4CC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8536990" y="5099837"/>
                <a:ext cx="401695" cy="416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7B4C7671-2FA4-0DEF-3E6F-0E9BA3104BB3}"/>
                  </a:ext>
                </a:extLst>
              </p14:cNvPr>
              <p14:cNvContentPartPr/>
              <p14:nvPr/>
            </p14:nvContentPartPr>
            <p14:xfrm>
              <a:off x="8478415" y="5294310"/>
              <a:ext cx="237444" cy="203711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7B4C7671-2FA4-0DEF-3E6F-0E9BA3104BB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8469421" y="5285328"/>
                <a:ext cx="255072" cy="221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4C46379-10C2-2E48-BC55-1D664C08F56B}"/>
                  </a:ext>
                </a:extLst>
              </p14:cNvPr>
              <p14:cNvContentPartPr/>
              <p14:nvPr/>
            </p14:nvContentPartPr>
            <p14:xfrm>
              <a:off x="8574184" y="4935454"/>
              <a:ext cx="96975" cy="18003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4C46379-10C2-2E48-BC55-1D664C08F56B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8565205" y="4926488"/>
                <a:ext cx="114574" cy="197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45A6887-678E-F4B3-A619-BE7915382F24}"/>
                  </a:ext>
                </a:extLst>
              </p14:cNvPr>
              <p14:cNvContentPartPr/>
              <p14:nvPr/>
            </p14:nvContentPartPr>
            <p14:xfrm>
              <a:off x="8691734" y="4909020"/>
              <a:ext cx="49241" cy="85127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45A6887-678E-F4B3-A619-BE7915382F2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8682814" y="4900078"/>
                <a:ext cx="66725" cy="102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4EB59F8-675E-5BED-6273-61F2784A8B4F}"/>
                  </a:ext>
                </a:extLst>
              </p14:cNvPr>
              <p14:cNvContentPartPr/>
              <p14:nvPr/>
            </p14:nvContentPartPr>
            <p14:xfrm>
              <a:off x="8792014" y="4869826"/>
              <a:ext cx="251649" cy="148132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4EB59F8-675E-5BED-6273-61F2784A8B4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8783014" y="4860859"/>
                <a:ext cx="269290" cy="165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1837B50-AAE4-33F1-F700-12971C41BD8F}"/>
                  </a:ext>
                </a:extLst>
              </p14:cNvPr>
              <p14:cNvContentPartPr/>
              <p14:nvPr/>
            </p14:nvContentPartPr>
            <p14:xfrm>
              <a:off x="8768535" y="6137675"/>
              <a:ext cx="20163" cy="222938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1837B50-AAE4-33F1-F700-12971C41BD8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759844" y="6128686"/>
                <a:ext cx="37197" cy="240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B3BF832-FC3B-5132-46EF-4FCF234199B2}"/>
                  </a:ext>
                </a:extLst>
              </p14:cNvPr>
              <p14:cNvContentPartPr/>
              <p14:nvPr/>
            </p14:nvContentPartPr>
            <p14:xfrm>
              <a:off x="8679677" y="6137675"/>
              <a:ext cx="225274" cy="11417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B3BF832-FC3B-5132-46EF-4FCF234199B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70680" y="6128699"/>
                <a:ext cx="242907" cy="131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44D7FE09-8CEC-B314-428F-568060484F7E}"/>
                  </a:ext>
                </a:extLst>
              </p14:cNvPr>
              <p14:cNvContentPartPr/>
              <p14:nvPr/>
            </p14:nvContentPartPr>
            <p14:xfrm>
              <a:off x="8711495" y="5647775"/>
              <a:ext cx="45719" cy="167769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44D7FE09-8CEC-B314-428F-568060484F7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702424" y="5638794"/>
                <a:ext cx="63499" cy="18537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2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0" y="178772"/>
            <a:ext cx="8459255" cy="1143000"/>
          </a:xfrm>
        </p:spPr>
        <p:txBody>
          <a:bodyPr>
            <a:noAutofit/>
          </a:bodyPr>
          <a:lstStyle/>
          <a:p>
            <a:r>
              <a:rPr lang="en-US" sz="3600"/>
              <a:t>A Constant Propagation Example</a:t>
            </a:r>
            <a:br>
              <a:rPr lang="en-US" sz="3600"/>
            </a:br>
            <a:r>
              <a:rPr lang="en-US" sz="3600"/>
              <a:t>With Pointers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1" y="2151728"/>
            <a:ext cx="2209799" cy="255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endParaRPr lang="en-US" sz="320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endParaRPr lang="en-US" sz="3200"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8" name="Oval 7"/>
          <p:cNvSpPr/>
          <p:nvPr/>
        </p:nvSpPr>
        <p:spPr>
          <a:xfrm>
            <a:off x="3581400" y="41910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ed Rectangular Callout 9"/>
          <p:cNvSpPr/>
          <p:nvPr/>
        </p:nvSpPr>
        <p:spPr>
          <a:xfrm>
            <a:off x="5562601" y="2438400"/>
            <a:ext cx="3957571" cy="578882"/>
          </a:xfrm>
          <a:prstGeom prst="wedgeRoundRectCallout">
            <a:avLst>
              <a:gd name="adj1" fmla="val -91357"/>
              <a:gd name="adj2" fmla="val 26522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Is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always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3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5356-C7FB-4906-978A-C892B519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Inter-procedural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FF49-FF3B-4DB9-A697-8B006399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Context-sensitivity can be achieved using standard techniques, such as call-strings.</a:t>
            </a:r>
          </a:p>
          <a:p>
            <a:r>
              <a:rPr lang="en-US"/>
              <a:t>Pointer analysis specific context-sensitivity approaches also exist, such as object-sensitivity</a:t>
            </a:r>
          </a:p>
          <a:p>
            <a:r>
              <a:rPr lang="en-US"/>
              <a:t>Indirect (virtual) function call sites need to be resolved to candidate functions using points-to analysis. And points-to analysis needs calls to be resolved!  Therefore, the two have to happen hand in hand.</a:t>
            </a:r>
          </a:p>
          <a:p>
            <a:pPr marL="0" indent="0"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6838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Andersen’s Analysis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/>
              <a:t>A </a:t>
            </a:r>
            <a:r>
              <a:rPr lang="en-US">
                <a:solidFill>
                  <a:srgbClr val="0070C0"/>
                </a:solidFill>
              </a:rPr>
              <a:t>flow-insensitive</a:t>
            </a:r>
            <a:r>
              <a:rPr lang="en-US"/>
              <a:t> analysis </a:t>
            </a:r>
          </a:p>
          <a:p>
            <a:pPr lvl="1"/>
            <a:r>
              <a:rPr lang="en-US"/>
              <a:t>computes a single points-to solution, which over-approximates points-to solutions at all program points</a:t>
            </a:r>
          </a:p>
          <a:p>
            <a:pPr lvl="1"/>
            <a:r>
              <a:rPr lang="en-US"/>
              <a:t>ignores control-flow – treats program as a set of statements</a:t>
            </a:r>
          </a:p>
          <a:p>
            <a:pPr lvl="1"/>
            <a:r>
              <a:rPr lang="en-US">
                <a:solidFill>
                  <a:prstClr val="black"/>
                </a:solidFill>
              </a:rPr>
              <a:t>equivalent to collapsing the given program to have a single program point, and then applying Algorithm A on it. </a:t>
            </a:r>
          </a:p>
        </p:txBody>
      </p:sp>
    </p:spTree>
    <p:extLst>
      <p:ext uri="{BB962C8B-B14F-4D97-AF65-F5344CB8AC3E}">
        <p14:creationId xmlns:p14="http://schemas.microsoft.com/office/powerpoint/2010/main" val="736700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Andersen’s Analysis</a:t>
            </a:r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981201" y="1295401"/>
            <a:ext cx="8584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egoe Print" panose="02000600000000000000" pitchFamily="2" charset="0"/>
              </a:rPr>
              <a:t>If program has statements s1, s2, …, </a:t>
            </a:r>
            <a:r>
              <a:rPr lang="en-US" sz="2400" err="1">
                <a:latin typeface="Segoe Print" panose="02000600000000000000" pitchFamily="2" charset="0"/>
              </a:rPr>
              <a:t>sn</a:t>
            </a:r>
            <a:r>
              <a:rPr lang="en-US" sz="2400">
                <a:latin typeface="Segoe Print" panose="02000600000000000000" pitchFamily="2" charset="0"/>
              </a:rPr>
              <a:t>, then create </a:t>
            </a:r>
          </a:p>
          <a:p>
            <a:r>
              <a:rPr lang="en-US" sz="2400">
                <a:latin typeface="Segoe Print" panose="02000600000000000000" pitchFamily="2" charset="0"/>
              </a:rPr>
              <a:t>collapsed CFG as follows:</a:t>
            </a:r>
            <a:endParaRPr lang="en-IN" sz="2400">
              <a:latin typeface="Segoe Print" panose="020006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2154382"/>
            <a:ext cx="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676900" y="2687782"/>
            <a:ext cx="228600" cy="2286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pPr algn="ctr"/>
            <a:endParaRPr lang="en-IN" sz="2400" b="1">
              <a:solidFill>
                <a:schemeClr val="tx1"/>
              </a:solidFill>
              <a:latin typeface="Symbol" pitchFamily="18" charset="2"/>
            </a:endParaRPr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>
            <a:off x="5791200" y="2916382"/>
            <a:ext cx="0" cy="838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566064" y="3737264"/>
            <a:ext cx="457200" cy="45720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Symbol" pitchFamily="18" charset="2"/>
              </a:rPr>
              <a:t>?</a:t>
            </a:r>
            <a:endParaRPr lang="en-IN" sz="2400" b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8341" y="3221183"/>
            <a:ext cx="45719" cy="4571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2400" b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95800" y="4668982"/>
            <a:ext cx="533400" cy="55071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Segoe Print" panose="02000600000000000000" pitchFamily="2" charset="0"/>
              </a:rPr>
              <a:t>s1</a:t>
            </a:r>
            <a:endParaRPr lang="en-IN" b="1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34940" y="4677641"/>
            <a:ext cx="533400" cy="55071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Segoe Print" panose="02000600000000000000" pitchFamily="2" charset="0"/>
              </a:rPr>
              <a:t>s2</a:t>
            </a:r>
            <a:endParaRPr lang="en-IN" b="1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86600" y="4707082"/>
            <a:ext cx="533400" cy="55071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err="1">
                <a:solidFill>
                  <a:schemeClr val="tx1"/>
                </a:solidFill>
                <a:latin typeface="Segoe Print" panose="02000600000000000000" pitchFamily="2" charset="0"/>
              </a:rPr>
              <a:t>sn</a:t>
            </a:r>
            <a:endParaRPr lang="en-IN" b="1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16" name="Straight Arrow Connector 15"/>
          <p:cNvCxnSpPr>
            <a:stCxn id="10" idx="3"/>
            <a:endCxn id="12" idx="7"/>
          </p:cNvCxnSpPr>
          <p:nvPr/>
        </p:nvCxnSpPr>
        <p:spPr>
          <a:xfrm flipH="1">
            <a:off x="4951085" y="4127509"/>
            <a:ext cx="681934" cy="6221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3" idx="0"/>
          </p:cNvCxnSpPr>
          <p:nvPr/>
        </p:nvCxnSpPr>
        <p:spPr>
          <a:xfrm flipH="1">
            <a:off x="5501640" y="4194465"/>
            <a:ext cx="293024" cy="48317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5"/>
            <a:endCxn id="14" idx="0"/>
          </p:cNvCxnSpPr>
          <p:nvPr/>
        </p:nvCxnSpPr>
        <p:spPr>
          <a:xfrm>
            <a:off x="5956310" y="4127510"/>
            <a:ext cx="1396991" cy="5795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2" idx="4"/>
            <a:endCxn id="6" idx="1"/>
          </p:cNvCxnSpPr>
          <p:nvPr/>
        </p:nvCxnSpPr>
        <p:spPr>
          <a:xfrm rot="5400000" flipH="1" flipV="1">
            <a:off x="3987219" y="3496541"/>
            <a:ext cx="2498440" cy="947878"/>
          </a:xfrm>
          <a:prstGeom prst="curvedConnector5">
            <a:avLst>
              <a:gd name="adj1" fmla="val -9150"/>
              <a:gd name="adj2" fmla="val -128442"/>
              <a:gd name="adj3" fmla="val 10915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3" idx="4"/>
            <a:endCxn id="6" idx="3"/>
          </p:cNvCxnSpPr>
          <p:nvPr/>
        </p:nvCxnSpPr>
        <p:spPr>
          <a:xfrm rot="5400000" flipH="1" flipV="1">
            <a:off x="4433282" y="3951263"/>
            <a:ext cx="2345455" cy="208738"/>
          </a:xfrm>
          <a:prstGeom prst="curvedConnector5">
            <a:avLst>
              <a:gd name="adj1" fmla="val -9747"/>
              <a:gd name="adj2" fmla="val -675345"/>
              <a:gd name="adj3" fmla="val 100899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4" idx="4"/>
            <a:endCxn id="6" idx="7"/>
          </p:cNvCxnSpPr>
          <p:nvPr/>
        </p:nvCxnSpPr>
        <p:spPr>
          <a:xfrm rot="5400000" flipH="1">
            <a:off x="5344391" y="3248891"/>
            <a:ext cx="2536540" cy="1481278"/>
          </a:xfrm>
          <a:prstGeom prst="curvedConnector5">
            <a:avLst>
              <a:gd name="adj1" fmla="val -9012"/>
              <a:gd name="adj2" fmla="val -76813"/>
              <a:gd name="adj3" fmla="val 109012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96000" y="474518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……</a:t>
            </a:r>
            <a:endParaRPr lang="en-IN" b="1"/>
          </a:p>
        </p:txBody>
      </p:sp>
      <p:sp>
        <p:nvSpPr>
          <p:cNvPr id="39" name="Oval 38"/>
          <p:cNvSpPr/>
          <p:nvPr/>
        </p:nvSpPr>
        <p:spPr>
          <a:xfrm>
            <a:off x="5778731" y="2333109"/>
            <a:ext cx="45719" cy="45719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2400" b="1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8686800" y="2154382"/>
            <a:ext cx="914400" cy="612648"/>
          </a:xfrm>
          <a:prstGeom prst="wedgeRoundRectCallout">
            <a:avLst>
              <a:gd name="adj1" fmla="val -359469"/>
              <a:gd name="adj2" fmla="val -17216"/>
              <a:gd name="adj3" fmla="val 16667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Segoe Print" panose="02000600000000000000" pitchFamily="2" charset="0"/>
              </a:rPr>
              <a:t>Initial fact</a:t>
            </a:r>
            <a:endParaRPr lang="en-IN" b="1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8686800" y="3383809"/>
            <a:ext cx="1600200" cy="1365824"/>
          </a:xfrm>
          <a:prstGeom prst="wedgeRoundRectCallout">
            <a:avLst>
              <a:gd name="adj1" fmla="val -224404"/>
              <a:gd name="adj2" fmla="val -59820"/>
              <a:gd name="adj3" fmla="val 16667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Segoe Print" panose="02000600000000000000" pitchFamily="2" charset="0"/>
              </a:rPr>
              <a:t>Single program point that </a:t>
            </a:r>
            <a:r>
              <a:rPr lang="en-US" b="1" err="1">
                <a:solidFill>
                  <a:schemeClr val="tx1"/>
                </a:solidFill>
                <a:latin typeface="Segoe Print" panose="02000600000000000000" pitchFamily="2" charset="0"/>
              </a:rPr>
              <a:t>Kildall</a:t>
            </a:r>
            <a:r>
              <a:rPr lang="en-US" b="1">
                <a:solidFill>
                  <a:schemeClr val="tx1"/>
                </a:solidFill>
                <a:latin typeface="Segoe Print" panose="02000600000000000000" pitchFamily="2" charset="0"/>
              </a:rPr>
              <a:t> updates</a:t>
            </a:r>
            <a:endParaRPr lang="en-IN" b="1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7401" y="5722204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Segoe Print" panose="02000600000000000000" pitchFamily="2" charset="0"/>
              </a:rPr>
              <a:t>After algorithm terminates, final solution at the</a:t>
            </a:r>
          </a:p>
          <a:p>
            <a:r>
              <a:rPr lang="en-US" sz="2400">
                <a:latin typeface="Segoe Print" panose="02000600000000000000" pitchFamily="2" charset="0"/>
              </a:rPr>
              <a:t>single program point over-approximates result</a:t>
            </a:r>
          </a:p>
          <a:p>
            <a:r>
              <a:rPr lang="en-US" sz="2400">
                <a:latin typeface="Segoe Print" panose="02000600000000000000" pitchFamily="2" charset="0"/>
              </a:rPr>
              <a:t>computed by flow-sensitive analysis at any point</a:t>
            </a:r>
            <a:endParaRPr lang="en-IN" sz="240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</a:t>
            </a:r>
            <a:br>
              <a:rPr lang="en-US"/>
            </a:br>
            <a:r>
              <a:rPr lang="en-US"/>
              <a:t>Andersen’s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1" y="1295400"/>
            <a:ext cx="2209799" cy="5509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  x = &amp;a;</a:t>
            </a:r>
          </a:p>
          <a:p>
            <a:endParaRPr lang="en-US" sz="3200">
              <a:solidFill>
                <a:prstClr val="black"/>
              </a:solidFill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solidFill>
                  <a:prstClr val="black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  *x = &amp;w;</a:t>
            </a:r>
          </a:p>
          <a:p>
            <a:endParaRPr lang="en-US" sz="3200">
              <a:solidFill>
                <a:prstClr val="black"/>
              </a:solidFill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solidFill>
                  <a:prstClr val="black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  y = x;</a:t>
            </a:r>
          </a:p>
          <a:p>
            <a:endParaRPr lang="en-US" sz="3200">
              <a:solidFill>
                <a:prstClr val="black"/>
              </a:solidFill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solidFill>
                  <a:prstClr val="black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  x = &amp;b;</a:t>
            </a:r>
          </a:p>
          <a:p>
            <a:endParaRPr lang="en-US" sz="3200">
              <a:solidFill>
                <a:prstClr val="black"/>
              </a:solidFill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solidFill>
                  <a:prstClr val="black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  *x = &amp;t;</a:t>
            </a:r>
          </a:p>
          <a:p>
            <a:endParaRPr lang="en-US" sz="3200">
              <a:solidFill>
                <a:prstClr val="black"/>
              </a:solidFill>
              <a:latin typeface="Rockwell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sz="3200">
                <a:solidFill>
                  <a:prstClr val="black"/>
                </a:solidFill>
                <a:latin typeface="Rockwell" pitchFamily="18" charset="0"/>
                <a:ea typeface="Verdana" pitchFamily="34" charset="0"/>
                <a:cs typeface="Verdana" pitchFamily="34" charset="0"/>
              </a:rPr>
              <a:t>  z = x;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82D99-7D66-4ADE-8A2B-E653AE540BC1}"/>
              </a:ext>
            </a:extLst>
          </p:cNvPr>
          <p:cNvSpPr txBox="1"/>
          <p:nvPr/>
        </p:nvSpPr>
        <p:spPr>
          <a:xfrm>
            <a:off x="4724398" y="2684373"/>
            <a:ext cx="685800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Before first iteration: all variables null</a:t>
            </a:r>
          </a:p>
          <a:p>
            <a:endParaRPr lang="en-US" dirty="0"/>
          </a:p>
          <a:p>
            <a:r>
              <a:rPr lang="en-US" dirty="0"/>
              <a:t>After first iteration of </a:t>
            </a:r>
            <a:r>
              <a:rPr lang="en-US" dirty="0" err="1"/>
              <a:t>Kildall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x -&gt; {</a:t>
            </a:r>
            <a:r>
              <a:rPr lang="en-US" dirty="0" err="1"/>
              <a:t>a,b,null</a:t>
            </a:r>
            <a:r>
              <a:rPr lang="en-US"/>
              <a:t>}, all </a:t>
            </a:r>
            <a:r>
              <a:rPr lang="en-US" dirty="0"/>
              <a:t>other variables null</a:t>
            </a:r>
          </a:p>
          <a:p>
            <a:endParaRPr lang="en-US" dirty="0"/>
          </a:p>
          <a:p>
            <a:r>
              <a:rPr lang="en-US" dirty="0"/>
              <a:t>After 2nd iteration:</a:t>
            </a:r>
          </a:p>
          <a:p>
            <a:r>
              <a:rPr lang="en-US" dirty="0"/>
              <a:t>x -&gt; {</a:t>
            </a:r>
            <a:r>
              <a:rPr lang="en-US" dirty="0" err="1"/>
              <a:t>a,b,null</a:t>
            </a:r>
            <a:r>
              <a:rPr lang="en-US" dirty="0"/>
              <a:t>}, </a:t>
            </a:r>
            <a:r>
              <a:rPr lang="en-US" dirty="0" err="1"/>
              <a:t>y,z</a:t>
            </a:r>
            <a:r>
              <a:rPr lang="en-US" dirty="0"/>
              <a:t> -&gt; {</a:t>
            </a:r>
            <a:r>
              <a:rPr lang="en-US" dirty="0" err="1"/>
              <a:t>a,b,null</a:t>
            </a:r>
            <a:r>
              <a:rPr lang="en-US" dirty="0"/>
              <a:t>}, </a:t>
            </a:r>
            <a:r>
              <a:rPr lang="en-US" dirty="0" err="1"/>
              <a:t>a,b</a:t>
            </a:r>
            <a:r>
              <a:rPr lang="en-US" dirty="0"/>
              <a:t> -&gt; {</a:t>
            </a:r>
            <a:r>
              <a:rPr lang="en-US" dirty="0" err="1"/>
              <a:t>w,t,null</a:t>
            </a:r>
            <a:r>
              <a:rPr lang="en-US" dirty="0"/>
              <a:t>}, </a:t>
            </a:r>
          </a:p>
          <a:p>
            <a:r>
              <a:rPr lang="en-US" dirty="0">
                <a:ea typeface="+mn-lt"/>
                <a:cs typeface="+mn-lt"/>
              </a:rPr>
              <a:t>all other variables null</a:t>
            </a:r>
          </a:p>
          <a:p>
            <a:endParaRPr lang="en-US" dirty="0"/>
          </a:p>
          <a:p>
            <a:r>
              <a:rPr lang="en-US" dirty="0"/>
              <a:t>After 3rd iteration:</a:t>
            </a:r>
          </a:p>
          <a:p>
            <a:r>
              <a:rPr lang="en-US" dirty="0">
                <a:ea typeface="+mn-lt"/>
                <a:cs typeface="+mn-lt"/>
              </a:rPr>
              <a:t>X -&gt; {</a:t>
            </a:r>
            <a:r>
              <a:rPr lang="en-US" dirty="0" err="1">
                <a:ea typeface="+mn-lt"/>
                <a:cs typeface="+mn-lt"/>
              </a:rPr>
              <a:t>a,b,null</a:t>
            </a:r>
            <a:r>
              <a:rPr lang="en-US" dirty="0">
                <a:ea typeface="+mn-lt"/>
                <a:cs typeface="+mn-lt"/>
              </a:rPr>
              <a:t>}, </a:t>
            </a:r>
            <a:r>
              <a:rPr lang="en-US" dirty="0" err="1">
                <a:ea typeface="+mn-lt"/>
                <a:cs typeface="+mn-lt"/>
              </a:rPr>
              <a:t>y,z</a:t>
            </a:r>
            <a:r>
              <a:rPr lang="en-US" dirty="0">
                <a:ea typeface="+mn-lt"/>
                <a:cs typeface="+mn-lt"/>
              </a:rPr>
              <a:t> -&gt; {</a:t>
            </a:r>
            <a:r>
              <a:rPr lang="en-US" dirty="0" err="1">
                <a:ea typeface="+mn-lt"/>
                <a:cs typeface="+mn-lt"/>
              </a:rPr>
              <a:t>a,b,null</a:t>
            </a:r>
            <a:r>
              <a:rPr lang="en-US" dirty="0">
                <a:ea typeface="+mn-lt"/>
                <a:cs typeface="+mn-lt"/>
              </a:rPr>
              <a:t>}, </a:t>
            </a:r>
            <a:r>
              <a:rPr lang="en-US" dirty="0" err="1">
                <a:ea typeface="+mn-lt"/>
                <a:cs typeface="+mn-lt"/>
              </a:rPr>
              <a:t>a,b</a:t>
            </a:r>
            <a:r>
              <a:rPr lang="en-US" dirty="0">
                <a:ea typeface="+mn-lt"/>
                <a:cs typeface="+mn-lt"/>
              </a:rPr>
              <a:t> -&gt; {</a:t>
            </a:r>
            <a:r>
              <a:rPr lang="en-US" dirty="0" err="1">
                <a:ea typeface="+mn-lt"/>
                <a:cs typeface="+mn-lt"/>
              </a:rPr>
              <a:t>w,t,null</a:t>
            </a:r>
            <a:r>
              <a:rPr lang="en-US" dirty="0">
                <a:ea typeface="+mn-lt"/>
                <a:cs typeface="+mn-lt"/>
              </a:rPr>
              <a:t>}, all other variables null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93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Notes about Andersen’s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Strong updates never happen in Andersen’s analysis!</a:t>
            </a:r>
          </a:p>
          <a:p>
            <a:pPr lvl="1"/>
            <a:r>
              <a:rPr lang="en-US"/>
              <a:t>If x-&gt;{y} and y-&gt;{w} before we process statement “*x = &amp;z”,  then even if transfer function returns y-&gt;{z}, due to subsequent join, y will point to {</a:t>
            </a:r>
            <a:r>
              <a:rPr lang="en-US" err="1"/>
              <a:t>w,z</a:t>
            </a:r>
            <a:r>
              <a:rPr lang="en-US"/>
              <a:t>} after this step.</a:t>
            </a:r>
          </a:p>
          <a:p>
            <a:r>
              <a:rPr lang="en-US"/>
              <a:t>Flow-insensitive style can be adopted for </a:t>
            </a:r>
            <a:r>
              <a:rPr lang="en-US">
                <a:solidFill>
                  <a:srgbClr val="FF0000"/>
                </a:solidFill>
              </a:rPr>
              <a:t>any</a:t>
            </a:r>
            <a:r>
              <a:rPr lang="en-US"/>
              <a:t> analysis, not just for pointer analysis</a:t>
            </a:r>
          </a:p>
        </p:txBody>
      </p:sp>
    </p:spTree>
    <p:extLst>
      <p:ext uri="{BB962C8B-B14F-4D97-AF65-F5344CB8AC3E}">
        <p14:creationId xmlns:p14="http://schemas.microsoft.com/office/powerpoint/2010/main" val="1979700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Why Flow-Insensitive Analysis?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Reduced space requirements</a:t>
            </a:r>
          </a:p>
          <a:p>
            <a:pPr lvl="1"/>
            <a:r>
              <a:rPr lang="en-US"/>
              <a:t>a single points-to solution</a:t>
            </a:r>
          </a:p>
          <a:p>
            <a:r>
              <a:rPr lang="en-US"/>
              <a:t>Reduced time complexity</a:t>
            </a:r>
          </a:p>
          <a:p>
            <a:pPr lvl="1"/>
            <a:r>
              <a:rPr lang="en-US"/>
              <a:t>no copying of points-to facts</a:t>
            </a:r>
          </a:p>
          <a:p>
            <a:pPr lvl="2"/>
            <a:r>
              <a:rPr lang="en-US"/>
              <a:t>individual updates more efficient</a:t>
            </a:r>
          </a:p>
          <a:p>
            <a:pPr lvl="1"/>
            <a:r>
              <a:rPr lang="en-US"/>
              <a:t>a cubic-time algorithm</a:t>
            </a:r>
          </a:p>
          <a:p>
            <a:r>
              <a:rPr lang="en-US"/>
              <a:t>Scales to millions of lines of code</a:t>
            </a:r>
          </a:p>
          <a:p>
            <a:pPr lvl="1"/>
            <a:r>
              <a:rPr lang="en-US"/>
              <a:t>most popular points-to analysis</a:t>
            </a:r>
          </a:p>
        </p:txBody>
      </p:sp>
    </p:spTree>
    <p:extLst>
      <p:ext uri="{BB962C8B-B14F-4D97-AF65-F5344CB8AC3E}">
        <p14:creationId xmlns:p14="http://schemas.microsoft.com/office/powerpoint/2010/main" val="12061793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Andersen’s Analysis:</a:t>
            </a:r>
            <a:br>
              <a:rPr lang="en-US"/>
            </a:br>
            <a:r>
              <a:rPr lang="en-US"/>
              <a:t>An alternative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Introduce a constraint variable </a:t>
            </a:r>
            <a:r>
              <a:rPr lang="en-US" err="1">
                <a:solidFill>
                  <a:srgbClr val="0070C0"/>
                </a:solidFill>
              </a:rPr>
              <a:t>PT</a:t>
            </a:r>
            <a:r>
              <a:rPr lang="en-US" baseline="-25000" err="1">
                <a:solidFill>
                  <a:srgbClr val="0070C0"/>
                </a:solidFill>
              </a:rPr>
              <a:t>x</a:t>
            </a:r>
            <a:r>
              <a:rPr lang="en-US"/>
              <a:t> for each program variable x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Create a constraint from each assignment statement, as follows:</a:t>
            </a:r>
          </a:p>
          <a:p>
            <a:pPr marL="400050" lvl="1" indent="0">
              <a:buNone/>
            </a:pPr>
            <a:r>
              <a:rPr lang="en-US">
                <a:latin typeface="Segoe Print"/>
              </a:rPr>
              <a:t>x = y:  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y</a:t>
            </a:r>
            <a:r>
              <a:rPr lang="en-US" baseline="-25000">
                <a:solidFill>
                  <a:srgbClr val="0070C0"/>
                </a:solidFill>
                <a:latin typeface="Segoe Print"/>
              </a:rPr>
              <a:t> 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>
                <a:solidFill>
                  <a:srgbClr val="0070C0"/>
                </a:solidFill>
                <a:latin typeface="Cambria Math"/>
                <a:ea typeface="Cambria Math"/>
              </a:rPr>
              <a:t>⊆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x</a:t>
            </a:r>
          </a:p>
          <a:p>
            <a:pPr marL="400050" lvl="1" indent="0">
              <a:buNone/>
            </a:pPr>
            <a:r>
              <a:rPr lang="en-US">
                <a:latin typeface="Segoe Print"/>
              </a:rPr>
              <a:t>*x = y: 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y</a:t>
            </a:r>
            <a:r>
              <a:rPr lang="en-US" baseline="-25000">
                <a:solidFill>
                  <a:srgbClr val="0070C0"/>
                </a:solidFill>
                <a:latin typeface="Segoe Print"/>
              </a:rPr>
              <a:t> 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>
                <a:solidFill>
                  <a:srgbClr val="0070C0"/>
                </a:solidFill>
                <a:latin typeface="Cambria Math"/>
                <a:ea typeface="Cambria Math"/>
              </a:rPr>
              <a:t>⊆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v</a:t>
            </a:r>
            <a:r>
              <a:rPr lang="en-US" baseline="-25000">
                <a:solidFill>
                  <a:srgbClr val="0070C0"/>
                </a:solidFill>
                <a:latin typeface="Segoe Print"/>
              </a:rPr>
              <a:t>,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forall</a:t>
            </a:r>
            <a:r>
              <a:rPr lang="en-US">
                <a:solidFill>
                  <a:srgbClr val="0070C0"/>
                </a:solidFill>
                <a:latin typeface="Segoe Print"/>
              </a:rPr>
              <a:t> variables v in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x</a:t>
            </a:r>
            <a:endParaRPr lang="en-US" baseline="-25000">
              <a:solidFill>
                <a:srgbClr val="0070C0"/>
              </a:solidFill>
              <a:latin typeface="Segoe Print"/>
            </a:endParaRPr>
          </a:p>
          <a:p>
            <a:pPr marL="400050" lvl="1" indent="0">
              <a:buNone/>
            </a:pPr>
            <a:r>
              <a:rPr lang="en-US">
                <a:latin typeface="Segoe Print"/>
              </a:rPr>
              <a:t>x = &amp;y:</a:t>
            </a:r>
            <a:r>
              <a:rPr lang="en-US">
                <a:solidFill>
                  <a:srgbClr val="000000"/>
                </a:solidFill>
                <a:latin typeface="Segoe Print"/>
              </a:rPr>
              <a:t> </a:t>
            </a:r>
            <a:r>
              <a:rPr lang="en-US">
                <a:solidFill>
                  <a:srgbClr val="0070C0"/>
                </a:solidFill>
                <a:latin typeface="Segoe Print"/>
              </a:rPr>
              <a:t>{y} </a:t>
            </a:r>
            <a:r>
              <a:rPr lang="en-US">
                <a:solidFill>
                  <a:srgbClr val="0070C0"/>
                </a:solidFill>
                <a:latin typeface="Cambria Math"/>
                <a:ea typeface="Cambria Math"/>
              </a:rPr>
              <a:t>⊆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x</a:t>
            </a:r>
            <a:r>
              <a:rPr lang="en-US">
                <a:solidFill>
                  <a:srgbClr val="0070C0"/>
                </a:solidFill>
                <a:latin typeface="Segoe Print"/>
              </a:rPr>
              <a:t> </a:t>
            </a:r>
            <a:endParaRPr lang="en-US" baseline="-25000">
              <a:solidFill>
                <a:srgbClr val="0070C0"/>
              </a:solidFill>
              <a:latin typeface="Segoe Print"/>
            </a:endParaRPr>
          </a:p>
          <a:p>
            <a:pPr marL="400050" lvl="1" indent="0">
              <a:buNone/>
            </a:pPr>
            <a:r>
              <a:rPr lang="en-US">
                <a:latin typeface="Segoe Print"/>
              </a:rPr>
              <a:t>x = *y: 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v</a:t>
            </a:r>
            <a:r>
              <a:rPr lang="en-US" baseline="-25000">
                <a:solidFill>
                  <a:srgbClr val="0070C0"/>
                </a:solidFill>
                <a:latin typeface="Segoe Print"/>
              </a:rPr>
              <a:t> 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>
                <a:solidFill>
                  <a:srgbClr val="0070C0"/>
                </a:solidFill>
                <a:latin typeface="Cambria Math"/>
                <a:ea typeface="Cambria Math"/>
              </a:rPr>
              <a:t>⊆</a:t>
            </a:r>
            <a:r>
              <a:rPr lang="en-US">
                <a:solidFill>
                  <a:srgbClr val="0070C0"/>
                </a:solidFill>
                <a:latin typeface="Segoe Print"/>
              </a:rPr>
              <a:t>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x</a:t>
            </a:r>
            <a:r>
              <a:rPr lang="en-US" baseline="-25000">
                <a:solidFill>
                  <a:srgbClr val="0070C0"/>
                </a:solidFill>
                <a:latin typeface="Segoe Print"/>
              </a:rPr>
              <a:t>,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forall</a:t>
            </a:r>
            <a:r>
              <a:rPr lang="en-US">
                <a:solidFill>
                  <a:srgbClr val="0070C0"/>
                </a:solidFill>
                <a:latin typeface="Segoe Print"/>
              </a:rPr>
              <a:t> variables v in </a:t>
            </a:r>
            <a:r>
              <a:rPr lang="en-US" err="1">
                <a:solidFill>
                  <a:srgbClr val="0070C0"/>
                </a:solidFill>
                <a:latin typeface="Segoe Print"/>
              </a:rPr>
              <a:t>PT</a:t>
            </a:r>
            <a:r>
              <a:rPr lang="en-US" baseline="-25000" err="1">
                <a:solidFill>
                  <a:srgbClr val="0070C0"/>
                </a:solidFill>
                <a:latin typeface="Segoe Print"/>
              </a:rPr>
              <a:t>y</a:t>
            </a:r>
            <a:endParaRPr lang="en-US" baseline="-25000">
              <a:solidFill>
                <a:srgbClr val="0070C0"/>
              </a:solidFill>
              <a:latin typeface="Segoe Print"/>
            </a:endParaRPr>
          </a:p>
          <a:p>
            <a:pPr marL="400050" lvl="1" indent="0">
              <a:buNone/>
            </a:pPr>
            <a:endParaRPr lang="en-US" baseline="-2500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/>
              <a:t>Find least solution to set of all constraints that were generated above. (A solution is a mapping from constraint variables to sets of program variables.) Emit this least solution as the final solution.</a:t>
            </a:r>
          </a:p>
          <a:p>
            <a:pPr marL="914400" lvl="1" indent="-514350"/>
            <a:r>
              <a:rPr lang="en-US"/>
              <a:t>Note: Solution s1 dominates Solution s2 if for each program variable v, s2(</a:t>
            </a:r>
            <a:r>
              <a:rPr lang="en-US" err="1">
                <a:solidFill>
                  <a:srgbClr val="0070C0"/>
                </a:solidFill>
              </a:rPr>
              <a:t>PT</a:t>
            </a:r>
            <a:r>
              <a:rPr lang="en-US" baseline="-25000" err="1">
                <a:solidFill>
                  <a:srgbClr val="0070C0"/>
                </a:solidFill>
              </a:rPr>
              <a:t>v</a:t>
            </a:r>
            <a:r>
              <a:rPr lang="en-US"/>
              <a:t>) </a:t>
            </a:r>
            <a:r>
              <a:rPr lang="en-US">
                <a:latin typeface="Cambria Math"/>
                <a:ea typeface="Cambria Math"/>
              </a:rPr>
              <a:t>⊆ </a:t>
            </a:r>
            <a:r>
              <a:rPr lang="en-US"/>
              <a:t>s1(</a:t>
            </a:r>
            <a:r>
              <a:rPr lang="en-US" err="1">
                <a:solidFill>
                  <a:srgbClr val="0070C0"/>
                </a:solidFill>
              </a:rPr>
              <a:t>PT</a:t>
            </a:r>
            <a:r>
              <a:rPr lang="en-US" baseline="-25000" err="1">
                <a:solidFill>
                  <a:srgbClr val="0070C0"/>
                </a:solidFill>
              </a:rPr>
              <a:t>v</a:t>
            </a:r>
            <a:r>
              <a:rPr lang="en-US"/>
              <a:t>)</a:t>
            </a:r>
          </a:p>
          <a:p>
            <a:pPr marL="914400" lvl="1" indent="-514350"/>
            <a:endParaRPr lang="en-US" baseline="-25000"/>
          </a:p>
          <a:p>
            <a:pPr marL="0" indent="0">
              <a:buNone/>
            </a:pPr>
            <a:r>
              <a:rPr lang="en-US"/>
              <a:t>Note: This approach computes exact same result as previous approach that collapses program and then uses Algorithm A.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1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May-Point-To Analyses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619500" y="13716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Ideal-May-Point-To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19500" y="28448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Algorithm 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19500" y="4318000"/>
            <a:ext cx="50292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Andersen’s</a:t>
            </a:r>
          </a:p>
        </p:txBody>
      </p:sp>
      <p:cxnSp>
        <p:nvCxnSpPr>
          <p:cNvPr id="12" name="Straight Arrow Connector 11"/>
          <p:cNvCxnSpPr>
            <a:stCxn id="5" idx="0"/>
            <a:endCxn id="4" idx="2"/>
          </p:cNvCxnSpPr>
          <p:nvPr/>
        </p:nvCxnSpPr>
        <p:spPr>
          <a:xfrm rot="5400000" flipH="1" flipV="1">
            <a:off x="5778500" y="3962400"/>
            <a:ext cx="711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0"/>
            <a:endCxn id="3" idx="2"/>
          </p:cNvCxnSpPr>
          <p:nvPr/>
        </p:nvCxnSpPr>
        <p:spPr>
          <a:xfrm rot="5400000" flipH="1" flipV="1">
            <a:off x="5778500" y="2489200"/>
            <a:ext cx="711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19600" y="236220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egoe Print" pitchFamily="2" charset="0"/>
              </a:rPr>
              <a:t>more efficient / less precise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374546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Segoe Print" pitchFamily="2" charset="0"/>
              </a:rPr>
              <a:t>more efficient / less precise</a:t>
            </a:r>
          </a:p>
        </p:txBody>
      </p:sp>
    </p:spTree>
    <p:extLst>
      <p:ext uri="{BB962C8B-B14F-4D97-AF65-F5344CB8AC3E}">
        <p14:creationId xmlns:p14="http://schemas.microsoft.com/office/powerpoint/2010/main" val="835933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Andersen’s Analysis:</a:t>
            </a:r>
            <a:br>
              <a:rPr lang="en-US" sz="3200"/>
            </a:br>
            <a:r>
              <a:rPr lang="en-US" sz="3200"/>
              <a:t>Further Optimizations and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err="1"/>
              <a:t>Fahndrich</a:t>
            </a:r>
            <a:r>
              <a:rPr lang="en-US"/>
              <a:t> et al., Partial online cycle elimination in inclusion constraint graphs, PLDI 1998.</a:t>
            </a:r>
          </a:p>
          <a:p>
            <a:r>
              <a:rPr lang="en-US" err="1"/>
              <a:t>Rountev</a:t>
            </a:r>
            <a:r>
              <a:rPr lang="en-US"/>
              <a:t> and Chandra, Offline variable substitution for scaling points-to analysis, 2000.</a:t>
            </a:r>
          </a:p>
          <a:p>
            <a:r>
              <a:rPr lang="en-US" err="1"/>
              <a:t>Heintze</a:t>
            </a:r>
            <a:r>
              <a:rPr lang="en-US"/>
              <a:t> and Tardieu, Ultra-fast aliasing analysis using CLA: a million lines of C code in a second, PLDI 2001.</a:t>
            </a:r>
          </a:p>
          <a:p>
            <a:r>
              <a:rPr lang="en-US"/>
              <a:t>M. Hind, Pointer analysis: Haven’t we solved this problem yet?, PASTE 2001.</a:t>
            </a:r>
          </a:p>
          <a:p>
            <a:r>
              <a:rPr lang="en-US" err="1"/>
              <a:t>Hardekopf</a:t>
            </a:r>
            <a:r>
              <a:rPr lang="en-US"/>
              <a:t> and Lin, The ant and the grasshopper: fast and accurate pointer analysis for millions of lines of code, PLDI 2007.</a:t>
            </a:r>
          </a:p>
          <a:p>
            <a:r>
              <a:rPr lang="en-US" err="1"/>
              <a:t>Hardekopf</a:t>
            </a:r>
            <a:r>
              <a:rPr lang="en-US"/>
              <a:t> and Lin, Exploiting pointer and location equivalence to optimize pointer analysis, SAS 2007.</a:t>
            </a:r>
          </a:p>
          <a:p>
            <a:r>
              <a:rPr lang="en-US" err="1"/>
              <a:t>Hardekopf</a:t>
            </a:r>
            <a:r>
              <a:rPr lang="en-US"/>
              <a:t> and Lin, Semi-sparse flow-sensitive pointer analysis, POPL 2009.</a:t>
            </a:r>
          </a:p>
        </p:txBody>
      </p:sp>
    </p:spTree>
    <p:extLst>
      <p:ext uri="{BB962C8B-B14F-4D97-AF65-F5344CB8AC3E}">
        <p14:creationId xmlns:p14="http://schemas.microsoft.com/office/powerpoint/2010/main" val="3522112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Context-Sensitivity Etc.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/>
              <a:t>Liang &amp; </a:t>
            </a:r>
            <a:r>
              <a:rPr lang="en-US" sz="2800" err="1"/>
              <a:t>Harrold</a:t>
            </a:r>
            <a:r>
              <a:rPr lang="en-US" sz="2800"/>
              <a:t>, Efficient computation of parameterized pointer information for </a:t>
            </a:r>
            <a:r>
              <a:rPr lang="en-US" sz="2800" err="1"/>
              <a:t>interprocedural</a:t>
            </a:r>
            <a:r>
              <a:rPr lang="en-US" sz="2800"/>
              <a:t> analyses. SAS 2001.</a:t>
            </a:r>
          </a:p>
          <a:p>
            <a:r>
              <a:rPr lang="en-US" sz="2800" err="1"/>
              <a:t>Lattner</a:t>
            </a:r>
            <a:r>
              <a:rPr lang="en-US" sz="2800"/>
              <a:t> et al., Making context-sensitive points-to analysis with heap cloning practical for the real world, PLDI 2007.</a:t>
            </a:r>
          </a:p>
          <a:p>
            <a:r>
              <a:rPr lang="en-US" sz="2800"/>
              <a:t>Zhu &amp; </a:t>
            </a:r>
            <a:r>
              <a:rPr lang="en-US" sz="2800" err="1"/>
              <a:t>Calman</a:t>
            </a:r>
            <a:r>
              <a:rPr lang="en-US" sz="2800"/>
              <a:t>, Symbolic pointer analysis revisited. PLDI 2004.</a:t>
            </a:r>
          </a:p>
          <a:p>
            <a:r>
              <a:rPr lang="en-US" sz="2800"/>
              <a:t>Whaley &amp; Lam, Cloning-based context-sensitive pointer alias analysis using BDD, PLDI 2004.</a:t>
            </a:r>
          </a:p>
          <a:p>
            <a:r>
              <a:rPr lang="en-US" sz="2800"/>
              <a:t>Rountev et al. Points-to analysis for Java using annotated constraints. OOPSLA 2001.</a:t>
            </a:r>
          </a:p>
          <a:p>
            <a:r>
              <a:rPr lang="en-US" sz="2800" err="1"/>
              <a:t>Milanova</a:t>
            </a:r>
            <a:r>
              <a:rPr lang="en-US" sz="2800"/>
              <a:t> et al. Parameterized object sensitivity for points-to and side-effect analyses for Java. ISSTA 2002.</a:t>
            </a:r>
            <a:endParaRPr lang="en-IN" sz="2800"/>
          </a:p>
        </p:txBody>
      </p:sp>
    </p:spTree>
    <p:extLst>
      <p:ext uri="{BB962C8B-B14F-4D97-AF65-F5344CB8AC3E}">
        <p14:creationId xmlns:p14="http://schemas.microsoft.com/office/powerpoint/2010/main" val="185542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748" y="1447801"/>
            <a:ext cx="2209799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p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70" y="167177"/>
            <a:ext cx="9087339" cy="1172307"/>
          </a:xfrm>
        </p:spPr>
        <p:txBody>
          <a:bodyPr>
            <a:noAutofit/>
          </a:bodyPr>
          <a:lstStyle/>
          <a:p>
            <a:r>
              <a:rPr lang="en-US" sz="3600"/>
              <a:t>A Constant Propagation Example</a:t>
            </a:r>
            <a:br>
              <a:rPr lang="en-US" sz="3600"/>
            </a:br>
            <a:r>
              <a:rPr lang="en-US" sz="3600"/>
              <a:t>With Pointers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29718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ed Rectangular Callout 9"/>
          <p:cNvSpPr/>
          <p:nvPr/>
        </p:nvSpPr>
        <p:spPr>
          <a:xfrm>
            <a:off x="201247" y="4038600"/>
            <a:ext cx="2582061" cy="578882"/>
          </a:xfrm>
          <a:prstGeom prst="wedgeRoundRectCallout">
            <a:avLst>
              <a:gd name="adj1" fmla="val -3577"/>
              <a:gd name="adj2" fmla="val -1532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is always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3</a:t>
            </a:r>
            <a:endParaRPr lang="en-US" sz="280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148" y="1447801"/>
            <a:ext cx="2209799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5948" y="1447800"/>
            <a:ext cx="2209799" cy="353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if (?)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 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else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 p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11" name="Oval 10"/>
          <p:cNvSpPr/>
          <p:nvPr/>
        </p:nvSpPr>
        <p:spPr>
          <a:xfrm>
            <a:off x="7516446" y="30480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unded Rectangular Callout 11"/>
          <p:cNvSpPr/>
          <p:nvPr/>
        </p:nvSpPr>
        <p:spPr>
          <a:xfrm>
            <a:off x="6449647" y="4114800"/>
            <a:ext cx="2582061" cy="578882"/>
          </a:xfrm>
          <a:prstGeom prst="wedgeRoundRectCallout">
            <a:avLst>
              <a:gd name="adj1" fmla="val -3577"/>
              <a:gd name="adj2" fmla="val -15320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is always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4</a:t>
            </a:r>
            <a:endParaRPr lang="en-US" sz="280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92246" y="44958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ounded Rectangular Callout 13"/>
          <p:cNvSpPr/>
          <p:nvPr/>
        </p:nvSpPr>
        <p:spPr>
          <a:xfrm>
            <a:off x="2182446" y="5400437"/>
            <a:ext cx="6400800" cy="1532334"/>
          </a:xfrm>
          <a:prstGeom prst="wedgeRoundRectCallout">
            <a:avLst>
              <a:gd name="adj1" fmla="val -14203"/>
              <a:gd name="adj2" fmla="val -8521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may be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3 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or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 4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(i.e.,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is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unknown 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in Constant Propagation lattice)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06246" y="3962400"/>
            <a:ext cx="50292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pointers affect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most program analyses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Compiler optimizations</a:t>
            </a:r>
          </a:p>
          <a:p>
            <a:endParaRPr lang="en-US"/>
          </a:p>
          <a:p>
            <a:r>
              <a:rPr lang="en-US"/>
              <a:t>Any kind off Verification &amp; Bug Finding</a:t>
            </a:r>
          </a:p>
          <a:p>
            <a:pPr lvl="1"/>
            <a:r>
              <a:rPr lang="en-US"/>
              <a:t>use in preliminary phases</a:t>
            </a:r>
          </a:p>
          <a:p>
            <a:pPr lvl="1"/>
            <a:r>
              <a:rPr lang="en-US"/>
              <a:t>use in verification itself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01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747" y="1447801"/>
            <a:ext cx="2209799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p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2" y="167176"/>
            <a:ext cx="8901724" cy="1172307"/>
          </a:xfrm>
        </p:spPr>
        <p:txBody>
          <a:bodyPr>
            <a:noAutofit/>
          </a:bodyPr>
          <a:lstStyle/>
          <a:p>
            <a:r>
              <a:rPr lang="en-US" sz="3600"/>
              <a:t>A Constant Propagation Example</a:t>
            </a:r>
            <a:br>
              <a:rPr lang="en-US" sz="3600"/>
            </a:br>
            <a:r>
              <a:rPr lang="en-US" sz="3600"/>
              <a:t>With Pointers</a:t>
            </a:r>
          </a:p>
        </p:txBody>
      </p:sp>
      <p:sp>
        <p:nvSpPr>
          <p:cNvPr id="8" name="Oval 7"/>
          <p:cNvSpPr/>
          <p:nvPr/>
        </p:nvSpPr>
        <p:spPr>
          <a:xfrm>
            <a:off x="810846" y="25908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ed Rectangular Callout 9"/>
          <p:cNvSpPr/>
          <p:nvPr/>
        </p:nvSpPr>
        <p:spPr>
          <a:xfrm>
            <a:off x="201247" y="4038600"/>
            <a:ext cx="2382969" cy="1055608"/>
          </a:xfrm>
          <a:prstGeom prst="wedgeRoundRectCallout">
            <a:avLst>
              <a:gd name="adj1" fmla="val -18239"/>
              <a:gd name="adj2" fmla="val -14133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always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points-to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y</a:t>
            </a:r>
            <a:endParaRPr lang="en-US" sz="280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0147" y="1447801"/>
            <a:ext cx="2209799" cy="20621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5947" y="1447800"/>
            <a:ext cx="2209799" cy="353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if (?)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 p = &amp;x;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else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  p = &amp;y;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x = 3;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*p = 4;</a:t>
            </a:r>
          </a:p>
          <a:p>
            <a:r>
              <a:rPr lang="en-US" sz="3200">
                <a:latin typeface="Rockwell" pitchFamily="18" charset="0"/>
                <a:ea typeface="Verdana" pitchFamily="34" charset="0"/>
                <a:cs typeface="Verdana" pitchFamily="34" charset="0"/>
              </a:rPr>
              <a:t>  z = x + 5;</a:t>
            </a:r>
          </a:p>
        </p:txBody>
      </p:sp>
      <p:sp>
        <p:nvSpPr>
          <p:cNvPr id="11" name="Oval 10"/>
          <p:cNvSpPr/>
          <p:nvPr/>
        </p:nvSpPr>
        <p:spPr>
          <a:xfrm>
            <a:off x="7059246" y="25908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unded Rectangular Callout 11"/>
          <p:cNvSpPr/>
          <p:nvPr/>
        </p:nvSpPr>
        <p:spPr>
          <a:xfrm>
            <a:off x="6449647" y="4114800"/>
            <a:ext cx="2382969" cy="1055608"/>
          </a:xfrm>
          <a:prstGeom prst="wedgeRoundRectCallout">
            <a:avLst>
              <a:gd name="adj1" fmla="val -16982"/>
              <a:gd name="adj2" fmla="val -14848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always</a:t>
            </a:r>
          </a:p>
          <a:p>
            <a:pPr algn="ctr"/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points-to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</a:t>
            </a:r>
            <a:endParaRPr lang="en-US" sz="280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35046" y="4038600"/>
            <a:ext cx="381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ounded Rectangular Callout 13"/>
          <p:cNvSpPr/>
          <p:nvPr/>
        </p:nvSpPr>
        <p:spPr>
          <a:xfrm>
            <a:off x="2182446" y="5638800"/>
            <a:ext cx="6400800" cy="578882"/>
          </a:xfrm>
          <a:prstGeom prst="wedgeRoundRectCallout">
            <a:avLst>
              <a:gd name="adj1" fmla="val -20014"/>
              <a:gd name="adj2" fmla="val -24447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p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 may point-to 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x </a:t>
            </a:r>
            <a:r>
              <a:rPr lang="en-US" sz="2800">
                <a:solidFill>
                  <a:schemeClr val="tx1"/>
                </a:solidFill>
                <a:latin typeface="Segoe Print" pitchFamily="2" charset="0"/>
              </a:rPr>
              <a:t>or</a:t>
            </a:r>
            <a:r>
              <a:rPr lang="en-US" sz="2800">
                <a:solidFill>
                  <a:srgbClr val="FF0000"/>
                </a:solidFill>
                <a:latin typeface="Segoe Print" pitchFamily="2" charset="0"/>
              </a:rPr>
              <a:t>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84" y="274638"/>
            <a:ext cx="6244493" cy="1143000"/>
          </a:xfrm>
        </p:spPr>
        <p:txBody>
          <a:bodyPr/>
          <a:lstStyle/>
          <a:p>
            <a:r>
              <a:rPr lang="en-US">
                <a:solidFill>
                  <a:srgbClr val="00B050"/>
                </a:solidFill>
              </a:rPr>
              <a:t>Points-to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85" y="1600200"/>
            <a:ext cx="8686800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Segoe Print"/>
              </a:rPr>
              <a:t>Determine the set of targets a pointer variable could point-to (at each point in the program)</a:t>
            </a:r>
          </a:p>
          <a:p>
            <a:pPr lvl="1"/>
            <a:r>
              <a:rPr lang="en-US"/>
              <a:t> “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 points-to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/>
              <a:t>”</a:t>
            </a:r>
          </a:p>
          <a:p>
            <a:pPr lvl="2"/>
            <a:r>
              <a:rPr lang="en-US"/>
              <a:t>“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 stores the value </a:t>
            </a:r>
            <a:r>
              <a:rPr lang="en-US">
                <a:solidFill>
                  <a:srgbClr val="FF0000"/>
                </a:solidFill>
              </a:rPr>
              <a:t>&amp;x</a:t>
            </a:r>
            <a:r>
              <a:rPr lang="en-US"/>
              <a:t>”</a:t>
            </a:r>
          </a:p>
          <a:p>
            <a:pPr lvl="2"/>
            <a:r>
              <a:rPr lang="en-US"/>
              <a:t>“</a:t>
            </a:r>
            <a:r>
              <a:rPr lang="en-US">
                <a:solidFill>
                  <a:srgbClr val="FF0000"/>
                </a:solidFill>
              </a:rPr>
              <a:t>*p</a:t>
            </a:r>
            <a:r>
              <a:rPr lang="en-US"/>
              <a:t> denotes the location </a:t>
            </a:r>
            <a:r>
              <a:rPr lang="en-US">
                <a:solidFill>
                  <a:srgbClr val="FF0000"/>
                </a:solidFill>
              </a:rPr>
              <a:t>x</a:t>
            </a:r>
            <a:r>
              <a:rPr lang="en-US"/>
              <a:t>”</a:t>
            </a:r>
          </a:p>
          <a:p>
            <a:pPr lvl="1"/>
            <a:r>
              <a:rPr lang="en-US"/>
              <a:t>targets could be variables or locations in the heap (dynamic memory allocation)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p = &amp;x;</a:t>
            </a:r>
          </a:p>
          <a:p>
            <a:pPr lvl="2"/>
            <a:r>
              <a:rPr lang="en-US">
                <a:solidFill>
                  <a:srgbClr val="FF0000"/>
                </a:solidFill>
              </a:rPr>
              <a:t>p = new </a:t>
            </a:r>
            <a:r>
              <a:rPr lang="en-US" err="1">
                <a:solidFill>
                  <a:srgbClr val="FF0000"/>
                </a:solidFill>
              </a:rPr>
              <a:t>Foo</a:t>
            </a:r>
            <a:r>
              <a:rPr lang="en-US">
                <a:solidFill>
                  <a:srgbClr val="FF0000"/>
                </a:solidFill>
              </a:rPr>
              <a:t>(); </a:t>
            </a:r>
            <a:r>
              <a:rPr lang="en-US"/>
              <a:t>or </a:t>
            </a:r>
            <a:r>
              <a:rPr lang="en-US">
                <a:solidFill>
                  <a:srgbClr val="FF0000"/>
                </a:solidFill>
              </a:rPr>
              <a:t>p = </a:t>
            </a:r>
            <a:r>
              <a:rPr lang="en-US" err="1">
                <a:solidFill>
                  <a:srgbClr val="FF0000"/>
                </a:solidFill>
              </a:rPr>
              <a:t>malloc</a:t>
            </a:r>
            <a:r>
              <a:rPr lang="en-US">
                <a:solidFill>
                  <a:srgbClr val="FF0000"/>
                </a:solidFill>
              </a:rPr>
              <a:t> (…);</a:t>
            </a:r>
          </a:p>
          <a:p>
            <a:pPr marL="457200" lvl="1" indent="0">
              <a:buNone/>
            </a:pPr>
            <a:endParaRPr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Programming Language: </a:t>
            </a:r>
            <a:br>
              <a:rPr lang="en-US"/>
            </a:br>
            <a:r>
              <a:rPr lang="en-US"/>
              <a:t>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Segoe Print"/>
              </a:rPr>
              <a:t> A program consists of</a:t>
            </a:r>
          </a:p>
          <a:p>
            <a:pPr lvl="1"/>
            <a:r>
              <a:rPr lang="en-US">
                <a:latin typeface="Segoe Print"/>
              </a:rPr>
              <a:t>a set of variables </a:t>
            </a:r>
            <a:r>
              <a:rPr lang="en-US">
                <a:solidFill>
                  <a:srgbClr val="C00000"/>
                </a:solidFill>
                <a:latin typeface="Segoe Print"/>
              </a:rPr>
              <a:t>Var</a:t>
            </a:r>
          </a:p>
          <a:p>
            <a:pPr lvl="1"/>
            <a:r>
              <a:rPr lang="en-US">
                <a:latin typeface="Segoe Print"/>
              </a:rPr>
              <a:t>a control-flow graph (CFG) with every node labelled by a primitive statement</a:t>
            </a:r>
          </a:p>
          <a:p>
            <a:r>
              <a:rPr lang="en-US">
                <a:latin typeface="Segoe Print"/>
              </a:rPr>
              <a:t>A primitive statement is of the form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x = null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x = y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x = *y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x = &amp;y;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*x = y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conditions</a:t>
            </a:r>
          </a:p>
          <a:p>
            <a:pPr lvl="1">
              <a:buFont typeface="Arial" pitchFamily="34" charset="0"/>
              <a:buChar char="•"/>
            </a:pPr>
            <a:r>
              <a:rPr lang="en-US">
                <a:solidFill>
                  <a:srgbClr val="C00000"/>
                </a:solidFill>
                <a:latin typeface="Segoe Print"/>
              </a:rPr>
              <a:t>skip</a:t>
            </a:r>
          </a:p>
          <a:p>
            <a:pPr lvl="1">
              <a:buNone/>
            </a:pPr>
            <a:r>
              <a:rPr lang="en-US">
                <a:latin typeface="Segoe Print"/>
              </a:rPr>
              <a:t>(where </a:t>
            </a:r>
            <a:r>
              <a:rPr lang="en-US">
                <a:solidFill>
                  <a:srgbClr val="C00000"/>
                </a:solidFill>
                <a:latin typeface="Segoe Print"/>
              </a:rPr>
              <a:t>x</a:t>
            </a:r>
            <a:r>
              <a:rPr lang="en-US">
                <a:latin typeface="Segoe Print"/>
              </a:rPr>
              <a:t> and </a:t>
            </a:r>
            <a:r>
              <a:rPr lang="en-US">
                <a:solidFill>
                  <a:srgbClr val="C00000"/>
                </a:solidFill>
                <a:latin typeface="Segoe Print"/>
              </a:rPr>
              <a:t>y</a:t>
            </a:r>
            <a:r>
              <a:rPr lang="en-US">
                <a:latin typeface="Segoe Print"/>
              </a:rPr>
              <a:t> are variables in </a:t>
            </a:r>
            <a:r>
              <a:rPr lang="en-US">
                <a:solidFill>
                  <a:srgbClr val="C00000"/>
                </a:solidFill>
                <a:latin typeface="Segoe Print"/>
              </a:rPr>
              <a:t>Var</a:t>
            </a:r>
            <a:r>
              <a:rPr lang="en-US">
                <a:latin typeface="Segoe Print"/>
              </a:rPr>
              <a:t>)</a:t>
            </a:r>
          </a:p>
          <a:p>
            <a:pPr lvl="1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0400" y="3540369"/>
            <a:ext cx="5065648" cy="21452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latin typeface="Segoe Print"/>
              </a:rPr>
              <a:t>Omitted (for now)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Segoe Print"/>
              </a:rPr>
              <a:t> Dynamic memory allocation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Segoe Print"/>
              </a:rPr>
              <a:t> Pointer arithmetic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Segoe Print"/>
              </a:rPr>
              <a:t> Structures and fields</a:t>
            </a:r>
          </a:p>
          <a:p>
            <a:pPr>
              <a:buFont typeface="Arial" pitchFamily="34" charset="0"/>
              <a:buChar char="•"/>
            </a:pPr>
            <a:r>
              <a:rPr lang="en-US" sz="2400">
                <a:latin typeface="Segoe Print"/>
              </a:rPr>
              <a:t> 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>
                <a:latin typeface="Segoe Print"/>
              </a:rPr>
              <a:t>Programming Language:</a:t>
            </a:r>
            <a:br>
              <a:rPr lang="en-US"/>
            </a:br>
            <a:r>
              <a:rPr lang="en-US">
                <a:latin typeface="Segoe Print"/>
              </a:rPr>
              <a:t>Concrete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10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latin typeface="Segoe Print"/>
              </a:rPr>
              <a:t>State</a:t>
            </a:r>
            <a:r>
              <a:rPr lang="en-US">
                <a:solidFill>
                  <a:srgbClr val="000000"/>
                </a:solidFill>
                <a:latin typeface="Segoe Print"/>
              </a:rPr>
              <a:t>  </a:t>
            </a:r>
            <a:r>
              <a:rPr lang="en-US">
                <a:solidFill>
                  <a:srgbClr val="C00000"/>
                </a:solidFill>
                <a:latin typeface="Segoe Print"/>
              </a:rPr>
              <a:t> ::=   Var -&gt; Var’, </a:t>
            </a:r>
          </a:p>
          <a:p>
            <a:pPr marL="0" indent="0">
              <a:buNone/>
            </a:pPr>
            <a:r>
              <a:rPr lang="en-US">
                <a:solidFill>
                  <a:srgbClr val="C00000"/>
                </a:solidFill>
                <a:latin typeface="Segoe Print"/>
              </a:rPr>
              <a:t>	</a:t>
            </a:r>
            <a:r>
              <a:rPr lang="en-US">
                <a:latin typeface="Segoe Print"/>
              </a:rPr>
              <a:t>where</a:t>
            </a:r>
            <a:r>
              <a:rPr lang="en-US">
                <a:solidFill>
                  <a:srgbClr val="C00000"/>
                </a:solidFill>
                <a:latin typeface="Segoe Print"/>
              </a:rPr>
              <a:t> Var’ = (Var U {null})</a:t>
            </a:r>
            <a:endParaRPr lang="en-US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E4DCF-92A9-81E9-9E58-DEB7FB883249}"/>
              </a:ext>
            </a:extLst>
          </p:cNvPr>
          <p:cNvSpPr/>
          <p:nvPr/>
        </p:nvSpPr>
        <p:spPr>
          <a:xfrm>
            <a:off x="3695908" y="4115043"/>
            <a:ext cx="415387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x:a, y:N, a:N, b:N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CBE65-F093-4611-B058-29C7FC0BD2FD}"/>
              </a:ext>
            </a:extLst>
          </p:cNvPr>
          <p:cNvSpPr/>
          <p:nvPr/>
        </p:nvSpPr>
        <p:spPr>
          <a:xfrm>
            <a:off x="3705677" y="4969751"/>
            <a:ext cx="41167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x:a, y:a, a:N, b:N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0148F-12F7-813F-DDCD-7F631F1DDDD8}"/>
              </a:ext>
            </a:extLst>
          </p:cNvPr>
          <p:cNvGrpSpPr/>
          <p:nvPr/>
        </p:nvGrpSpPr>
        <p:grpSpPr>
          <a:xfrm>
            <a:off x="755996" y="2913403"/>
            <a:ext cx="7093789" cy="3215618"/>
            <a:chOff x="755996" y="2913403"/>
            <a:chExt cx="7093789" cy="321561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4CAB804-0797-4C2C-D18F-8B28DE69998E}"/>
                </a:ext>
              </a:extLst>
            </p:cNvPr>
            <p:cNvGrpSpPr/>
            <p:nvPr/>
          </p:nvGrpSpPr>
          <p:grpSpPr>
            <a:xfrm>
              <a:off x="755996" y="2913403"/>
              <a:ext cx="7093789" cy="2397855"/>
              <a:chOff x="2523015" y="3747478"/>
              <a:chExt cx="7093789" cy="239785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CA3F4F0-7706-0138-78AB-AA375D38D689}"/>
                  </a:ext>
                </a:extLst>
              </p:cNvPr>
              <p:cNvGrpSpPr/>
              <p:nvPr/>
            </p:nvGrpSpPr>
            <p:grpSpPr>
              <a:xfrm>
                <a:off x="5334001" y="3747478"/>
                <a:ext cx="4282803" cy="842665"/>
                <a:chOff x="3946797" y="1295400"/>
                <a:chExt cx="4282803" cy="842665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F94BF25-3DC6-E4FA-E2D9-C76A3F28A7C1}"/>
                    </a:ext>
                  </a:extLst>
                </p:cNvPr>
                <p:cNvSpPr/>
                <p:nvPr/>
              </p:nvSpPr>
              <p:spPr>
                <a:xfrm>
                  <a:off x="4038600" y="1676400"/>
                  <a:ext cx="4191000" cy="46166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spAutoFit/>
                </a:bodyPr>
                <a:lstStyle/>
                <a:p>
                  <a:r>
                    <a:rPr lang="en-US" sz="2400">
                      <a:solidFill>
                        <a:schemeClr val="tx1"/>
                      </a:solidFill>
                    </a:rPr>
                    <a:t>x:N, y:N, a:N, b:N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F4FD8AE-9FE8-7628-D9DA-5B27A31D5EA0}"/>
                    </a:ext>
                  </a:extLst>
                </p:cNvPr>
                <p:cNvSpPr txBox="1"/>
                <p:nvPr/>
              </p:nvSpPr>
              <p:spPr>
                <a:xfrm>
                  <a:off x="3946797" y="1295400"/>
                  <a:ext cx="164019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/>
                    <a:t>Initial state</a:t>
                  </a:r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40F5D6D-7EF2-1E5E-87E0-958830139980}"/>
                  </a:ext>
                </a:extLst>
              </p:cNvPr>
              <p:cNvSpPr/>
              <p:nvPr/>
            </p:nvSpPr>
            <p:spPr>
              <a:xfrm>
                <a:off x="2523015" y="4509478"/>
                <a:ext cx="1234610" cy="38951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x = &amp; a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3CA3EB1-AC2A-DAFD-6593-DB6FE6A1F70A}"/>
                  </a:ext>
                </a:extLst>
              </p:cNvPr>
              <p:cNvSpPr/>
              <p:nvPr/>
            </p:nvSpPr>
            <p:spPr>
              <a:xfrm>
                <a:off x="2573320" y="5327570"/>
                <a:ext cx="1184305" cy="38951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y = x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632B44-79BE-6ECD-BEB9-49994CDF2039}"/>
                  </a:ext>
                </a:extLst>
              </p:cNvPr>
              <p:cNvSpPr txBox="1"/>
              <p:nvPr/>
            </p:nvSpPr>
            <p:spPr>
              <a:xfrm>
                <a:off x="3182821" y="4892431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CCAC21C0-0CD6-EA41-950B-81BCD99E9B21}"/>
                  </a:ext>
                </a:extLst>
              </p:cNvPr>
              <p:cNvCxnSpPr/>
              <p:nvPr/>
            </p:nvCxnSpPr>
            <p:spPr>
              <a:xfrm flipH="1">
                <a:off x="3087566" y="4957395"/>
                <a:ext cx="13677" cy="3477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A91089E-41EA-9339-1EB3-EB4206E45B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6643" y="5797548"/>
                <a:ext cx="13677" cy="3477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CCEDBB-90FB-E237-238D-FF76EB18F852}"/>
                </a:ext>
              </a:extLst>
            </p:cNvPr>
            <p:cNvSpPr/>
            <p:nvPr/>
          </p:nvSpPr>
          <p:spPr>
            <a:xfrm>
              <a:off x="806301" y="5311258"/>
              <a:ext cx="1184305" cy="38951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*y = &amp;b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11A439B-F18C-53D5-D61D-509BD4F0B2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9624" y="5781236"/>
              <a:ext cx="13677" cy="3477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3DAEBAC-BE00-398E-F6EF-CFDC5DBB2E77}"/>
              </a:ext>
            </a:extLst>
          </p:cNvPr>
          <p:cNvSpPr/>
          <p:nvPr/>
        </p:nvSpPr>
        <p:spPr>
          <a:xfrm>
            <a:off x="3695907" y="5938746"/>
            <a:ext cx="411675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x: a, y:a, a:b, b:N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m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am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4560</Words>
  <Application>Microsoft Office PowerPoint</Application>
  <PresentationFormat>Widescreen</PresentationFormat>
  <Paragraphs>886</Paragraphs>
  <Slides>50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Cambria</vt:lpstr>
      <vt:lpstr>Cambria Math</vt:lpstr>
      <vt:lpstr>Comic Sans MS</vt:lpstr>
      <vt:lpstr>Math B</vt:lpstr>
      <vt:lpstr>Math C</vt:lpstr>
      <vt:lpstr>Rockwell</vt:lpstr>
      <vt:lpstr>Segoe Print</vt:lpstr>
      <vt:lpstr>Symbol</vt:lpstr>
      <vt:lpstr>Office Theme</vt:lpstr>
      <vt:lpstr>2_Office Theme</vt:lpstr>
      <vt:lpstr>Pointer Analysis</vt:lpstr>
      <vt:lpstr>Goals</vt:lpstr>
      <vt:lpstr>A Constant Propagation Example</vt:lpstr>
      <vt:lpstr>A Constant Propagation Example With Pointers</vt:lpstr>
      <vt:lpstr>A Constant Propagation Example With Pointers</vt:lpstr>
      <vt:lpstr>A Constant Propagation Example With Pointers</vt:lpstr>
      <vt:lpstr>Points-to Analysis</vt:lpstr>
      <vt:lpstr>Programming Language:  Syntax</vt:lpstr>
      <vt:lpstr>Programming Language: Concrete Semantics</vt:lpstr>
      <vt:lpstr>Programming Language: Operational Semantics</vt:lpstr>
      <vt:lpstr>Programming Language: Operational Semantics</vt:lpstr>
      <vt:lpstr>Programming Language: Operational Semantics</vt:lpstr>
      <vt:lpstr>Programming Language: Operational Semantics</vt:lpstr>
      <vt:lpstr>Collecting semantics</vt:lpstr>
      <vt:lpstr>Ideal May Points-To information</vt:lpstr>
      <vt:lpstr>Problem statement</vt:lpstr>
      <vt:lpstr>May-Point-To Algorithms</vt:lpstr>
      <vt:lpstr>Illustration</vt:lpstr>
      <vt:lpstr>Dataflow analysis to compute  points-to information</vt:lpstr>
      <vt:lpstr>Illustration of transfer functions</vt:lpstr>
      <vt:lpstr>Illustration of transfer functions</vt:lpstr>
      <vt:lpstr> Transfer functions</vt:lpstr>
      <vt:lpstr>The issue with store statements</vt:lpstr>
      <vt:lpstr>PowerPoint Presentation</vt:lpstr>
      <vt:lpstr>PowerPoint Presentation</vt:lpstr>
      <vt:lpstr>Correctness of the analysis</vt:lpstr>
      <vt:lpstr>Correctness of the analysis</vt:lpstr>
      <vt:lpstr>PowerPoint Presentation</vt:lpstr>
      <vt:lpstr>Correctness illustration</vt:lpstr>
      <vt:lpstr>Correctness illustration</vt:lpstr>
      <vt:lpstr>Transfer function is not distributive</vt:lpstr>
      <vt:lpstr>Is The Precise Solution Computable?</vt:lpstr>
      <vt:lpstr>Precise Points-To Analysis: Caveats</vt:lpstr>
      <vt:lpstr>Dynamic Memory Allocation</vt:lpstr>
      <vt:lpstr>Illustration of transfer functions</vt:lpstr>
      <vt:lpstr>Abstract lattice definition</vt:lpstr>
      <vt:lpstr>Transfer functions</vt:lpstr>
      <vt:lpstr>Points-to graphs</vt:lpstr>
      <vt:lpstr>Illustration of concretization function γ</vt:lpstr>
      <vt:lpstr>Inter-procedural analysis</vt:lpstr>
      <vt:lpstr>Andersen’s Analysis </vt:lpstr>
      <vt:lpstr>Andersen’s Analysis</vt:lpstr>
      <vt:lpstr>Example: Andersen’s Analysis</vt:lpstr>
      <vt:lpstr>Notes about Andersen’s Analysis</vt:lpstr>
      <vt:lpstr>Why Flow-Insensitive Analysis?</vt:lpstr>
      <vt:lpstr>Andersen’s Analysis: An alternative formulation</vt:lpstr>
      <vt:lpstr>May-Point-To Analyses</vt:lpstr>
      <vt:lpstr>Andersen’s Analysis: Further Optimizations and Extensions</vt:lpstr>
      <vt:lpstr>Context-Sensitivity Etc.</vt:lpstr>
      <vt:lpstr>Applications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Concurrency Control from Sequential Proofs  (What You Prove is What You Get)</dc:title>
  <dc:creator>grama</dc:creator>
  <cp:lastModifiedBy>Raghavan Komondoor V</cp:lastModifiedBy>
  <cp:revision>1</cp:revision>
  <dcterms:created xsi:type="dcterms:W3CDTF">2008-04-14T03:35:13Z</dcterms:created>
  <dcterms:modified xsi:type="dcterms:W3CDTF">2023-10-16T15:05:28Z</dcterms:modified>
</cp:coreProperties>
</file>