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68"/>
  </p:notesMasterIdLst>
  <p:sldIdLst>
    <p:sldId id="441" r:id="rId2"/>
    <p:sldId id="436" r:id="rId3"/>
    <p:sldId id="438" r:id="rId4"/>
    <p:sldId id="435" r:id="rId5"/>
    <p:sldId id="374" r:id="rId6"/>
    <p:sldId id="452" r:id="rId7"/>
    <p:sldId id="375" r:id="rId8"/>
    <p:sldId id="395" r:id="rId9"/>
    <p:sldId id="346" r:id="rId10"/>
    <p:sldId id="260" r:id="rId11"/>
    <p:sldId id="453" r:id="rId12"/>
    <p:sldId id="404" r:id="rId13"/>
    <p:sldId id="455" r:id="rId14"/>
    <p:sldId id="456" r:id="rId15"/>
    <p:sldId id="324" r:id="rId16"/>
    <p:sldId id="268" r:id="rId17"/>
    <p:sldId id="376" r:id="rId18"/>
    <p:sldId id="463" r:id="rId19"/>
    <p:sldId id="351" r:id="rId20"/>
    <p:sldId id="280" r:id="rId21"/>
    <p:sldId id="281" r:id="rId22"/>
    <p:sldId id="352" r:id="rId23"/>
    <p:sldId id="421" r:id="rId24"/>
    <p:sldId id="420" r:id="rId25"/>
    <p:sldId id="412" r:id="rId26"/>
    <p:sldId id="413" r:id="rId27"/>
    <p:sldId id="308" r:id="rId28"/>
    <p:sldId id="439" r:id="rId29"/>
    <p:sldId id="388" r:id="rId30"/>
    <p:sldId id="276" r:id="rId31"/>
    <p:sldId id="291" r:id="rId32"/>
    <p:sldId id="462" r:id="rId33"/>
    <p:sldId id="406" r:id="rId34"/>
    <p:sldId id="415" r:id="rId35"/>
    <p:sldId id="399" r:id="rId36"/>
    <p:sldId id="457" r:id="rId37"/>
    <p:sldId id="407" r:id="rId38"/>
    <p:sldId id="458" r:id="rId39"/>
    <p:sldId id="459" r:id="rId40"/>
    <p:sldId id="460" r:id="rId41"/>
    <p:sldId id="401" r:id="rId42"/>
    <p:sldId id="265" r:id="rId43"/>
    <p:sldId id="266" r:id="rId44"/>
    <p:sldId id="409" r:id="rId45"/>
    <p:sldId id="461" r:id="rId46"/>
    <p:sldId id="410" r:id="rId47"/>
    <p:sldId id="411" r:id="rId48"/>
    <p:sldId id="271" r:id="rId49"/>
    <p:sldId id="366" r:id="rId50"/>
    <p:sldId id="424" r:id="rId51"/>
    <p:sldId id="426" r:id="rId52"/>
    <p:sldId id="464" r:id="rId53"/>
    <p:sldId id="359" r:id="rId54"/>
    <p:sldId id="440" r:id="rId55"/>
    <p:sldId id="313" r:id="rId56"/>
    <p:sldId id="310" r:id="rId57"/>
    <p:sldId id="315" r:id="rId58"/>
    <p:sldId id="311" r:id="rId59"/>
    <p:sldId id="312" r:id="rId60"/>
    <p:sldId id="309" r:id="rId61"/>
    <p:sldId id="423" r:id="rId62"/>
    <p:sldId id="371" r:id="rId63"/>
    <p:sldId id="433" r:id="rId64"/>
    <p:sldId id="418" r:id="rId65"/>
    <p:sldId id="402" r:id="rId66"/>
    <p:sldId id="427"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156082"/>
    <a:srgbClr val="4EA72E"/>
    <a:srgbClr val="FF0300"/>
    <a:srgbClr val="E97132"/>
    <a:srgbClr val="C1E5F5"/>
    <a:srgbClr val="084F6A"/>
    <a:srgbClr val="FCFC6A"/>
    <a:srgbClr val="000000"/>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495F93-8C4A-FA01-EC78-D6E69138B7F5}" v="147" dt="2026-01-18T18:35:11.787"/>
    <p1510:client id="{4C6A6261-2357-D979-52F9-C0CEB4847996}" v="650" dt="2026-01-18T09:29:11.936"/>
    <p1510:client id="{CCAE7890-5E26-5ED3-C45A-379A2EA5B185}" v="101" dt="2026-01-18T14:06:24.2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kita Yadav" userId="S::nikitayadav@iisc.ac.in::e47ced49-db17-4bfa-876d-835bca5e9f23" providerId="AD" clId="Web-{AAA902E0-8A27-F948-CFC9-4B22818FFDD4}"/>
    <pc:docChg chg="addSld delSld modSld sldOrd">
      <pc:chgData name="Nikita Yadav" userId="S::nikitayadav@iisc.ac.in::e47ced49-db17-4bfa-876d-835bca5e9f23" providerId="AD" clId="Web-{AAA902E0-8A27-F948-CFC9-4B22818FFDD4}" dt="2026-01-15T10:45:07.050" v="899"/>
      <pc:docMkLst>
        <pc:docMk/>
      </pc:docMkLst>
      <pc:sldChg chg="add">
        <pc:chgData name="Nikita Yadav" userId="S::nikitayadav@iisc.ac.in::e47ced49-db17-4bfa-876d-835bca5e9f23" providerId="AD" clId="Web-{AAA902E0-8A27-F948-CFC9-4B22818FFDD4}" dt="2026-01-15T07:38:35.651" v="743"/>
        <pc:sldMkLst>
          <pc:docMk/>
          <pc:sldMk cId="3682455564" sldId="265"/>
        </pc:sldMkLst>
      </pc:sldChg>
      <pc:sldChg chg="add">
        <pc:chgData name="Nikita Yadav" userId="S::nikitayadav@iisc.ac.in::e47ced49-db17-4bfa-876d-835bca5e9f23" providerId="AD" clId="Web-{AAA902E0-8A27-F948-CFC9-4B22818FFDD4}" dt="2026-01-15T07:38:40.683" v="744"/>
        <pc:sldMkLst>
          <pc:docMk/>
          <pc:sldMk cId="3512576706" sldId="266"/>
        </pc:sldMkLst>
      </pc:sldChg>
      <pc:sldChg chg="modSp">
        <pc:chgData name="Nikita Yadav" userId="S::nikitayadav@iisc.ac.in::e47ced49-db17-4bfa-876d-835bca5e9f23" providerId="AD" clId="Web-{AAA902E0-8A27-F948-CFC9-4B22818FFDD4}" dt="2026-01-15T07:02:33.966" v="201"/>
        <pc:sldMkLst>
          <pc:docMk/>
          <pc:sldMk cId="1965401438" sldId="268"/>
        </pc:sldMkLst>
        <pc:spChg chg="mod">
          <ac:chgData name="Nikita Yadav" userId="S::nikitayadav@iisc.ac.in::e47ced49-db17-4bfa-876d-835bca5e9f23" providerId="AD" clId="Web-{AAA902E0-8A27-F948-CFC9-4B22818FFDD4}" dt="2026-01-15T06:59:51.023" v="149"/>
          <ac:spMkLst>
            <pc:docMk/>
            <pc:sldMk cId="1965401438" sldId="268"/>
            <ac:spMk id="3" creationId="{946E9713-8B86-7D49-CADA-702D1A5F9766}"/>
          </ac:spMkLst>
        </pc:spChg>
        <pc:spChg chg="mod">
          <ac:chgData name="Nikita Yadav" userId="S::nikitayadav@iisc.ac.in::e47ced49-db17-4bfa-876d-835bca5e9f23" providerId="AD" clId="Web-{AAA902E0-8A27-F948-CFC9-4B22818FFDD4}" dt="2026-01-15T07:00:20.102" v="174" actId="20577"/>
          <ac:spMkLst>
            <pc:docMk/>
            <pc:sldMk cId="1965401438" sldId="268"/>
            <ac:spMk id="4" creationId="{F7BF4158-209E-8B98-0D63-7C613A59F4FE}"/>
          </ac:spMkLst>
        </pc:spChg>
        <pc:spChg chg="mod">
          <ac:chgData name="Nikita Yadav" userId="S::nikitayadav@iisc.ac.in::e47ced49-db17-4bfa-876d-835bca5e9f23" providerId="AD" clId="Web-{AAA902E0-8A27-F948-CFC9-4B22818FFDD4}" dt="2026-01-15T06:59:51.039" v="151"/>
          <ac:spMkLst>
            <pc:docMk/>
            <pc:sldMk cId="1965401438" sldId="268"/>
            <ac:spMk id="8" creationId="{4E2C7172-7F46-96A4-B8DB-48DD489D2AEB}"/>
          </ac:spMkLst>
        </pc:spChg>
        <pc:spChg chg="mod">
          <ac:chgData name="Nikita Yadav" userId="S::nikitayadav@iisc.ac.in::e47ced49-db17-4bfa-876d-835bca5e9f23" providerId="AD" clId="Web-{AAA902E0-8A27-F948-CFC9-4B22818FFDD4}" dt="2026-01-15T07:01:09.917" v="187" actId="1076"/>
          <ac:spMkLst>
            <pc:docMk/>
            <pc:sldMk cId="1965401438" sldId="268"/>
            <ac:spMk id="14" creationId="{E23BF5CA-B421-02F6-C368-27DD546D9563}"/>
          </ac:spMkLst>
        </pc:spChg>
        <pc:spChg chg="mod">
          <ac:chgData name="Nikita Yadav" userId="S::nikitayadav@iisc.ac.in::e47ced49-db17-4bfa-876d-835bca5e9f23" providerId="AD" clId="Web-{AAA902E0-8A27-F948-CFC9-4B22818FFDD4}" dt="2026-01-15T06:59:51.039" v="153"/>
          <ac:spMkLst>
            <pc:docMk/>
            <pc:sldMk cId="1965401438" sldId="268"/>
            <ac:spMk id="16" creationId="{056199B1-F1E7-6A44-40CC-B58525E5FCFD}"/>
          </ac:spMkLst>
        </pc:spChg>
        <pc:spChg chg="mod">
          <ac:chgData name="Nikita Yadav" userId="S::nikitayadav@iisc.ac.in::e47ced49-db17-4bfa-876d-835bca5e9f23" providerId="AD" clId="Web-{AAA902E0-8A27-F948-CFC9-4B22818FFDD4}" dt="2026-01-15T06:59:51.039" v="154"/>
          <ac:spMkLst>
            <pc:docMk/>
            <pc:sldMk cId="1965401438" sldId="268"/>
            <ac:spMk id="17" creationId="{892B8762-A97D-44A0-9063-92BCB4759D45}"/>
          </ac:spMkLst>
        </pc:spChg>
        <pc:spChg chg="mod">
          <ac:chgData name="Nikita Yadav" userId="S::nikitayadav@iisc.ac.in::e47ced49-db17-4bfa-876d-835bca5e9f23" providerId="AD" clId="Web-{AAA902E0-8A27-F948-CFC9-4B22818FFDD4}" dt="2026-01-15T06:59:51.039" v="155"/>
          <ac:spMkLst>
            <pc:docMk/>
            <pc:sldMk cId="1965401438" sldId="268"/>
            <ac:spMk id="19" creationId="{A8863CD3-9673-1C20-03C6-06971E86E308}"/>
          </ac:spMkLst>
        </pc:spChg>
        <pc:spChg chg="mod">
          <ac:chgData name="Nikita Yadav" userId="S::nikitayadav@iisc.ac.in::e47ced49-db17-4bfa-876d-835bca5e9f23" providerId="AD" clId="Web-{AAA902E0-8A27-F948-CFC9-4B22818FFDD4}" dt="2026-01-15T06:59:51.242" v="156"/>
          <ac:spMkLst>
            <pc:docMk/>
            <pc:sldMk cId="1965401438" sldId="268"/>
            <ac:spMk id="20" creationId="{9F0C93B7-9C0E-B606-B9AB-CF33AE72732E}"/>
          </ac:spMkLst>
        </pc:spChg>
        <pc:spChg chg="mod">
          <ac:chgData name="Nikita Yadav" userId="S::nikitayadav@iisc.ac.in::e47ced49-db17-4bfa-876d-835bca5e9f23" providerId="AD" clId="Web-{AAA902E0-8A27-F948-CFC9-4B22818FFDD4}" dt="2026-01-15T06:59:51.023" v="146"/>
          <ac:spMkLst>
            <pc:docMk/>
            <pc:sldMk cId="1965401438" sldId="268"/>
            <ac:spMk id="25" creationId="{218A73DA-D88B-FE78-0699-C201C3939599}"/>
          </ac:spMkLst>
        </pc:spChg>
        <pc:spChg chg="mod">
          <ac:chgData name="Nikita Yadav" userId="S::nikitayadav@iisc.ac.in::e47ced49-db17-4bfa-876d-835bca5e9f23" providerId="AD" clId="Web-{AAA902E0-8A27-F948-CFC9-4B22818FFDD4}" dt="2026-01-15T06:59:51.023" v="147"/>
          <ac:spMkLst>
            <pc:docMk/>
            <pc:sldMk cId="1965401438" sldId="268"/>
            <ac:spMk id="27" creationId="{E27CC74D-FF61-B134-15B9-DA4CB236B684}"/>
          </ac:spMkLst>
        </pc:spChg>
        <pc:spChg chg="mod">
          <ac:chgData name="Nikita Yadav" userId="S::nikitayadav@iisc.ac.in::e47ced49-db17-4bfa-876d-835bca5e9f23" providerId="AD" clId="Web-{AAA902E0-8A27-F948-CFC9-4B22818FFDD4}" dt="2026-01-15T07:00:25.040" v="176" actId="20577"/>
          <ac:spMkLst>
            <pc:docMk/>
            <pc:sldMk cId="1965401438" sldId="268"/>
            <ac:spMk id="32" creationId="{87B8EE37-A05C-FD61-612F-CBECCB8973FC}"/>
          </ac:spMkLst>
        </pc:spChg>
        <pc:graphicFrameChg chg="mod modGraphic">
          <ac:chgData name="Nikita Yadav" userId="S::nikitayadav@iisc.ac.in::e47ced49-db17-4bfa-876d-835bca5e9f23" providerId="AD" clId="Web-{AAA902E0-8A27-F948-CFC9-4B22818FFDD4}" dt="2026-01-15T07:02:33.966" v="201"/>
          <ac:graphicFrameMkLst>
            <pc:docMk/>
            <pc:sldMk cId="1965401438" sldId="268"/>
            <ac:graphicFrameMk id="10" creationId="{3686D56F-D9B5-ABB7-1AE1-2EB35F11F72B}"/>
          </ac:graphicFrameMkLst>
        </pc:graphicFrameChg>
        <pc:graphicFrameChg chg="mod modGraphic">
          <ac:chgData name="Nikita Yadav" userId="S::nikitayadav@iisc.ac.in::e47ced49-db17-4bfa-876d-835bca5e9f23" providerId="AD" clId="Web-{AAA902E0-8A27-F948-CFC9-4B22818FFDD4}" dt="2026-01-15T07:01:28.980" v="189"/>
          <ac:graphicFrameMkLst>
            <pc:docMk/>
            <pc:sldMk cId="1965401438" sldId="268"/>
            <ac:graphicFrameMk id="12" creationId="{80582067-B775-F6D2-3FD7-9AEDEEB61DAD}"/>
          </ac:graphicFrameMkLst>
        </pc:graphicFrameChg>
        <pc:graphicFrameChg chg="mod modGraphic">
          <ac:chgData name="Nikita Yadav" userId="S::nikitayadav@iisc.ac.in::e47ced49-db17-4bfa-876d-835bca5e9f23" providerId="AD" clId="Web-{AAA902E0-8A27-F948-CFC9-4B22818FFDD4}" dt="2026-01-15T07:00:16.446" v="173"/>
          <ac:graphicFrameMkLst>
            <pc:docMk/>
            <pc:sldMk cId="1965401438" sldId="268"/>
            <ac:graphicFrameMk id="30" creationId="{CF8FB05E-3A36-A6D6-3127-0B5A97EFDFE1}"/>
          </ac:graphicFrameMkLst>
        </pc:graphicFrameChg>
      </pc:sldChg>
      <pc:sldChg chg="add">
        <pc:chgData name="Nikita Yadav" userId="S::nikitayadav@iisc.ac.in::e47ced49-db17-4bfa-876d-835bca5e9f23" providerId="AD" clId="Web-{AAA902E0-8A27-F948-CFC9-4B22818FFDD4}" dt="2026-01-15T07:39:09.355" v="749"/>
        <pc:sldMkLst>
          <pc:docMk/>
          <pc:sldMk cId="679368282" sldId="271"/>
        </pc:sldMkLst>
      </pc:sldChg>
      <pc:sldChg chg="modSp">
        <pc:chgData name="Nikita Yadav" userId="S::nikitayadav@iisc.ac.in::e47ced49-db17-4bfa-876d-835bca5e9f23" providerId="AD" clId="Web-{AAA902E0-8A27-F948-CFC9-4B22818FFDD4}" dt="2026-01-15T10:41:51.908" v="889" actId="20577"/>
        <pc:sldMkLst>
          <pc:docMk/>
          <pc:sldMk cId="2623744086" sldId="276"/>
        </pc:sldMkLst>
        <pc:spChg chg="mod">
          <ac:chgData name="Nikita Yadav" userId="S::nikitayadav@iisc.ac.in::e47ced49-db17-4bfa-876d-835bca5e9f23" providerId="AD" clId="Web-{AAA902E0-8A27-F948-CFC9-4B22818FFDD4}" dt="2026-01-15T10:41:51.908" v="889" actId="20577"/>
          <ac:spMkLst>
            <pc:docMk/>
            <pc:sldMk cId="2623744086" sldId="276"/>
            <ac:spMk id="2" creationId="{8C83AB1C-BCC1-5575-09C3-678A026A141F}"/>
          </ac:spMkLst>
        </pc:spChg>
        <pc:spChg chg="mod">
          <ac:chgData name="Nikita Yadav" userId="S::nikitayadav@iisc.ac.in::e47ced49-db17-4bfa-876d-835bca5e9f23" providerId="AD" clId="Web-{AAA902E0-8A27-F948-CFC9-4B22818FFDD4}" dt="2026-01-15T07:34:30.597" v="657"/>
          <ac:spMkLst>
            <pc:docMk/>
            <pc:sldMk cId="2623744086" sldId="276"/>
            <ac:spMk id="5" creationId="{C7DA7687-F224-A507-8B53-1AA9A2A382E6}"/>
          </ac:spMkLst>
        </pc:spChg>
      </pc:sldChg>
      <pc:sldChg chg="delSp modSp">
        <pc:chgData name="Nikita Yadav" userId="S::nikitayadav@iisc.ac.in::e47ced49-db17-4bfa-876d-835bca5e9f23" providerId="AD" clId="Web-{AAA902E0-8A27-F948-CFC9-4B22818FFDD4}" dt="2026-01-15T10:41:07.689" v="878" actId="20577"/>
        <pc:sldMkLst>
          <pc:docMk/>
          <pc:sldMk cId="874982661" sldId="280"/>
        </pc:sldMkLst>
        <pc:spChg chg="mod">
          <ac:chgData name="Nikita Yadav" userId="S::nikitayadav@iisc.ac.in::e47ced49-db17-4bfa-876d-835bca5e9f23" providerId="AD" clId="Web-{AAA902E0-8A27-F948-CFC9-4B22818FFDD4}" dt="2026-01-15T10:41:07.689" v="878" actId="20577"/>
          <ac:spMkLst>
            <pc:docMk/>
            <pc:sldMk cId="874982661" sldId="280"/>
            <ac:spMk id="2" creationId="{C0CF4CBB-E6CF-EC08-3264-2C2B46064E04}"/>
          </ac:spMkLst>
        </pc:spChg>
        <pc:spChg chg="mod">
          <ac:chgData name="Nikita Yadav" userId="S::nikitayadav@iisc.ac.in::e47ced49-db17-4bfa-876d-835bca5e9f23" providerId="AD" clId="Web-{AAA902E0-8A27-F948-CFC9-4B22818FFDD4}" dt="2026-01-15T07:12:52.043" v="274"/>
          <ac:spMkLst>
            <pc:docMk/>
            <pc:sldMk cId="874982661" sldId="280"/>
            <ac:spMk id="5" creationId="{ED23F383-9111-2279-3739-C95E9D866B05}"/>
          </ac:spMkLst>
        </pc:spChg>
        <pc:spChg chg="mod">
          <ac:chgData name="Nikita Yadav" userId="S::nikitayadav@iisc.ac.in::e47ced49-db17-4bfa-876d-835bca5e9f23" providerId="AD" clId="Web-{AAA902E0-8A27-F948-CFC9-4B22818FFDD4}" dt="2026-01-15T07:14:45.615" v="315" actId="14100"/>
          <ac:spMkLst>
            <pc:docMk/>
            <pc:sldMk cId="874982661" sldId="280"/>
            <ac:spMk id="9" creationId="{9FDE4B71-A565-D947-FA50-BF6F4355B5FF}"/>
          </ac:spMkLst>
        </pc:spChg>
        <pc:spChg chg="mod">
          <ac:chgData name="Nikita Yadav" userId="S::nikitayadav@iisc.ac.in::e47ced49-db17-4bfa-876d-835bca5e9f23" providerId="AD" clId="Web-{AAA902E0-8A27-F948-CFC9-4B22818FFDD4}" dt="2026-01-15T07:15:38.775" v="319" actId="20577"/>
          <ac:spMkLst>
            <pc:docMk/>
            <pc:sldMk cId="874982661" sldId="280"/>
            <ac:spMk id="13" creationId="{00BB0958-DC80-B2F5-16EF-C347BC31A1A2}"/>
          </ac:spMkLst>
        </pc:spChg>
        <pc:spChg chg="mod">
          <ac:chgData name="Nikita Yadav" userId="S::nikitayadav@iisc.ac.in::e47ced49-db17-4bfa-876d-835bca5e9f23" providerId="AD" clId="Web-{AAA902E0-8A27-F948-CFC9-4B22818FFDD4}" dt="2026-01-15T07:16:00.416" v="323" actId="1076"/>
          <ac:spMkLst>
            <pc:docMk/>
            <pc:sldMk cId="874982661" sldId="280"/>
            <ac:spMk id="14" creationId="{DAFE6B7D-0F13-04B3-DCEA-B19F6C8FDAE9}"/>
          </ac:spMkLst>
        </pc:spChg>
        <pc:spChg chg="mod">
          <ac:chgData name="Nikita Yadav" userId="S::nikitayadav@iisc.ac.in::e47ced49-db17-4bfa-876d-835bca5e9f23" providerId="AD" clId="Web-{AAA902E0-8A27-F948-CFC9-4B22818FFDD4}" dt="2026-01-15T07:14:28.676" v="312" actId="20577"/>
          <ac:spMkLst>
            <pc:docMk/>
            <pc:sldMk cId="874982661" sldId="280"/>
            <ac:spMk id="15" creationId="{8E18BEDA-F9FD-E514-A5C5-81A5644F4F54}"/>
          </ac:spMkLst>
        </pc:spChg>
        <pc:spChg chg="mod">
          <ac:chgData name="Nikita Yadav" userId="S::nikitayadav@iisc.ac.in::e47ced49-db17-4bfa-876d-835bca5e9f23" providerId="AD" clId="Web-{AAA902E0-8A27-F948-CFC9-4B22818FFDD4}" dt="2026-01-15T07:12:52.059" v="279"/>
          <ac:spMkLst>
            <pc:docMk/>
            <pc:sldMk cId="874982661" sldId="280"/>
            <ac:spMk id="17" creationId="{DBDA0830-03DB-5ABF-CA67-3F9A364D38AC}"/>
          </ac:spMkLst>
        </pc:spChg>
        <pc:spChg chg="mod">
          <ac:chgData name="Nikita Yadav" userId="S::nikitayadav@iisc.ac.in::e47ced49-db17-4bfa-876d-835bca5e9f23" providerId="AD" clId="Web-{AAA902E0-8A27-F948-CFC9-4B22818FFDD4}" dt="2026-01-15T07:15:50.572" v="321" actId="20577"/>
          <ac:spMkLst>
            <pc:docMk/>
            <pc:sldMk cId="874982661" sldId="280"/>
            <ac:spMk id="29" creationId="{29E022A8-7434-C50B-1897-FD4A65DD6D12}"/>
          </ac:spMkLst>
        </pc:spChg>
        <pc:spChg chg="mod">
          <ac:chgData name="Nikita Yadav" userId="S::nikitayadav@iisc.ac.in::e47ced49-db17-4bfa-876d-835bca5e9f23" providerId="AD" clId="Web-{AAA902E0-8A27-F948-CFC9-4B22818FFDD4}" dt="2026-01-15T07:12:52.059" v="282"/>
          <ac:spMkLst>
            <pc:docMk/>
            <pc:sldMk cId="874982661" sldId="280"/>
            <ac:spMk id="30" creationId="{019B36DF-84A5-5343-A233-B353E2988B51}"/>
          </ac:spMkLst>
        </pc:spChg>
        <pc:spChg chg="mod">
          <ac:chgData name="Nikita Yadav" userId="S::nikitayadav@iisc.ac.in::e47ced49-db17-4bfa-876d-835bca5e9f23" providerId="AD" clId="Web-{AAA902E0-8A27-F948-CFC9-4B22818FFDD4}" dt="2026-01-15T07:12:52.059" v="276"/>
          <ac:spMkLst>
            <pc:docMk/>
            <pc:sldMk cId="874982661" sldId="280"/>
            <ac:spMk id="41" creationId="{391E4A94-A96D-FA79-1E79-3F6C4E3DECFE}"/>
          </ac:spMkLst>
        </pc:spChg>
        <pc:spChg chg="mod">
          <ac:chgData name="Nikita Yadav" userId="S::nikitayadav@iisc.ac.in::e47ced49-db17-4bfa-876d-835bca5e9f23" providerId="AD" clId="Web-{AAA902E0-8A27-F948-CFC9-4B22818FFDD4}" dt="2026-01-15T07:12:52.043" v="272"/>
          <ac:spMkLst>
            <pc:docMk/>
            <pc:sldMk cId="874982661" sldId="280"/>
            <ac:spMk id="43" creationId="{06E9EA3B-70E3-C367-2E76-E5A7F136509F}"/>
          </ac:spMkLst>
        </pc:spChg>
        <pc:spChg chg="mod">
          <ac:chgData name="Nikita Yadav" userId="S::nikitayadav@iisc.ac.in::e47ced49-db17-4bfa-876d-835bca5e9f23" providerId="AD" clId="Web-{AAA902E0-8A27-F948-CFC9-4B22818FFDD4}" dt="2026-01-15T07:12:52.059" v="277"/>
          <ac:spMkLst>
            <pc:docMk/>
            <pc:sldMk cId="874982661" sldId="280"/>
            <ac:spMk id="45" creationId="{AB45EAD7-7DD6-1E23-8458-B48B716FA306}"/>
          </ac:spMkLst>
        </pc:spChg>
        <pc:spChg chg="mod">
          <ac:chgData name="Nikita Yadav" userId="S::nikitayadav@iisc.ac.in::e47ced49-db17-4bfa-876d-835bca5e9f23" providerId="AD" clId="Web-{AAA902E0-8A27-F948-CFC9-4B22818FFDD4}" dt="2026-01-15T07:12:52.043" v="275"/>
          <ac:spMkLst>
            <pc:docMk/>
            <pc:sldMk cId="874982661" sldId="280"/>
            <ac:spMk id="46" creationId="{46F6E416-24A8-1172-057B-12D3308B9F62}"/>
          </ac:spMkLst>
        </pc:spChg>
        <pc:spChg chg="mod">
          <ac:chgData name="Nikita Yadav" userId="S::nikitayadav@iisc.ac.in::e47ced49-db17-4bfa-876d-835bca5e9f23" providerId="AD" clId="Web-{AAA902E0-8A27-F948-CFC9-4B22818FFDD4}" dt="2026-01-15T07:15:34.540" v="318" actId="20577"/>
          <ac:spMkLst>
            <pc:docMk/>
            <pc:sldMk cId="874982661" sldId="280"/>
            <ac:spMk id="48" creationId="{97F376CE-6FE9-843D-9B9E-308C53AD05DD}"/>
          </ac:spMkLst>
        </pc:spChg>
        <pc:spChg chg="mod">
          <ac:chgData name="Nikita Yadav" userId="S::nikitayadav@iisc.ac.in::e47ced49-db17-4bfa-876d-835bca5e9f23" providerId="AD" clId="Web-{AAA902E0-8A27-F948-CFC9-4B22818FFDD4}" dt="2026-01-15T07:20:45.317" v="397"/>
          <ac:spMkLst>
            <pc:docMk/>
            <pc:sldMk cId="874982661" sldId="280"/>
            <ac:spMk id="51" creationId="{97C696EF-94FB-1885-AFAC-2F53420FF06F}"/>
          </ac:spMkLst>
        </pc:spChg>
        <pc:spChg chg="mod">
          <ac:chgData name="Nikita Yadav" userId="S::nikitayadav@iisc.ac.in::e47ced49-db17-4bfa-876d-835bca5e9f23" providerId="AD" clId="Web-{AAA902E0-8A27-F948-CFC9-4B22818FFDD4}" dt="2026-01-15T07:20:47.458" v="398"/>
          <ac:spMkLst>
            <pc:docMk/>
            <pc:sldMk cId="874982661" sldId="280"/>
            <ac:spMk id="52" creationId="{D3F7B813-0EBA-6166-5DEC-AD23C2704D96}"/>
          </ac:spMkLst>
        </pc:spChg>
        <pc:spChg chg="mod">
          <ac:chgData name="Nikita Yadav" userId="S::nikitayadav@iisc.ac.in::e47ced49-db17-4bfa-876d-835bca5e9f23" providerId="AD" clId="Web-{AAA902E0-8A27-F948-CFC9-4B22818FFDD4}" dt="2026-01-15T07:13:24.921" v="300" actId="20577"/>
          <ac:spMkLst>
            <pc:docMk/>
            <pc:sldMk cId="874982661" sldId="280"/>
            <ac:spMk id="53" creationId="{DF01BE48-25B1-7A01-ABA5-17866D0D65E9}"/>
          </ac:spMkLst>
        </pc:spChg>
        <pc:spChg chg="mod">
          <ac:chgData name="Nikita Yadav" userId="S::nikitayadav@iisc.ac.in::e47ced49-db17-4bfa-876d-835bca5e9f23" providerId="AD" clId="Web-{AAA902E0-8A27-F948-CFC9-4B22818FFDD4}" dt="2026-01-15T07:13:47.314" v="305" actId="20577"/>
          <ac:spMkLst>
            <pc:docMk/>
            <pc:sldMk cId="874982661" sldId="280"/>
            <ac:spMk id="54" creationId="{C9FDB5CA-F187-A491-7F26-27C2809E053D}"/>
          </ac:spMkLst>
        </pc:spChg>
        <pc:spChg chg="mod">
          <ac:chgData name="Nikita Yadav" userId="S::nikitayadav@iisc.ac.in::e47ced49-db17-4bfa-876d-835bca5e9f23" providerId="AD" clId="Web-{AAA902E0-8A27-F948-CFC9-4B22818FFDD4}" dt="2026-01-15T07:20:49.708" v="399"/>
          <ac:spMkLst>
            <pc:docMk/>
            <pc:sldMk cId="874982661" sldId="280"/>
            <ac:spMk id="55" creationId="{AE50E4A5-AFD3-9EA0-A9D1-4194C97023FA}"/>
          </ac:spMkLst>
        </pc:spChg>
        <pc:spChg chg="mod">
          <ac:chgData name="Nikita Yadav" userId="S::nikitayadav@iisc.ac.in::e47ced49-db17-4bfa-876d-835bca5e9f23" providerId="AD" clId="Web-{AAA902E0-8A27-F948-CFC9-4B22818FFDD4}" dt="2026-01-15T07:20:51.974" v="400"/>
          <ac:spMkLst>
            <pc:docMk/>
            <pc:sldMk cId="874982661" sldId="280"/>
            <ac:spMk id="56" creationId="{5F61A9D1-12D8-B6E4-B30C-1A693CB0ABCA}"/>
          </ac:spMkLst>
        </pc:spChg>
        <pc:spChg chg="mod">
          <ac:chgData name="Nikita Yadav" userId="S::nikitayadav@iisc.ac.in::e47ced49-db17-4bfa-876d-835bca5e9f23" providerId="AD" clId="Web-{AAA902E0-8A27-F948-CFC9-4B22818FFDD4}" dt="2026-01-15T07:15:55.369" v="322" actId="20577"/>
          <ac:spMkLst>
            <pc:docMk/>
            <pc:sldMk cId="874982661" sldId="280"/>
            <ac:spMk id="114" creationId="{4125FEEA-338D-230E-738F-4341EA6D0AB6}"/>
          </ac:spMkLst>
        </pc:spChg>
        <pc:cxnChg chg="mod">
          <ac:chgData name="Nikita Yadav" userId="S::nikitayadav@iisc.ac.in::e47ced49-db17-4bfa-876d-835bca5e9f23" providerId="AD" clId="Web-{AAA902E0-8A27-F948-CFC9-4B22818FFDD4}" dt="2026-01-15T07:14:45.615" v="315" actId="14100"/>
          <ac:cxnSpMkLst>
            <pc:docMk/>
            <pc:sldMk cId="874982661" sldId="280"/>
            <ac:cxnSpMk id="12" creationId="{9F499938-CA3D-3713-9BE5-197778FD74AC}"/>
          </ac:cxnSpMkLst>
        </pc:cxnChg>
      </pc:sldChg>
      <pc:sldChg chg="modSp">
        <pc:chgData name="Nikita Yadav" userId="S::nikitayadav@iisc.ac.in::e47ced49-db17-4bfa-876d-835bca5e9f23" providerId="AD" clId="Web-{AAA902E0-8A27-F948-CFC9-4B22818FFDD4}" dt="2026-01-15T10:41:17.033" v="880" actId="20577"/>
        <pc:sldMkLst>
          <pc:docMk/>
          <pc:sldMk cId="465671175" sldId="281"/>
        </pc:sldMkLst>
        <pc:spChg chg="mod">
          <ac:chgData name="Nikita Yadav" userId="S::nikitayadav@iisc.ac.in::e47ced49-db17-4bfa-876d-835bca5e9f23" providerId="AD" clId="Web-{AAA902E0-8A27-F948-CFC9-4B22818FFDD4}" dt="2026-01-15T10:41:17.033" v="880" actId="20577"/>
          <ac:spMkLst>
            <pc:docMk/>
            <pc:sldMk cId="465671175" sldId="281"/>
            <ac:spMk id="2" creationId="{C0CF4CBB-E6CF-EC08-3264-2C2B46064E04}"/>
          </ac:spMkLst>
        </pc:spChg>
        <pc:spChg chg="mod">
          <ac:chgData name="Nikita Yadav" userId="S::nikitayadav@iisc.ac.in::e47ced49-db17-4bfa-876d-835bca5e9f23" providerId="AD" clId="Web-{AAA902E0-8A27-F948-CFC9-4B22818FFDD4}" dt="2026-01-15T07:17:47.734" v="358" actId="1076"/>
          <ac:spMkLst>
            <pc:docMk/>
            <pc:sldMk cId="465671175" sldId="281"/>
            <ac:spMk id="3" creationId="{ACA2F413-9F83-7D44-A28C-FF75869D6C74}"/>
          </ac:spMkLst>
        </pc:spChg>
        <pc:spChg chg="mod">
          <ac:chgData name="Nikita Yadav" userId="S::nikitayadav@iisc.ac.in::e47ced49-db17-4bfa-876d-835bca5e9f23" providerId="AD" clId="Web-{AAA902E0-8A27-F948-CFC9-4B22818FFDD4}" dt="2026-01-15T07:17:47.812" v="362" actId="1076"/>
          <ac:spMkLst>
            <pc:docMk/>
            <pc:sldMk cId="465671175" sldId="281"/>
            <ac:spMk id="4" creationId="{64F782AF-429C-B284-8C60-3A246602DFBE}"/>
          </ac:spMkLst>
        </pc:spChg>
        <pc:spChg chg="mod">
          <ac:chgData name="Nikita Yadav" userId="S::nikitayadav@iisc.ac.in::e47ced49-db17-4bfa-876d-835bca5e9f23" providerId="AD" clId="Web-{AAA902E0-8A27-F948-CFC9-4B22818FFDD4}" dt="2026-01-15T07:16:10.839" v="326"/>
          <ac:spMkLst>
            <pc:docMk/>
            <pc:sldMk cId="465671175" sldId="281"/>
            <ac:spMk id="5" creationId="{ED23F383-9111-2279-3739-C95E9D866B05}"/>
          </ac:spMkLst>
        </pc:spChg>
        <pc:spChg chg="mod">
          <ac:chgData name="Nikita Yadav" userId="S::nikitayadav@iisc.ac.in::e47ced49-db17-4bfa-876d-835bca5e9f23" providerId="AD" clId="Web-{AAA902E0-8A27-F948-CFC9-4B22818FFDD4}" dt="2026-01-15T07:17:47.749" v="359" actId="1076"/>
          <ac:spMkLst>
            <pc:docMk/>
            <pc:sldMk cId="465671175" sldId="281"/>
            <ac:spMk id="7" creationId="{3CE041E8-E1C4-30C2-2C11-715986646348}"/>
          </ac:spMkLst>
        </pc:spChg>
        <pc:spChg chg="mod">
          <ac:chgData name="Nikita Yadav" userId="S::nikitayadav@iisc.ac.in::e47ced49-db17-4bfa-876d-835bca5e9f23" providerId="AD" clId="Web-{AAA902E0-8A27-F948-CFC9-4B22818FFDD4}" dt="2026-01-15T07:19:39.628" v="390" actId="20577"/>
          <ac:spMkLst>
            <pc:docMk/>
            <pc:sldMk cId="465671175" sldId="281"/>
            <ac:spMk id="8" creationId="{6F7685F5-67DD-FB25-1C93-7B180BEBB206}"/>
          </ac:spMkLst>
        </pc:spChg>
        <pc:spChg chg="mod">
          <ac:chgData name="Nikita Yadav" userId="S::nikitayadav@iisc.ac.in::e47ced49-db17-4bfa-876d-835bca5e9f23" providerId="AD" clId="Web-{AAA902E0-8A27-F948-CFC9-4B22818FFDD4}" dt="2026-01-15T07:19:43.675" v="391" actId="20577"/>
          <ac:spMkLst>
            <pc:docMk/>
            <pc:sldMk cId="465671175" sldId="281"/>
            <ac:spMk id="10" creationId="{EB01A1C3-4A48-B9A2-3038-F624253855E6}"/>
          </ac:spMkLst>
        </pc:spChg>
        <pc:spChg chg="mod">
          <ac:chgData name="Nikita Yadav" userId="S::nikitayadav@iisc.ac.in::e47ced49-db17-4bfa-876d-835bca5e9f23" providerId="AD" clId="Web-{AAA902E0-8A27-F948-CFC9-4B22818FFDD4}" dt="2026-01-15T07:25:39.713" v="476" actId="20577"/>
          <ac:spMkLst>
            <pc:docMk/>
            <pc:sldMk cId="465671175" sldId="281"/>
            <ac:spMk id="13" creationId="{7A029663-9FEA-7B9B-DF7F-8C3A70FE86C1}"/>
          </ac:spMkLst>
        </pc:spChg>
        <pc:spChg chg="mod">
          <ac:chgData name="Nikita Yadav" userId="S::nikitayadav@iisc.ac.in::e47ced49-db17-4bfa-876d-835bca5e9f23" providerId="AD" clId="Web-{AAA902E0-8A27-F948-CFC9-4B22818FFDD4}" dt="2026-01-15T07:18:36.564" v="381" actId="20577"/>
          <ac:spMkLst>
            <pc:docMk/>
            <pc:sldMk cId="465671175" sldId="281"/>
            <ac:spMk id="15" creationId="{D82051DC-8673-C1EE-8A79-92C1AF5E0C1F}"/>
          </ac:spMkLst>
        </pc:spChg>
        <pc:spChg chg="mod">
          <ac:chgData name="Nikita Yadav" userId="S::nikitayadav@iisc.ac.in::e47ced49-db17-4bfa-876d-835bca5e9f23" providerId="AD" clId="Web-{AAA902E0-8A27-F948-CFC9-4B22818FFDD4}" dt="2026-01-15T07:17:47.671" v="354" actId="1076"/>
          <ac:spMkLst>
            <pc:docMk/>
            <pc:sldMk cId="465671175" sldId="281"/>
            <ac:spMk id="26" creationId="{B7362FEF-DF43-943E-6BB9-4D06D08EF53E}"/>
          </ac:spMkLst>
        </pc:spChg>
        <pc:spChg chg="mod">
          <ac:chgData name="Nikita Yadav" userId="S::nikitayadav@iisc.ac.in::e47ced49-db17-4bfa-876d-835bca5e9f23" providerId="AD" clId="Web-{AAA902E0-8A27-F948-CFC9-4B22818FFDD4}" dt="2026-01-15T07:18:27.251" v="378" actId="20577"/>
          <ac:spMkLst>
            <pc:docMk/>
            <pc:sldMk cId="465671175" sldId="281"/>
            <ac:spMk id="30" creationId="{8F095086-5BCC-C982-B58D-9F25D04C7523}"/>
          </ac:spMkLst>
        </pc:spChg>
        <pc:spChg chg="mod">
          <ac:chgData name="Nikita Yadav" userId="S::nikitayadav@iisc.ac.in::e47ced49-db17-4bfa-876d-835bca5e9f23" providerId="AD" clId="Web-{AAA902E0-8A27-F948-CFC9-4B22818FFDD4}" dt="2026-01-15T07:18:59.361" v="384" actId="20577"/>
          <ac:spMkLst>
            <pc:docMk/>
            <pc:sldMk cId="465671175" sldId="281"/>
            <ac:spMk id="35" creationId="{1D626E91-F123-230B-40A8-838EA70C98C1}"/>
          </ac:spMkLst>
        </pc:spChg>
        <pc:spChg chg="mod">
          <ac:chgData name="Nikita Yadav" userId="S::nikitayadav@iisc.ac.in::e47ced49-db17-4bfa-876d-835bca5e9f23" providerId="AD" clId="Web-{AAA902E0-8A27-F948-CFC9-4B22818FFDD4}" dt="2026-01-15T07:17:47.593" v="352" actId="1076"/>
          <ac:spMkLst>
            <pc:docMk/>
            <pc:sldMk cId="465671175" sldId="281"/>
            <ac:spMk id="41" creationId="{391E4A94-A96D-FA79-1E79-3F6C4E3DECFE}"/>
          </ac:spMkLst>
        </pc:spChg>
        <pc:spChg chg="mod">
          <ac:chgData name="Nikita Yadav" userId="S::nikitayadav@iisc.ac.in::e47ced49-db17-4bfa-876d-835bca5e9f23" providerId="AD" clId="Web-{AAA902E0-8A27-F948-CFC9-4B22818FFDD4}" dt="2026-01-15T07:17:47.484" v="346" actId="1076"/>
          <ac:spMkLst>
            <pc:docMk/>
            <pc:sldMk cId="465671175" sldId="281"/>
            <ac:spMk id="43" creationId="{06E9EA3B-70E3-C367-2E76-E5A7F136509F}"/>
          </ac:spMkLst>
        </pc:spChg>
        <pc:spChg chg="mod">
          <ac:chgData name="Nikita Yadav" userId="S::nikitayadav@iisc.ac.in::e47ced49-db17-4bfa-876d-835bca5e9f23" providerId="AD" clId="Web-{AAA902E0-8A27-F948-CFC9-4B22818FFDD4}" dt="2026-01-15T07:17:47.609" v="353" actId="1076"/>
          <ac:spMkLst>
            <pc:docMk/>
            <pc:sldMk cId="465671175" sldId="281"/>
            <ac:spMk id="45" creationId="{AB45EAD7-7DD6-1E23-8458-B48B716FA306}"/>
          </ac:spMkLst>
        </pc:spChg>
        <pc:spChg chg="mod">
          <ac:chgData name="Nikita Yadav" userId="S::nikitayadav@iisc.ac.in::e47ced49-db17-4bfa-876d-835bca5e9f23" providerId="AD" clId="Web-{AAA902E0-8A27-F948-CFC9-4B22818FFDD4}" dt="2026-01-15T07:17:47.578" v="351" actId="1076"/>
          <ac:spMkLst>
            <pc:docMk/>
            <pc:sldMk cId="465671175" sldId="281"/>
            <ac:spMk id="46" creationId="{46F6E416-24A8-1172-057B-12D3308B9F62}"/>
          </ac:spMkLst>
        </pc:spChg>
        <pc:spChg chg="mod">
          <ac:chgData name="Nikita Yadav" userId="S::nikitayadav@iisc.ac.in::e47ced49-db17-4bfa-876d-835bca5e9f23" providerId="AD" clId="Web-{AAA902E0-8A27-F948-CFC9-4B22818FFDD4}" dt="2026-01-15T07:17:47.687" v="355" actId="1076"/>
          <ac:spMkLst>
            <pc:docMk/>
            <pc:sldMk cId="465671175" sldId="281"/>
            <ac:spMk id="57" creationId="{EA053B89-57A7-BCCC-5FB0-130F11EDE544}"/>
          </ac:spMkLst>
        </pc:spChg>
        <pc:spChg chg="mod">
          <ac:chgData name="Nikita Yadav" userId="S::nikitayadav@iisc.ac.in::e47ced49-db17-4bfa-876d-835bca5e9f23" providerId="AD" clId="Web-{AAA902E0-8A27-F948-CFC9-4B22818FFDD4}" dt="2026-01-15T07:19:33.519" v="389" actId="1076"/>
          <ac:spMkLst>
            <pc:docMk/>
            <pc:sldMk cId="465671175" sldId="281"/>
            <ac:spMk id="59" creationId="{C430FCDD-2DFA-8BED-E823-CAC3EE5A2378}"/>
          </ac:spMkLst>
        </pc:spChg>
        <pc:spChg chg="mod">
          <ac:chgData name="Nikita Yadav" userId="S::nikitayadav@iisc.ac.in::e47ced49-db17-4bfa-876d-835bca5e9f23" providerId="AD" clId="Web-{AAA902E0-8A27-F948-CFC9-4B22818FFDD4}" dt="2026-01-15T07:19:14.534" v="385" actId="1076"/>
          <ac:spMkLst>
            <pc:docMk/>
            <pc:sldMk cId="465671175" sldId="281"/>
            <ac:spMk id="61" creationId="{D1636CBF-7534-F699-D1AD-746D3EDF56C9}"/>
          </ac:spMkLst>
        </pc:spChg>
        <pc:picChg chg="mod">
          <ac:chgData name="Nikita Yadav" userId="S::nikitayadav@iisc.ac.in::e47ced49-db17-4bfa-876d-835bca5e9f23" providerId="AD" clId="Web-{AAA902E0-8A27-F948-CFC9-4B22818FFDD4}" dt="2026-01-15T07:17:47.828" v="363" actId="1076"/>
          <ac:picMkLst>
            <pc:docMk/>
            <pc:sldMk cId="465671175" sldId="281"/>
            <ac:picMk id="11" creationId="{665D3157-4263-6E25-A353-80576B0D2CF6}"/>
          </ac:picMkLst>
        </pc:picChg>
        <pc:cxnChg chg="mod">
          <ac:chgData name="Nikita Yadav" userId="S::nikitayadav@iisc.ac.in::e47ced49-db17-4bfa-876d-835bca5e9f23" providerId="AD" clId="Web-{AAA902E0-8A27-F948-CFC9-4B22818FFDD4}" dt="2026-01-15T07:17:47.499" v="347" actId="1076"/>
          <ac:cxnSpMkLst>
            <pc:docMk/>
            <pc:sldMk cId="465671175" sldId="281"/>
            <ac:cxnSpMk id="6" creationId="{858D0E7C-B2B9-6118-3CEE-2F5185F0329D}"/>
          </ac:cxnSpMkLst>
        </pc:cxnChg>
        <pc:cxnChg chg="mod">
          <ac:chgData name="Nikita Yadav" userId="S::nikitayadav@iisc.ac.in::e47ced49-db17-4bfa-876d-835bca5e9f23" providerId="AD" clId="Web-{AAA902E0-8A27-F948-CFC9-4B22818FFDD4}" dt="2026-01-15T07:18:47.048" v="382" actId="1076"/>
          <ac:cxnSpMkLst>
            <pc:docMk/>
            <pc:sldMk cId="465671175" sldId="281"/>
            <ac:cxnSpMk id="12" creationId="{D7AD98F3-3B0A-55DA-1170-27E0FAB8BB4A}"/>
          </ac:cxnSpMkLst>
        </pc:cxnChg>
        <pc:cxnChg chg="mod">
          <ac:chgData name="Nikita Yadav" userId="S::nikitayadav@iisc.ac.in::e47ced49-db17-4bfa-876d-835bca5e9f23" providerId="AD" clId="Web-{AAA902E0-8A27-F948-CFC9-4B22818FFDD4}" dt="2026-01-15T07:17:47.874" v="366" actId="1076"/>
          <ac:cxnSpMkLst>
            <pc:docMk/>
            <pc:sldMk cId="465671175" sldId="281"/>
            <ac:cxnSpMk id="19" creationId="{4B52873E-6075-F86F-0484-FD18270D0CDC}"/>
          </ac:cxnSpMkLst>
        </pc:cxnChg>
        <pc:cxnChg chg="mod">
          <ac:chgData name="Nikita Yadav" userId="S::nikitayadav@iisc.ac.in::e47ced49-db17-4bfa-876d-835bca5e9f23" providerId="AD" clId="Web-{AAA902E0-8A27-F948-CFC9-4B22818FFDD4}" dt="2026-01-15T07:17:47.546" v="348" actId="1076"/>
          <ac:cxnSpMkLst>
            <pc:docMk/>
            <pc:sldMk cId="465671175" sldId="281"/>
            <ac:cxnSpMk id="20" creationId="{0E23244B-AD7E-8532-F95D-EA0F3AA4917F}"/>
          </ac:cxnSpMkLst>
        </pc:cxnChg>
        <pc:cxnChg chg="mod">
          <ac:chgData name="Nikita Yadav" userId="S::nikitayadav@iisc.ac.in::e47ced49-db17-4bfa-876d-835bca5e9f23" providerId="AD" clId="Web-{AAA902E0-8A27-F948-CFC9-4B22818FFDD4}" dt="2026-01-15T07:17:47.890" v="367" actId="1076"/>
          <ac:cxnSpMkLst>
            <pc:docMk/>
            <pc:sldMk cId="465671175" sldId="281"/>
            <ac:cxnSpMk id="22" creationId="{4BF3C20C-6946-A10A-124B-60014B040E88}"/>
          </ac:cxnSpMkLst>
        </pc:cxnChg>
        <pc:cxnChg chg="mod">
          <ac:chgData name="Nikita Yadav" userId="S::nikitayadav@iisc.ac.in::e47ced49-db17-4bfa-876d-835bca5e9f23" providerId="AD" clId="Web-{AAA902E0-8A27-F948-CFC9-4B22818FFDD4}" dt="2026-01-15T07:17:47.546" v="349" actId="1076"/>
          <ac:cxnSpMkLst>
            <pc:docMk/>
            <pc:sldMk cId="465671175" sldId="281"/>
            <ac:cxnSpMk id="23" creationId="{596E6FFF-544A-0800-6183-906EC1F5F2DB}"/>
          </ac:cxnSpMkLst>
        </pc:cxnChg>
        <pc:cxnChg chg="mod">
          <ac:chgData name="Nikita Yadav" userId="S::nikitayadav@iisc.ac.in::e47ced49-db17-4bfa-876d-835bca5e9f23" providerId="AD" clId="Web-{AAA902E0-8A27-F948-CFC9-4B22818FFDD4}" dt="2026-01-15T07:17:47.906" v="368" actId="1076"/>
          <ac:cxnSpMkLst>
            <pc:docMk/>
            <pc:sldMk cId="465671175" sldId="281"/>
            <ac:cxnSpMk id="25" creationId="{874EE8D7-620E-2C51-320C-BF49DBCA3374}"/>
          </ac:cxnSpMkLst>
        </pc:cxnChg>
      </pc:sldChg>
      <pc:sldChg chg="modSp">
        <pc:chgData name="Nikita Yadav" userId="S::nikitayadav@iisc.ac.in::e47ced49-db17-4bfa-876d-835bca5e9f23" providerId="AD" clId="Web-{AAA902E0-8A27-F948-CFC9-4B22818FFDD4}" dt="2026-01-15T10:41:55.377" v="890" actId="20577"/>
        <pc:sldMkLst>
          <pc:docMk/>
          <pc:sldMk cId="1020673601" sldId="291"/>
        </pc:sldMkLst>
        <pc:spChg chg="mod">
          <ac:chgData name="Nikita Yadav" userId="S::nikitayadav@iisc.ac.in::e47ced49-db17-4bfa-876d-835bca5e9f23" providerId="AD" clId="Web-{AAA902E0-8A27-F948-CFC9-4B22818FFDD4}" dt="2026-01-15T10:41:55.377" v="890" actId="20577"/>
          <ac:spMkLst>
            <pc:docMk/>
            <pc:sldMk cId="1020673601" sldId="291"/>
            <ac:spMk id="2" creationId="{2C1E0C60-C09D-DE82-4F0F-6F4E4FBDDC1A}"/>
          </ac:spMkLst>
        </pc:spChg>
      </pc:sldChg>
      <pc:sldChg chg="modSp">
        <pc:chgData name="Nikita Yadav" userId="S::nikitayadav@iisc.ac.in::e47ced49-db17-4bfa-876d-835bca5e9f23" providerId="AD" clId="Web-{AAA902E0-8A27-F948-CFC9-4B22818FFDD4}" dt="2026-01-15T10:41:40.111" v="886" actId="20577"/>
        <pc:sldMkLst>
          <pc:docMk/>
          <pc:sldMk cId="2664707769" sldId="308"/>
        </pc:sldMkLst>
        <pc:spChg chg="mod">
          <ac:chgData name="Nikita Yadav" userId="S::nikitayadav@iisc.ac.in::e47ced49-db17-4bfa-876d-835bca5e9f23" providerId="AD" clId="Web-{AAA902E0-8A27-F948-CFC9-4B22818FFDD4}" dt="2026-01-15T10:41:40.111" v="886" actId="20577"/>
          <ac:spMkLst>
            <pc:docMk/>
            <pc:sldMk cId="2664707769" sldId="308"/>
            <ac:spMk id="2" creationId="{E498D5B1-07BD-3020-CF78-60A52CBBB8CD}"/>
          </ac:spMkLst>
        </pc:spChg>
        <pc:spChg chg="mod">
          <ac:chgData name="Nikita Yadav" userId="S::nikitayadav@iisc.ac.in::e47ced49-db17-4bfa-876d-835bca5e9f23" providerId="AD" clId="Web-{AAA902E0-8A27-F948-CFC9-4B22818FFDD4}" dt="2026-01-15T07:33:17.907" v="633"/>
          <ac:spMkLst>
            <pc:docMk/>
            <pc:sldMk cId="2664707769" sldId="308"/>
            <ac:spMk id="3" creationId="{1B71B0BE-59B2-8130-FC3B-D412CA57B47D}"/>
          </ac:spMkLst>
        </pc:spChg>
        <pc:spChg chg="mod">
          <ac:chgData name="Nikita Yadav" userId="S::nikitayadav@iisc.ac.in::e47ced49-db17-4bfa-876d-835bca5e9f23" providerId="AD" clId="Web-{AAA902E0-8A27-F948-CFC9-4B22818FFDD4}" dt="2026-01-15T07:33:27.016" v="638" actId="20577"/>
          <ac:spMkLst>
            <pc:docMk/>
            <pc:sldMk cId="2664707769" sldId="308"/>
            <ac:spMk id="5" creationId="{DA730B25-A595-BA78-F8FF-561E36991944}"/>
          </ac:spMkLst>
        </pc:spChg>
        <pc:spChg chg="mod">
          <ac:chgData name="Nikita Yadav" userId="S::nikitayadav@iisc.ac.in::e47ced49-db17-4bfa-876d-835bca5e9f23" providerId="AD" clId="Web-{AAA902E0-8A27-F948-CFC9-4B22818FFDD4}" dt="2026-01-15T07:33:58.252" v="646" actId="20577"/>
          <ac:spMkLst>
            <pc:docMk/>
            <pc:sldMk cId="2664707769" sldId="308"/>
            <ac:spMk id="7" creationId="{F573D58E-8821-D8DD-896D-FAEF85B99414}"/>
          </ac:spMkLst>
        </pc:spChg>
        <pc:spChg chg="mod">
          <ac:chgData name="Nikita Yadav" userId="S::nikitayadav@iisc.ac.in::e47ced49-db17-4bfa-876d-835bca5e9f23" providerId="AD" clId="Web-{AAA902E0-8A27-F948-CFC9-4B22818FFDD4}" dt="2026-01-15T07:33:54.721" v="645" actId="20577"/>
          <ac:spMkLst>
            <pc:docMk/>
            <pc:sldMk cId="2664707769" sldId="308"/>
            <ac:spMk id="8" creationId="{70DC17E0-F825-29D0-EBAA-D715340568A5}"/>
          </ac:spMkLst>
        </pc:spChg>
      </pc:sldChg>
      <pc:sldChg chg="modSp">
        <pc:chgData name="Nikita Yadav" userId="S::nikitayadav@iisc.ac.in::e47ced49-db17-4bfa-876d-835bca5e9f23" providerId="AD" clId="Web-{AAA902E0-8A27-F948-CFC9-4B22818FFDD4}" dt="2026-01-15T06:59:42.773" v="145" actId="1076"/>
        <pc:sldMkLst>
          <pc:docMk/>
          <pc:sldMk cId="212716599" sldId="324"/>
        </pc:sldMkLst>
        <pc:spChg chg="mod">
          <ac:chgData name="Nikita Yadav" userId="S::nikitayadav@iisc.ac.in::e47ced49-db17-4bfa-876d-835bca5e9f23" providerId="AD" clId="Web-{AAA902E0-8A27-F948-CFC9-4B22818FFDD4}" dt="2026-01-15T06:59:19.865" v="103"/>
          <ac:spMkLst>
            <pc:docMk/>
            <pc:sldMk cId="212716599" sldId="324"/>
            <ac:spMk id="2" creationId="{01672103-D713-0E73-BBB8-22FE8029CB90}"/>
          </ac:spMkLst>
        </pc:spChg>
        <pc:spChg chg="mod">
          <ac:chgData name="Nikita Yadav" userId="S::nikitayadav@iisc.ac.in::e47ced49-db17-4bfa-876d-835bca5e9f23" providerId="AD" clId="Web-{AAA902E0-8A27-F948-CFC9-4B22818FFDD4}" dt="2026-01-15T06:59:42.773" v="145" actId="1076"/>
          <ac:spMkLst>
            <pc:docMk/>
            <pc:sldMk cId="212716599" sldId="324"/>
            <ac:spMk id="3" creationId="{4C8FCF35-AA62-81B4-A2B6-EA5BE4A51771}"/>
          </ac:spMkLst>
        </pc:spChg>
        <pc:spChg chg="mod">
          <ac:chgData name="Nikita Yadav" userId="S::nikitayadav@iisc.ac.in::e47ced49-db17-4bfa-876d-835bca5e9f23" providerId="AD" clId="Web-{AAA902E0-8A27-F948-CFC9-4B22818FFDD4}" dt="2026-01-15T06:59:19.865" v="104"/>
          <ac:spMkLst>
            <pc:docMk/>
            <pc:sldMk cId="212716599" sldId="324"/>
            <ac:spMk id="5" creationId="{015BD6E2-082B-7E1F-FAD2-60D8C5B31A0B}"/>
          </ac:spMkLst>
        </pc:spChg>
        <pc:spChg chg="mod">
          <ac:chgData name="Nikita Yadav" userId="S::nikitayadav@iisc.ac.in::e47ced49-db17-4bfa-876d-835bca5e9f23" providerId="AD" clId="Web-{AAA902E0-8A27-F948-CFC9-4B22818FFDD4}" dt="2026-01-15T06:59:19.865" v="105"/>
          <ac:spMkLst>
            <pc:docMk/>
            <pc:sldMk cId="212716599" sldId="324"/>
            <ac:spMk id="9" creationId="{D03F293D-C088-0536-A4C5-4C1BF1CD4B68}"/>
          </ac:spMkLst>
        </pc:spChg>
        <pc:spChg chg="mod">
          <ac:chgData name="Nikita Yadav" userId="S::nikitayadav@iisc.ac.in::e47ced49-db17-4bfa-876d-835bca5e9f23" providerId="AD" clId="Web-{AAA902E0-8A27-F948-CFC9-4B22818FFDD4}" dt="2026-01-15T06:59:19.865" v="106"/>
          <ac:spMkLst>
            <pc:docMk/>
            <pc:sldMk cId="212716599" sldId="324"/>
            <ac:spMk id="12" creationId="{A8F7D435-DB96-5529-18FA-FB47BAA3436C}"/>
          </ac:spMkLst>
        </pc:spChg>
        <pc:graphicFrameChg chg="mod modGraphic">
          <ac:chgData name="Nikita Yadav" userId="S::nikitayadav@iisc.ac.in::e47ced49-db17-4bfa-876d-835bca5e9f23" providerId="AD" clId="Web-{AAA902E0-8A27-F948-CFC9-4B22818FFDD4}" dt="2026-01-15T06:59:35.507" v="144"/>
          <ac:graphicFrameMkLst>
            <pc:docMk/>
            <pc:sldMk cId="212716599" sldId="324"/>
            <ac:graphicFrameMk id="7" creationId="{1C196615-8D74-4EBD-C083-2401F315AD83}"/>
          </ac:graphicFrameMkLst>
        </pc:graphicFrameChg>
        <pc:graphicFrameChg chg="mod modGraphic">
          <ac:chgData name="Nikita Yadav" userId="S::nikitayadav@iisc.ac.in::e47ced49-db17-4bfa-876d-835bca5e9f23" providerId="AD" clId="Web-{AAA902E0-8A27-F948-CFC9-4B22818FFDD4}" dt="2026-01-15T06:59:28.335" v="141"/>
          <ac:graphicFrameMkLst>
            <pc:docMk/>
            <pc:sldMk cId="212716599" sldId="324"/>
            <ac:graphicFrameMk id="8" creationId="{E1EB08B1-01CE-6DE4-8C81-1C85A2C05D78}"/>
          </ac:graphicFrameMkLst>
        </pc:graphicFrameChg>
      </pc:sldChg>
      <pc:sldChg chg="modSp">
        <pc:chgData name="Nikita Yadav" userId="S::nikitayadav@iisc.ac.in::e47ced49-db17-4bfa-876d-835bca5e9f23" providerId="AD" clId="Web-{AAA902E0-8A27-F948-CFC9-4B22818FFDD4}" dt="2026-01-15T10:40:33.892" v="876" actId="1076"/>
        <pc:sldMkLst>
          <pc:docMk/>
          <pc:sldMk cId="3037064815" sldId="351"/>
        </pc:sldMkLst>
        <pc:spChg chg="mod">
          <ac:chgData name="Nikita Yadav" userId="S::nikitayadav@iisc.ac.in::e47ced49-db17-4bfa-876d-835bca5e9f23" providerId="AD" clId="Web-{AAA902E0-8A27-F948-CFC9-4B22818FFDD4}" dt="2026-01-15T10:39:01.344" v="868" actId="20577"/>
          <ac:spMkLst>
            <pc:docMk/>
            <pc:sldMk cId="3037064815" sldId="351"/>
            <ac:spMk id="2" creationId="{C0CF4CBB-E6CF-EC08-3264-2C2B46064E04}"/>
          </ac:spMkLst>
        </pc:spChg>
        <pc:spChg chg="mod">
          <ac:chgData name="Nikita Yadav" userId="S::nikitayadav@iisc.ac.in::e47ced49-db17-4bfa-876d-835bca5e9f23" providerId="AD" clId="Web-{AAA902E0-8A27-F948-CFC9-4B22818FFDD4}" dt="2026-01-15T07:11:53.647" v="260" actId="20577"/>
          <ac:spMkLst>
            <pc:docMk/>
            <pc:sldMk cId="3037064815" sldId="351"/>
            <ac:spMk id="3" creationId="{8F2616F3-EAD9-DEE7-869C-90F967EBAB74}"/>
          </ac:spMkLst>
        </pc:spChg>
        <pc:spChg chg="mod">
          <ac:chgData name="Nikita Yadav" userId="S::nikitayadav@iisc.ac.in::e47ced49-db17-4bfa-876d-835bca5e9f23" providerId="AD" clId="Web-{AAA902E0-8A27-F948-CFC9-4B22818FFDD4}" dt="2026-01-15T07:12:33.666" v="271" actId="20577"/>
          <ac:spMkLst>
            <pc:docMk/>
            <pc:sldMk cId="3037064815" sldId="351"/>
            <ac:spMk id="4" creationId="{F936021B-44BD-E74D-C1C3-266F31EA37CC}"/>
          </ac:spMkLst>
        </pc:spChg>
        <pc:spChg chg="mod">
          <ac:chgData name="Nikita Yadav" userId="S::nikitayadav@iisc.ac.in::e47ced49-db17-4bfa-876d-835bca5e9f23" providerId="AD" clId="Web-{AAA902E0-8A27-F948-CFC9-4B22818FFDD4}" dt="2026-01-15T07:09:28.521" v="210"/>
          <ac:spMkLst>
            <pc:docMk/>
            <pc:sldMk cId="3037064815" sldId="351"/>
            <ac:spMk id="5" creationId="{ED23F383-9111-2279-3739-C95E9D866B05}"/>
          </ac:spMkLst>
        </pc:spChg>
        <pc:spChg chg="mod">
          <ac:chgData name="Nikita Yadav" userId="S::nikitayadav@iisc.ac.in::e47ced49-db17-4bfa-876d-835bca5e9f23" providerId="AD" clId="Web-{AAA902E0-8A27-F948-CFC9-4B22818FFDD4}" dt="2026-01-15T07:20:26.614" v="393"/>
          <ac:spMkLst>
            <pc:docMk/>
            <pc:sldMk cId="3037064815" sldId="351"/>
            <ac:spMk id="7" creationId="{5DA5AD86-0F18-35C0-8A2A-12E9AC85161D}"/>
          </ac:spMkLst>
        </pc:spChg>
        <pc:spChg chg="mod">
          <ac:chgData name="Nikita Yadav" userId="S::nikitayadav@iisc.ac.in::e47ced49-db17-4bfa-876d-835bca5e9f23" providerId="AD" clId="Web-{AAA902E0-8A27-F948-CFC9-4B22818FFDD4}" dt="2026-01-15T07:20:29.583" v="394"/>
          <ac:spMkLst>
            <pc:docMk/>
            <pc:sldMk cId="3037064815" sldId="351"/>
            <ac:spMk id="9" creationId="{DD736F4C-3786-44D2-5F59-B748E99A1096}"/>
          </ac:spMkLst>
        </pc:spChg>
        <pc:spChg chg="mod">
          <ac:chgData name="Nikita Yadav" userId="S::nikitayadav@iisc.ac.in::e47ced49-db17-4bfa-876d-835bca5e9f23" providerId="AD" clId="Web-{AAA902E0-8A27-F948-CFC9-4B22818FFDD4}" dt="2026-01-15T07:10:50.303" v="246" actId="20577"/>
          <ac:spMkLst>
            <pc:docMk/>
            <pc:sldMk cId="3037064815" sldId="351"/>
            <ac:spMk id="11" creationId="{AE1121A9-84D7-D45B-E99C-4F6EF970F786}"/>
          </ac:spMkLst>
        </pc:spChg>
        <pc:spChg chg="mod">
          <ac:chgData name="Nikita Yadav" userId="S::nikitayadav@iisc.ac.in::e47ced49-db17-4bfa-876d-835bca5e9f23" providerId="AD" clId="Web-{AAA902E0-8A27-F948-CFC9-4B22818FFDD4}" dt="2026-01-15T07:09:28.536" v="228"/>
          <ac:spMkLst>
            <pc:docMk/>
            <pc:sldMk cId="3037064815" sldId="351"/>
            <ac:spMk id="13" creationId="{FB888767-9885-BA97-F417-9B2AFA29B774}"/>
          </ac:spMkLst>
        </pc:spChg>
        <pc:spChg chg="mod">
          <ac:chgData name="Nikita Yadav" userId="S::nikitayadav@iisc.ac.in::e47ced49-db17-4bfa-876d-835bca5e9f23" providerId="AD" clId="Web-{AAA902E0-8A27-F948-CFC9-4B22818FFDD4}" dt="2026-01-15T07:11:13.287" v="251" actId="20577"/>
          <ac:spMkLst>
            <pc:docMk/>
            <pc:sldMk cId="3037064815" sldId="351"/>
            <ac:spMk id="15" creationId="{A20825D2-DAA1-7BE2-928D-6D8F190C9CF2}"/>
          </ac:spMkLst>
        </pc:spChg>
        <pc:spChg chg="mod">
          <ac:chgData name="Nikita Yadav" userId="S::nikitayadav@iisc.ac.in::e47ced49-db17-4bfa-876d-835bca5e9f23" providerId="AD" clId="Web-{AAA902E0-8A27-F948-CFC9-4B22818FFDD4}" dt="2026-01-15T07:20:36.036" v="395"/>
          <ac:spMkLst>
            <pc:docMk/>
            <pc:sldMk cId="3037064815" sldId="351"/>
            <ac:spMk id="18" creationId="{A05EA39C-03A4-6A03-B298-4BD79B669AED}"/>
          </ac:spMkLst>
        </pc:spChg>
        <pc:spChg chg="mod">
          <ac:chgData name="Nikita Yadav" userId="S::nikitayadav@iisc.ac.in::e47ced49-db17-4bfa-876d-835bca5e9f23" providerId="AD" clId="Web-{AAA902E0-8A27-F948-CFC9-4B22818FFDD4}" dt="2026-01-15T07:20:39.317" v="396"/>
          <ac:spMkLst>
            <pc:docMk/>
            <pc:sldMk cId="3037064815" sldId="351"/>
            <ac:spMk id="21" creationId="{242AB4B9-86D2-0AA1-F61A-0036784F69BA}"/>
          </ac:spMkLst>
        </pc:spChg>
        <pc:spChg chg="mod">
          <ac:chgData name="Nikita Yadav" userId="S::nikitayadav@iisc.ac.in::e47ced49-db17-4bfa-876d-835bca5e9f23" providerId="AD" clId="Web-{AAA902E0-8A27-F948-CFC9-4B22818FFDD4}" dt="2026-01-15T07:09:28.521" v="211"/>
          <ac:spMkLst>
            <pc:docMk/>
            <pc:sldMk cId="3037064815" sldId="351"/>
            <ac:spMk id="24" creationId="{891D59D7-DC12-5D0C-A5C4-FE277E1039E5}"/>
          </ac:spMkLst>
        </pc:spChg>
        <pc:spChg chg="mod">
          <ac:chgData name="Nikita Yadav" userId="S::nikitayadav@iisc.ac.in::e47ced49-db17-4bfa-876d-835bca5e9f23" providerId="AD" clId="Web-{AAA902E0-8A27-F948-CFC9-4B22818FFDD4}" dt="2026-01-15T07:09:28.521" v="212"/>
          <ac:spMkLst>
            <pc:docMk/>
            <pc:sldMk cId="3037064815" sldId="351"/>
            <ac:spMk id="25" creationId="{612E989D-E0EF-AE01-C152-0D6F79FBF4DA}"/>
          </ac:spMkLst>
        </pc:spChg>
        <pc:spChg chg="mod">
          <ac:chgData name="Nikita Yadav" userId="S::nikitayadav@iisc.ac.in::e47ced49-db17-4bfa-876d-835bca5e9f23" providerId="AD" clId="Web-{AAA902E0-8A27-F948-CFC9-4B22818FFDD4}" dt="2026-01-15T07:10:10.568" v="233" actId="20577"/>
          <ac:spMkLst>
            <pc:docMk/>
            <pc:sldMk cId="3037064815" sldId="351"/>
            <ac:spMk id="28" creationId="{A96C174A-5B2B-974C-5F1A-C7F048E359D2}"/>
          </ac:spMkLst>
        </pc:spChg>
        <pc:spChg chg="mod">
          <ac:chgData name="Nikita Yadav" userId="S::nikitayadav@iisc.ac.in::e47ced49-db17-4bfa-876d-835bca5e9f23" providerId="AD" clId="Web-{AAA902E0-8A27-F948-CFC9-4B22818FFDD4}" dt="2026-01-15T07:10:33.146" v="241" actId="20577"/>
          <ac:spMkLst>
            <pc:docMk/>
            <pc:sldMk cId="3037064815" sldId="351"/>
            <ac:spMk id="29" creationId="{3338565B-463B-C761-37D0-6D117A7A6073}"/>
          </ac:spMkLst>
        </pc:spChg>
        <pc:spChg chg="mod">
          <ac:chgData name="Nikita Yadav" userId="S::nikitayadav@iisc.ac.in::e47ced49-db17-4bfa-876d-835bca5e9f23" providerId="AD" clId="Web-{AAA902E0-8A27-F948-CFC9-4B22818FFDD4}" dt="2026-01-15T07:10:14.302" v="234" actId="20577"/>
          <ac:spMkLst>
            <pc:docMk/>
            <pc:sldMk cId="3037064815" sldId="351"/>
            <ac:spMk id="30" creationId="{81169FA5-4484-7439-B9F3-1D73292AADE6}"/>
          </ac:spMkLst>
        </pc:spChg>
        <pc:spChg chg="mod">
          <ac:chgData name="Nikita Yadav" userId="S::nikitayadav@iisc.ac.in::e47ced49-db17-4bfa-876d-835bca5e9f23" providerId="AD" clId="Web-{AAA902E0-8A27-F948-CFC9-4B22818FFDD4}" dt="2026-01-15T07:11:45.663" v="259" actId="20577"/>
          <ac:spMkLst>
            <pc:docMk/>
            <pc:sldMk cId="3037064815" sldId="351"/>
            <ac:spMk id="35" creationId="{1D626E91-F123-230B-40A8-838EA70C98C1}"/>
          </ac:spMkLst>
        </pc:spChg>
        <pc:spChg chg="mod">
          <ac:chgData name="Nikita Yadav" userId="S::nikitayadav@iisc.ac.in::e47ced49-db17-4bfa-876d-835bca5e9f23" providerId="AD" clId="Web-{AAA902E0-8A27-F948-CFC9-4B22818FFDD4}" dt="2026-01-15T07:10:18.396" v="235" actId="20577"/>
          <ac:spMkLst>
            <pc:docMk/>
            <pc:sldMk cId="3037064815" sldId="351"/>
            <ac:spMk id="36" creationId="{7A4EA05E-9C3D-A412-4F1E-EE9DA4F33AE8}"/>
          </ac:spMkLst>
        </pc:spChg>
        <pc:spChg chg="mod">
          <ac:chgData name="Nikita Yadav" userId="S::nikitayadav@iisc.ac.in::e47ced49-db17-4bfa-876d-835bca5e9f23" providerId="AD" clId="Web-{AAA902E0-8A27-F948-CFC9-4B22818FFDD4}" dt="2026-01-15T07:12:15.820" v="267"/>
          <ac:spMkLst>
            <pc:docMk/>
            <pc:sldMk cId="3037064815" sldId="351"/>
            <ac:spMk id="39" creationId="{3C55EDEB-58FC-F197-0B49-8FFF3F6D9A3A}"/>
          </ac:spMkLst>
        </pc:spChg>
        <pc:spChg chg="mod">
          <ac:chgData name="Nikita Yadav" userId="S::nikitayadav@iisc.ac.in::e47ced49-db17-4bfa-876d-835bca5e9f23" providerId="AD" clId="Web-{AAA902E0-8A27-F948-CFC9-4B22818FFDD4}" dt="2026-01-15T07:09:28.521" v="216"/>
          <ac:spMkLst>
            <pc:docMk/>
            <pc:sldMk cId="3037064815" sldId="351"/>
            <ac:spMk id="41" creationId="{391E4A94-A96D-FA79-1E79-3F6C4E3DECFE}"/>
          </ac:spMkLst>
        </pc:spChg>
        <pc:spChg chg="mod">
          <ac:chgData name="Nikita Yadav" userId="S::nikitayadav@iisc.ac.in::e47ced49-db17-4bfa-876d-835bca5e9f23" providerId="AD" clId="Web-{AAA902E0-8A27-F948-CFC9-4B22818FFDD4}" dt="2026-01-15T07:09:28.521" v="217"/>
          <ac:spMkLst>
            <pc:docMk/>
            <pc:sldMk cId="3037064815" sldId="351"/>
            <ac:spMk id="42" creationId="{09F063C3-2329-DFFE-1913-7A68E9337979}"/>
          </ac:spMkLst>
        </pc:spChg>
        <pc:spChg chg="mod">
          <ac:chgData name="Nikita Yadav" userId="S::nikitayadav@iisc.ac.in::e47ced49-db17-4bfa-876d-835bca5e9f23" providerId="AD" clId="Web-{AAA902E0-8A27-F948-CFC9-4B22818FFDD4}" dt="2026-01-15T07:09:28.521" v="208"/>
          <ac:spMkLst>
            <pc:docMk/>
            <pc:sldMk cId="3037064815" sldId="351"/>
            <ac:spMk id="43" creationId="{06E9EA3B-70E3-C367-2E76-E5A7F136509F}"/>
          </ac:spMkLst>
        </pc:spChg>
        <pc:spChg chg="mod">
          <ac:chgData name="Nikita Yadav" userId="S::nikitayadav@iisc.ac.in::e47ced49-db17-4bfa-876d-835bca5e9f23" providerId="AD" clId="Web-{AAA902E0-8A27-F948-CFC9-4B22818FFDD4}" dt="2026-01-15T10:40:33.892" v="876" actId="1076"/>
          <ac:spMkLst>
            <pc:docMk/>
            <pc:sldMk cId="3037064815" sldId="351"/>
            <ac:spMk id="45" creationId="{AB45EAD7-7DD6-1E23-8458-B48B716FA306}"/>
          </ac:spMkLst>
        </pc:spChg>
        <pc:spChg chg="mod">
          <ac:chgData name="Nikita Yadav" userId="S::nikitayadav@iisc.ac.in::e47ced49-db17-4bfa-876d-835bca5e9f23" providerId="AD" clId="Web-{AAA902E0-8A27-F948-CFC9-4B22818FFDD4}" dt="2026-01-15T10:40:28.251" v="875" actId="1076"/>
          <ac:spMkLst>
            <pc:docMk/>
            <pc:sldMk cId="3037064815" sldId="351"/>
            <ac:spMk id="46" creationId="{46F6E416-24A8-1172-057B-12D3308B9F62}"/>
          </ac:spMkLst>
        </pc:spChg>
        <pc:spChg chg="mod">
          <ac:chgData name="Nikita Yadav" userId="S::nikitayadav@iisc.ac.in::e47ced49-db17-4bfa-876d-835bca5e9f23" providerId="AD" clId="Web-{AAA902E0-8A27-F948-CFC9-4B22818FFDD4}" dt="2026-01-15T07:10:21.443" v="236" actId="20577"/>
          <ac:spMkLst>
            <pc:docMk/>
            <pc:sldMk cId="3037064815" sldId="351"/>
            <ac:spMk id="51" creationId="{F8C17FF2-B00A-1569-6B36-6011240CCDF2}"/>
          </ac:spMkLst>
        </pc:spChg>
        <pc:spChg chg="mod">
          <ac:chgData name="Nikita Yadav" userId="S::nikitayadav@iisc.ac.in::e47ced49-db17-4bfa-876d-835bca5e9f23" providerId="AD" clId="Web-{AAA902E0-8A27-F948-CFC9-4B22818FFDD4}" dt="2026-01-15T07:09:28.521" v="224"/>
          <ac:spMkLst>
            <pc:docMk/>
            <pc:sldMk cId="3037064815" sldId="351"/>
            <ac:spMk id="53" creationId="{2913F3BA-86EA-DFB3-8E90-CF1A8B7CBE35}"/>
          </ac:spMkLst>
        </pc:spChg>
        <pc:spChg chg="mod">
          <ac:chgData name="Nikita Yadav" userId="S::nikitayadav@iisc.ac.in::e47ced49-db17-4bfa-876d-835bca5e9f23" providerId="AD" clId="Web-{AAA902E0-8A27-F948-CFC9-4B22818FFDD4}" dt="2026-01-15T07:09:28.521" v="225"/>
          <ac:spMkLst>
            <pc:docMk/>
            <pc:sldMk cId="3037064815" sldId="351"/>
            <ac:spMk id="62" creationId="{C0BAE2B9-CA52-015F-43AC-D34A755FCBBA}"/>
          </ac:spMkLst>
        </pc:spChg>
        <pc:spChg chg="mod">
          <ac:chgData name="Nikita Yadav" userId="S::nikitayadav@iisc.ac.in::e47ced49-db17-4bfa-876d-835bca5e9f23" providerId="AD" clId="Web-{AAA902E0-8A27-F948-CFC9-4B22818FFDD4}" dt="2026-01-15T07:09:28.521" v="226"/>
          <ac:spMkLst>
            <pc:docMk/>
            <pc:sldMk cId="3037064815" sldId="351"/>
            <ac:spMk id="64" creationId="{A4312B12-828E-877A-F577-1235EF32709B}"/>
          </ac:spMkLst>
        </pc:spChg>
        <pc:spChg chg="mod">
          <ac:chgData name="Nikita Yadav" userId="S::nikitayadav@iisc.ac.in::e47ced49-db17-4bfa-876d-835bca5e9f23" providerId="AD" clId="Web-{AAA902E0-8A27-F948-CFC9-4B22818FFDD4}" dt="2026-01-15T07:09:28.521" v="227"/>
          <ac:spMkLst>
            <pc:docMk/>
            <pc:sldMk cId="3037064815" sldId="351"/>
            <ac:spMk id="66" creationId="{CCE7C868-BCC5-1A8F-3ED5-4AB898EE72FC}"/>
          </ac:spMkLst>
        </pc:spChg>
        <pc:cxnChg chg="mod">
          <ac:chgData name="Nikita Yadav" userId="S::nikitayadav@iisc.ac.in::e47ced49-db17-4bfa-876d-835bca5e9f23" providerId="AD" clId="Web-{AAA902E0-8A27-F948-CFC9-4B22818FFDD4}" dt="2026-01-15T07:11:33.069" v="257" actId="14100"/>
          <ac:cxnSpMkLst>
            <pc:docMk/>
            <pc:sldMk cId="3037064815" sldId="351"/>
            <ac:cxnSpMk id="27" creationId="{E2A3B6F2-8F72-EE79-E068-AD716D7639B3}"/>
          </ac:cxnSpMkLst>
        </pc:cxnChg>
        <pc:cxnChg chg="mod">
          <ac:chgData name="Nikita Yadav" userId="S::nikitayadav@iisc.ac.in::e47ced49-db17-4bfa-876d-835bca5e9f23" providerId="AD" clId="Web-{AAA902E0-8A27-F948-CFC9-4B22818FFDD4}" dt="2026-01-15T07:09:55.255" v="232" actId="14100"/>
          <ac:cxnSpMkLst>
            <pc:docMk/>
            <pc:sldMk cId="3037064815" sldId="351"/>
            <ac:cxnSpMk id="54" creationId="{78328B32-D03A-C3DA-C8E6-AD695387FCFF}"/>
          </ac:cxnSpMkLst>
        </pc:cxnChg>
        <pc:cxnChg chg="mod">
          <ac:chgData name="Nikita Yadav" userId="S::nikitayadav@iisc.ac.in::e47ced49-db17-4bfa-876d-835bca5e9f23" providerId="AD" clId="Web-{AAA902E0-8A27-F948-CFC9-4B22818FFDD4}" dt="2026-01-15T07:09:44.615" v="231" actId="14100"/>
          <ac:cxnSpMkLst>
            <pc:docMk/>
            <pc:sldMk cId="3037064815" sldId="351"/>
            <ac:cxnSpMk id="56" creationId="{666275A1-0115-3AE3-30D9-E698DEC8E103}"/>
          </ac:cxnSpMkLst>
        </pc:cxnChg>
      </pc:sldChg>
      <pc:sldChg chg="modSp">
        <pc:chgData name="Nikita Yadav" userId="S::nikitayadav@iisc.ac.in::e47ced49-db17-4bfa-876d-835bca5e9f23" providerId="AD" clId="Web-{AAA902E0-8A27-F948-CFC9-4B22818FFDD4}" dt="2026-01-15T10:41:19.658" v="881" actId="20577"/>
        <pc:sldMkLst>
          <pc:docMk/>
          <pc:sldMk cId="3483922226" sldId="352"/>
        </pc:sldMkLst>
        <pc:spChg chg="mod">
          <ac:chgData name="Nikita Yadav" userId="S::nikitayadav@iisc.ac.in::e47ced49-db17-4bfa-876d-835bca5e9f23" providerId="AD" clId="Web-{AAA902E0-8A27-F948-CFC9-4B22818FFDD4}" dt="2026-01-15T10:41:19.658" v="881" actId="20577"/>
          <ac:spMkLst>
            <pc:docMk/>
            <pc:sldMk cId="3483922226" sldId="352"/>
            <ac:spMk id="2" creationId="{499D9BB7-DA75-E4B3-57F9-7547BB9128FE}"/>
          </ac:spMkLst>
        </pc:spChg>
        <pc:spChg chg="mod">
          <ac:chgData name="Nikita Yadav" userId="S::nikitayadav@iisc.ac.in::e47ced49-db17-4bfa-876d-835bca5e9f23" providerId="AD" clId="Web-{AAA902E0-8A27-F948-CFC9-4B22818FFDD4}" dt="2026-01-15T07:22:27.945" v="428" actId="1076"/>
          <ac:spMkLst>
            <pc:docMk/>
            <pc:sldMk cId="3483922226" sldId="352"/>
            <ac:spMk id="21" creationId="{BBD2701E-63F2-8CE0-3EA5-5613F01F3952}"/>
          </ac:spMkLst>
        </pc:spChg>
        <pc:spChg chg="mod">
          <ac:chgData name="Nikita Yadav" userId="S::nikitayadav@iisc.ac.in::e47ced49-db17-4bfa-876d-835bca5e9f23" providerId="AD" clId="Web-{AAA902E0-8A27-F948-CFC9-4B22818FFDD4}" dt="2026-01-15T07:21:07.037" v="402" actId="20577"/>
          <ac:spMkLst>
            <pc:docMk/>
            <pc:sldMk cId="3483922226" sldId="352"/>
            <ac:spMk id="45" creationId="{C17063BE-3358-5B37-C688-C642129BDAAC}"/>
          </ac:spMkLst>
        </pc:spChg>
        <pc:spChg chg="mod">
          <ac:chgData name="Nikita Yadav" userId="S::nikitayadav@iisc.ac.in::e47ced49-db17-4bfa-876d-835bca5e9f23" providerId="AD" clId="Web-{AAA902E0-8A27-F948-CFC9-4B22818FFDD4}" dt="2026-01-15T07:21:18.678" v="406" actId="20577"/>
          <ac:spMkLst>
            <pc:docMk/>
            <pc:sldMk cId="3483922226" sldId="352"/>
            <ac:spMk id="47" creationId="{65372096-B393-29FE-3727-82CEAE1D74DB}"/>
          </ac:spMkLst>
        </pc:spChg>
        <pc:spChg chg="mod">
          <ac:chgData name="Nikita Yadav" userId="S::nikitayadav@iisc.ac.in::e47ced49-db17-4bfa-876d-835bca5e9f23" providerId="AD" clId="Web-{AAA902E0-8A27-F948-CFC9-4B22818FFDD4}" dt="2026-01-15T07:21:13.052" v="404" actId="20577"/>
          <ac:spMkLst>
            <pc:docMk/>
            <pc:sldMk cId="3483922226" sldId="352"/>
            <ac:spMk id="49" creationId="{65D98F03-A9C9-5EF4-34D5-2257E5F3E6AF}"/>
          </ac:spMkLst>
        </pc:spChg>
        <pc:spChg chg="mod">
          <ac:chgData name="Nikita Yadav" userId="S::nikitayadav@iisc.ac.in::e47ced49-db17-4bfa-876d-835bca5e9f23" providerId="AD" clId="Web-{AAA902E0-8A27-F948-CFC9-4B22818FFDD4}" dt="2026-01-15T07:21:23.771" v="408" actId="20577"/>
          <ac:spMkLst>
            <pc:docMk/>
            <pc:sldMk cId="3483922226" sldId="352"/>
            <ac:spMk id="51" creationId="{0CA8435F-8150-3FD7-2498-9D9FDFD106E1}"/>
          </ac:spMkLst>
        </pc:spChg>
        <pc:spChg chg="mod">
          <ac:chgData name="Nikita Yadav" userId="S::nikitayadav@iisc.ac.in::e47ced49-db17-4bfa-876d-835bca5e9f23" providerId="AD" clId="Web-{AAA902E0-8A27-F948-CFC9-4B22818FFDD4}" dt="2026-01-15T07:21:28.928" v="410" actId="20577"/>
          <ac:spMkLst>
            <pc:docMk/>
            <pc:sldMk cId="3483922226" sldId="352"/>
            <ac:spMk id="53" creationId="{1CCA52F0-DED5-666F-B298-644032314AB0}"/>
          </ac:spMkLst>
        </pc:spChg>
        <pc:spChg chg="mod">
          <ac:chgData name="Nikita Yadav" userId="S::nikitayadav@iisc.ac.in::e47ced49-db17-4bfa-876d-835bca5e9f23" providerId="AD" clId="Web-{AAA902E0-8A27-F948-CFC9-4B22818FFDD4}" dt="2026-01-15T07:21:34.975" v="412" actId="20577"/>
          <ac:spMkLst>
            <pc:docMk/>
            <pc:sldMk cId="3483922226" sldId="352"/>
            <ac:spMk id="55" creationId="{7FE409B7-B955-5A3C-DA12-4A95A3E9716E}"/>
          </ac:spMkLst>
        </pc:spChg>
        <pc:graphicFrameChg chg="mod modGraphic">
          <ac:chgData name="Nikita Yadav" userId="S::nikitayadav@iisc.ac.in::e47ced49-db17-4bfa-876d-835bca5e9f23" providerId="AD" clId="Web-{AAA902E0-8A27-F948-CFC9-4B22818FFDD4}" dt="2026-01-15T07:22:23.960" v="427"/>
          <ac:graphicFrameMkLst>
            <pc:docMk/>
            <pc:sldMk cId="3483922226" sldId="352"/>
            <ac:graphicFrameMk id="3" creationId="{A17445CF-B500-7CA6-A1D7-36B8DF0D98CB}"/>
          </ac:graphicFrameMkLst>
        </pc:graphicFrameChg>
      </pc:sldChg>
      <pc:sldChg chg="modSp">
        <pc:chgData name="Nikita Yadav" userId="S::nikitayadav@iisc.ac.in::e47ced49-db17-4bfa-876d-835bca5e9f23" providerId="AD" clId="Web-{AAA902E0-8A27-F948-CFC9-4B22818FFDD4}" dt="2026-01-15T07:40:37.919" v="788" actId="20577"/>
        <pc:sldMkLst>
          <pc:docMk/>
          <pc:sldMk cId="1088422464" sldId="359"/>
        </pc:sldMkLst>
        <pc:spChg chg="mod">
          <ac:chgData name="Nikita Yadav" userId="S::nikitayadav@iisc.ac.in::e47ced49-db17-4bfa-876d-835bca5e9f23" providerId="AD" clId="Web-{AAA902E0-8A27-F948-CFC9-4B22818FFDD4}" dt="2026-01-15T07:40:37.919" v="788" actId="20577"/>
          <ac:spMkLst>
            <pc:docMk/>
            <pc:sldMk cId="1088422464" sldId="359"/>
            <ac:spMk id="2" creationId="{0B6B66C4-72CB-F266-395A-D9DCF9F3F7C5}"/>
          </ac:spMkLst>
        </pc:spChg>
      </pc:sldChg>
      <pc:sldChg chg="modSp">
        <pc:chgData name="Nikita Yadav" userId="S::nikitayadav@iisc.ac.in::e47ced49-db17-4bfa-876d-835bca5e9f23" providerId="AD" clId="Web-{AAA902E0-8A27-F948-CFC9-4B22818FFDD4}" dt="2026-01-15T07:40:04.950" v="762"/>
        <pc:sldMkLst>
          <pc:docMk/>
          <pc:sldMk cId="2923200537" sldId="366"/>
        </pc:sldMkLst>
        <pc:spChg chg="mod">
          <ac:chgData name="Nikita Yadav" userId="S::nikitayadav@iisc.ac.in::e47ced49-db17-4bfa-876d-835bca5e9f23" providerId="AD" clId="Web-{AAA902E0-8A27-F948-CFC9-4B22818FFDD4}" dt="2026-01-15T07:40:04.903" v="760"/>
          <ac:spMkLst>
            <pc:docMk/>
            <pc:sldMk cId="2923200537" sldId="366"/>
            <ac:spMk id="2" creationId="{72D6E2AA-8848-CFF3-EBED-63523D616740}"/>
          </ac:spMkLst>
        </pc:spChg>
        <pc:spChg chg="mod">
          <ac:chgData name="Nikita Yadav" userId="S::nikitayadav@iisc.ac.in::e47ced49-db17-4bfa-876d-835bca5e9f23" providerId="AD" clId="Web-{AAA902E0-8A27-F948-CFC9-4B22818FFDD4}" dt="2026-01-15T07:40:04.903" v="761"/>
          <ac:spMkLst>
            <pc:docMk/>
            <pc:sldMk cId="2923200537" sldId="366"/>
            <ac:spMk id="5" creationId="{6283E1B0-9794-854E-D743-7013FCBC9510}"/>
          </ac:spMkLst>
        </pc:spChg>
        <pc:spChg chg="mod">
          <ac:chgData name="Nikita Yadav" userId="S::nikitayadav@iisc.ac.in::e47ced49-db17-4bfa-876d-835bca5e9f23" providerId="AD" clId="Web-{AAA902E0-8A27-F948-CFC9-4B22818FFDD4}" dt="2026-01-15T07:40:04.950" v="762"/>
          <ac:spMkLst>
            <pc:docMk/>
            <pc:sldMk cId="2923200537" sldId="366"/>
            <ac:spMk id="7" creationId="{A9E0A546-02E2-B2EC-99F6-C41797A6A06D}"/>
          </ac:spMkLst>
        </pc:spChg>
      </pc:sldChg>
      <pc:sldChg chg="modSp">
        <pc:chgData name="Nikita Yadav" userId="S::nikitayadav@iisc.ac.in::e47ced49-db17-4bfa-876d-835bca5e9f23" providerId="AD" clId="Web-{AAA902E0-8A27-F948-CFC9-4B22818FFDD4}" dt="2026-01-15T07:02:43.592" v="204"/>
        <pc:sldMkLst>
          <pc:docMk/>
          <pc:sldMk cId="86891501" sldId="376"/>
        </pc:sldMkLst>
        <pc:spChg chg="mod">
          <ac:chgData name="Nikita Yadav" userId="S::nikitayadav@iisc.ac.in::e47ced49-db17-4bfa-876d-835bca5e9f23" providerId="AD" clId="Web-{AAA902E0-8A27-F948-CFC9-4B22818FFDD4}" dt="2026-01-15T07:02:43.545" v="202"/>
          <ac:spMkLst>
            <pc:docMk/>
            <pc:sldMk cId="86891501" sldId="376"/>
            <ac:spMk id="2" creationId="{A59A3DF2-0288-9DCB-C673-8D497651324C}"/>
          </ac:spMkLst>
        </pc:spChg>
        <pc:spChg chg="mod">
          <ac:chgData name="Nikita Yadav" userId="S::nikitayadav@iisc.ac.in::e47ced49-db17-4bfa-876d-835bca5e9f23" providerId="AD" clId="Web-{AAA902E0-8A27-F948-CFC9-4B22818FFDD4}" dt="2026-01-15T07:02:43.560" v="203"/>
          <ac:spMkLst>
            <pc:docMk/>
            <pc:sldMk cId="86891501" sldId="376"/>
            <ac:spMk id="4" creationId="{5099FADF-59D1-DD6C-7DCB-42EBEF89B2E4}"/>
          </ac:spMkLst>
        </pc:spChg>
        <pc:spChg chg="mod">
          <ac:chgData name="Nikita Yadav" userId="S::nikitayadav@iisc.ac.in::e47ced49-db17-4bfa-876d-835bca5e9f23" providerId="AD" clId="Web-{AAA902E0-8A27-F948-CFC9-4B22818FFDD4}" dt="2026-01-15T07:02:43.592" v="204"/>
          <ac:spMkLst>
            <pc:docMk/>
            <pc:sldMk cId="86891501" sldId="376"/>
            <ac:spMk id="5" creationId="{6BE90600-5028-EB9F-C6F9-15C4AE8E5CAD}"/>
          </ac:spMkLst>
        </pc:spChg>
      </pc:sldChg>
      <pc:sldChg chg="modSp">
        <pc:chgData name="Nikita Yadav" userId="S::nikitayadav@iisc.ac.in::e47ced49-db17-4bfa-876d-835bca5e9f23" providerId="AD" clId="Web-{AAA902E0-8A27-F948-CFC9-4B22818FFDD4}" dt="2026-01-15T10:41:47.861" v="888" actId="20577"/>
        <pc:sldMkLst>
          <pc:docMk/>
          <pc:sldMk cId="2232617776" sldId="388"/>
        </pc:sldMkLst>
        <pc:spChg chg="mod">
          <ac:chgData name="Nikita Yadav" userId="S::nikitayadav@iisc.ac.in::e47ced49-db17-4bfa-876d-835bca5e9f23" providerId="AD" clId="Web-{AAA902E0-8A27-F948-CFC9-4B22818FFDD4}" dt="2026-01-15T10:41:47.861" v="888" actId="20577"/>
          <ac:spMkLst>
            <pc:docMk/>
            <pc:sldMk cId="2232617776" sldId="388"/>
            <ac:spMk id="2" creationId="{B75B194D-911D-895D-F10A-BE3CCA332B04}"/>
          </ac:spMkLst>
        </pc:spChg>
        <pc:spChg chg="mod">
          <ac:chgData name="Nikita Yadav" userId="S::nikitayadav@iisc.ac.in::e47ced49-db17-4bfa-876d-835bca5e9f23" providerId="AD" clId="Web-{AAA902E0-8A27-F948-CFC9-4B22818FFDD4}" dt="2026-01-15T07:34:18.441" v="651"/>
          <ac:spMkLst>
            <pc:docMk/>
            <pc:sldMk cId="2232617776" sldId="388"/>
            <ac:spMk id="5" creationId="{CC07FA82-6C40-339B-47E7-33C909A2C670}"/>
          </ac:spMkLst>
        </pc:spChg>
        <pc:spChg chg="mod">
          <ac:chgData name="Nikita Yadav" userId="S::nikitayadav@iisc.ac.in::e47ced49-db17-4bfa-876d-835bca5e9f23" providerId="AD" clId="Web-{AAA902E0-8A27-F948-CFC9-4B22818FFDD4}" dt="2026-01-15T07:34:18.441" v="652"/>
          <ac:spMkLst>
            <pc:docMk/>
            <pc:sldMk cId="2232617776" sldId="388"/>
            <ac:spMk id="15" creationId="{25A13DF8-6D0F-ACD8-78C3-7AAE6E67B25F}"/>
          </ac:spMkLst>
        </pc:spChg>
        <pc:spChg chg="mod">
          <ac:chgData name="Nikita Yadav" userId="S::nikitayadav@iisc.ac.in::e47ced49-db17-4bfa-876d-835bca5e9f23" providerId="AD" clId="Web-{AAA902E0-8A27-F948-CFC9-4B22818FFDD4}" dt="2026-01-15T07:34:18.472" v="653"/>
          <ac:spMkLst>
            <pc:docMk/>
            <pc:sldMk cId="2232617776" sldId="388"/>
            <ac:spMk id="17" creationId="{061547C8-D259-5525-B20A-46FA3AEE239F}"/>
          </ac:spMkLst>
        </pc:spChg>
      </pc:sldChg>
      <pc:sldChg chg="addSp modSp add">
        <pc:chgData name="Nikita Yadav" userId="S::nikitayadav@iisc.ac.in::e47ced49-db17-4bfa-876d-835bca5e9f23" providerId="AD" clId="Web-{AAA902E0-8A27-F948-CFC9-4B22818FFDD4}" dt="2026-01-15T10:45:07.050" v="899"/>
        <pc:sldMkLst>
          <pc:docMk/>
          <pc:sldMk cId="383777278" sldId="399"/>
        </pc:sldMkLst>
        <pc:spChg chg="mod">
          <ac:chgData name="Nikita Yadav" userId="S::nikitayadav@iisc.ac.in::e47ced49-db17-4bfa-876d-835bca5e9f23" providerId="AD" clId="Web-{AAA902E0-8A27-F948-CFC9-4B22818FFDD4}" dt="2026-01-15T10:45:07.050" v="899"/>
          <ac:spMkLst>
            <pc:docMk/>
            <pc:sldMk cId="383777278" sldId="399"/>
            <ac:spMk id="5" creationId="{A00A1D49-E4E8-45F3-ACB2-34672FE3A826}"/>
          </ac:spMkLst>
        </pc:spChg>
        <pc:picChg chg="add mod">
          <ac:chgData name="Nikita Yadav" userId="S::nikitayadav@iisc.ac.in::e47ced49-db17-4bfa-876d-835bca5e9f23" providerId="AD" clId="Web-{AAA902E0-8A27-F948-CFC9-4B22818FFDD4}" dt="2026-01-15T10:44:26.394" v="892"/>
          <ac:picMkLst>
            <pc:docMk/>
            <pc:sldMk cId="383777278" sldId="399"/>
            <ac:picMk id="3" creationId="{5F1F3F5F-7013-325C-3056-5BAFDD1902E9}"/>
          </ac:picMkLst>
        </pc:picChg>
      </pc:sldChg>
      <pc:sldChg chg="add">
        <pc:chgData name="Nikita Yadav" userId="S::nikitayadav@iisc.ac.in::e47ced49-db17-4bfa-876d-835bca5e9f23" providerId="AD" clId="Web-{AAA902E0-8A27-F948-CFC9-4B22818FFDD4}" dt="2026-01-15T07:38:29.886" v="742"/>
        <pc:sldMkLst>
          <pc:docMk/>
          <pc:sldMk cId="3579664309" sldId="401"/>
        </pc:sldMkLst>
      </pc:sldChg>
      <pc:sldChg chg="addSp delSp modSp addAnim modAnim">
        <pc:chgData name="Nikita Yadav" userId="S::nikitayadav@iisc.ac.in::e47ced49-db17-4bfa-876d-835bca5e9f23" providerId="AD" clId="Web-{AAA902E0-8A27-F948-CFC9-4B22818FFDD4}" dt="2026-01-15T10:33:48.996" v="857"/>
        <pc:sldMkLst>
          <pc:docMk/>
          <pc:sldMk cId="1521173050" sldId="404"/>
        </pc:sldMkLst>
        <pc:picChg chg="add mod">
          <ac:chgData name="Nikita Yadav" userId="S::nikitayadav@iisc.ac.in::e47ced49-db17-4bfa-876d-835bca5e9f23" providerId="AD" clId="Web-{AAA902E0-8A27-F948-CFC9-4B22818FFDD4}" dt="2026-01-15T10:28:48.083" v="850"/>
          <ac:picMkLst>
            <pc:docMk/>
            <pc:sldMk cId="1521173050" sldId="404"/>
            <ac:picMk id="6" creationId="{05D7A9C1-C9FE-2272-085A-E0219348E2FC}"/>
          </ac:picMkLst>
        </pc:picChg>
      </pc:sldChg>
      <pc:sldChg chg="delSp modSp add">
        <pc:chgData name="Nikita Yadav" userId="S::nikitayadav@iisc.ac.in::e47ced49-db17-4bfa-876d-835bca5e9f23" providerId="AD" clId="Web-{AAA902E0-8A27-F948-CFC9-4B22818FFDD4}" dt="2026-01-15T07:35:56.413" v="730" actId="1076"/>
        <pc:sldMkLst>
          <pc:docMk/>
          <pc:sldMk cId="3381291851" sldId="406"/>
        </pc:sldMkLst>
        <pc:spChg chg="mod">
          <ac:chgData name="Nikita Yadav" userId="S::nikitayadav@iisc.ac.in::e47ced49-db17-4bfa-876d-835bca5e9f23" providerId="AD" clId="Web-{AAA902E0-8A27-F948-CFC9-4B22818FFDD4}" dt="2026-01-15T07:35:39.412" v="683" actId="1076"/>
          <ac:spMkLst>
            <pc:docMk/>
            <pc:sldMk cId="3381291851" sldId="406"/>
            <ac:spMk id="2" creationId="{26A41B1C-1223-921E-A2A8-FF380AEAACC5}"/>
          </ac:spMkLst>
        </pc:spChg>
        <pc:spChg chg="mod">
          <ac:chgData name="Nikita Yadav" userId="S::nikitayadav@iisc.ac.in::e47ced49-db17-4bfa-876d-835bca5e9f23" providerId="AD" clId="Web-{AAA902E0-8A27-F948-CFC9-4B22818FFDD4}" dt="2026-01-15T07:35:56.163" v="711" actId="1076"/>
          <ac:spMkLst>
            <pc:docMk/>
            <pc:sldMk cId="3381291851" sldId="406"/>
            <ac:spMk id="4" creationId="{0CA4FDC2-0754-3B07-4214-0FA1272E43E2}"/>
          </ac:spMkLst>
        </pc:spChg>
        <pc:spChg chg="mod">
          <ac:chgData name="Nikita Yadav" userId="S::nikitayadav@iisc.ac.in::e47ced49-db17-4bfa-876d-835bca5e9f23" providerId="AD" clId="Web-{AAA902E0-8A27-F948-CFC9-4B22818FFDD4}" dt="2026-01-15T07:35:56.179" v="712" actId="1076"/>
          <ac:spMkLst>
            <pc:docMk/>
            <pc:sldMk cId="3381291851" sldId="406"/>
            <ac:spMk id="5" creationId="{48980358-6219-4ED8-5652-DF50779D83D5}"/>
          </ac:spMkLst>
        </pc:spChg>
        <pc:spChg chg="mod">
          <ac:chgData name="Nikita Yadav" userId="S::nikitayadav@iisc.ac.in::e47ced49-db17-4bfa-876d-835bca5e9f23" providerId="AD" clId="Web-{AAA902E0-8A27-F948-CFC9-4B22818FFDD4}" dt="2026-01-15T07:35:56.397" v="729" actId="1076"/>
          <ac:spMkLst>
            <pc:docMk/>
            <pc:sldMk cId="3381291851" sldId="406"/>
            <ac:spMk id="6" creationId="{24483B6A-84AA-F320-94EF-DF4E29FAE9BC}"/>
          </ac:spMkLst>
        </pc:spChg>
        <pc:spChg chg="mod">
          <ac:chgData name="Nikita Yadav" userId="S::nikitayadav@iisc.ac.in::e47ced49-db17-4bfa-876d-835bca5e9f23" providerId="AD" clId="Web-{AAA902E0-8A27-F948-CFC9-4B22818FFDD4}" dt="2026-01-15T07:35:56.132" v="708" actId="1076"/>
          <ac:spMkLst>
            <pc:docMk/>
            <pc:sldMk cId="3381291851" sldId="406"/>
            <ac:spMk id="7" creationId="{92F92FEA-0F75-900B-95A2-EB3A4161D028}"/>
          </ac:spMkLst>
        </pc:spChg>
        <pc:spChg chg="mod">
          <ac:chgData name="Nikita Yadav" userId="S::nikitayadav@iisc.ac.in::e47ced49-db17-4bfa-876d-835bca5e9f23" providerId="AD" clId="Web-{AAA902E0-8A27-F948-CFC9-4B22818FFDD4}" dt="2026-01-15T07:35:56.413" v="730" actId="1076"/>
          <ac:spMkLst>
            <pc:docMk/>
            <pc:sldMk cId="3381291851" sldId="406"/>
            <ac:spMk id="8" creationId="{71420120-D075-14F7-347E-2C84A38D5231}"/>
          </ac:spMkLst>
        </pc:spChg>
        <pc:spChg chg="mod">
          <ac:chgData name="Nikita Yadav" userId="S::nikitayadav@iisc.ac.in::e47ced49-db17-4bfa-876d-835bca5e9f23" providerId="AD" clId="Web-{AAA902E0-8A27-F948-CFC9-4B22818FFDD4}" dt="2026-01-15T07:35:56.147" v="709" actId="1076"/>
          <ac:spMkLst>
            <pc:docMk/>
            <pc:sldMk cId="3381291851" sldId="406"/>
            <ac:spMk id="13" creationId="{4E6DC94A-3D25-DD30-04C8-C06BF45F2C15}"/>
          </ac:spMkLst>
        </pc:spChg>
        <pc:spChg chg="mod">
          <ac:chgData name="Nikita Yadav" userId="S::nikitayadav@iisc.ac.in::e47ced49-db17-4bfa-876d-835bca5e9f23" providerId="AD" clId="Web-{AAA902E0-8A27-F948-CFC9-4B22818FFDD4}" dt="2026-01-15T07:35:56.194" v="713" actId="1076"/>
          <ac:spMkLst>
            <pc:docMk/>
            <pc:sldMk cId="3381291851" sldId="406"/>
            <ac:spMk id="31" creationId="{C3543F01-EFB3-DF58-4727-B52D9EE5A07B}"/>
          </ac:spMkLst>
        </pc:spChg>
        <pc:spChg chg="mod">
          <ac:chgData name="Nikita Yadav" userId="S::nikitayadav@iisc.ac.in::e47ced49-db17-4bfa-876d-835bca5e9f23" providerId="AD" clId="Web-{AAA902E0-8A27-F948-CFC9-4B22818FFDD4}" dt="2026-01-15T07:35:56.210" v="714" actId="1076"/>
          <ac:spMkLst>
            <pc:docMk/>
            <pc:sldMk cId="3381291851" sldId="406"/>
            <ac:spMk id="37" creationId="{C0E87BD6-C95D-B476-C712-4A2A96B32361}"/>
          </ac:spMkLst>
        </pc:spChg>
        <pc:spChg chg="mod">
          <ac:chgData name="Nikita Yadav" userId="S::nikitayadav@iisc.ac.in::e47ced49-db17-4bfa-876d-835bca5e9f23" providerId="AD" clId="Web-{AAA902E0-8A27-F948-CFC9-4B22818FFDD4}" dt="2026-01-15T07:35:56.241" v="717" actId="1076"/>
          <ac:spMkLst>
            <pc:docMk/>
            <pc:sldMk cId="3381291851" sldId="406"/>
            <ac:spMk id="40" creationId="{3459FE19-3669-5601-4D66-463B061528D3}"/>
          </ac:spMkLst>
        </pc:spChg>
        <pc:spChg chg="mod">
          <ac:chgData name="Nikita Yadav" userId="S::nikitayadav@iisc.ac.in::e47ced49-db17-4bfa-876d-835bca5e9f23" providerId="AD" clId="Web-{AAA902E0-8A27-F948-CFC9-4B22818FFDD4}" dt="2026-01-15T07:35:56.257" v="718" actId="1076"/>
          <ac:spMkLst>
            <pc:docMk/>
            <pc:sldMk cId="3381291851" sldId="406"/>
            <ac:spMk id="41" creationId="{4E7B3481-7C90-043D-B932-A19F4DB12422}"/>
          </ac:spMkLst>
        </pc:spChg>
        <pc:spChg chg="mod">
          <ac:chgData name="Nikita Yadav" userId="S::nikitayadav@iisc.ac.in::e47ced49-db17-4bfa-876d-835bca5e9f23" providerId="AD" clId="Web-{AAA902E0-8A27-F948-CFC9-4B22818FFDD4}" dt="2026-01-15T07:35:56.272" v="720" actId="1076"/>
          <ac:spMkLst>
            <pc:docMk/>
            <pc:sldMk cId="3381291851" sldId="406"/>
            <ac:spMk id="43" creationId="{61F7FC86-EE06-A6E0-8688-098F22B54F31}"/>
          </ac:spMkLst>
        </pc:spChg>
        <pc:spChg chg="mod">
          <ac:chgData name="Nikita Yadav" userId="S::nikitayadav@iisc.ac.in::e47ced49-db17-4bfa-876d-835bca5e9f23" providerId="AD" clId="Web-{AAA902E0-8A27-F948-CFC9-4B22818FFDD4}" dt="2026-01-15T07:35:56.288" v="721" actId="1076"/>
          <ac:spMkLst>
            <pc:docMk/>
            <pc:sldMk cId="3381291851" sldId="406"/>
            <ac:spMk id="44" creationId="{2EE9B215-F9B6-5A90-35D5-568E5F2E90A7}"/>
          </ac:spMkLst>
        </pc:spChg>
        <pc:spChg chg="mod">
          <ac:chgData name="Nikita Yadav" userId="S::nikitayadav@iisc.ac.in::e47ced49-db17-4bfa-876d-835bca5e9f23" providerId="AD" clId="Web-{AAA902E0-8A27-F948-CFC9-4B22818FFDD4}" dt="2026-01-15T07:35:56.304" v="722" actId="1076"/>
          <ac:spMkLst>
            <pc:docMk/>
            <pc:sldMk cId="3381291851" sldId="406"/>
            <ac:spMk id="46" creationId="{4213ECDA-8A17-05FD-F892-39C6A56F5E2B}"/>
          </ac:spMkLst>
        </pc:spChg>
        <pc:spChg chg="mod">
          <ac:chgData name="Nikita Yadav" userId="S::nikitayadav@iisc.ac.in::e47ced49-db17-4bfa-876d-835bca5e9f23" providerId="AD" clId="Web-{AAA902E0-8A27-F948-CFC9-4B22818FFDD4}" dt="2026-01-15T07:35:56.335" v="725" actId="1076"/>
          <ac:spMkLst>
            <pc:docMk/>
            <pc:sldMk cId="3381291851" sldId="406"/>
            <ac:spMk id="49" creationId="{3AD02AC1-06F3-DFFA-691E-08917AB6C654}"/>
          </ac:spMkLst>
        </pc:spChg>
        <pc:spChg chg="mod">
          <ac:chgData name="Nikita Yadav" userId="S::nikitayadav@iisc.ac.in::e47ced49-db17-4bfa-876d-835bca5e9f23" providerId="AD" clId="Web-{AAA902E0-8A27-F948-CFC9-4B22818FFDD4}" dt="2026-01-15T07:35:56.350" v="726" actId="1076"/>
          <ac:spMkLst>
            <pc:docMk/>
            <pc:sldMk cId="3381291851" sldId="406"/>
            <ac:spMk id="50" creationId="{3698AD7E-997B-1785-8E09-59DB3C439DD5}"/>
          </ac:spMkLst>
        </pc:spChg>
        <pc:spChg chg="mod">
          <ac:chgData name="Nikita Yadav" userId="S::nikitayadav@iisc.ac.in::e47ced49-db17-4bfa-876d-835bca5e9f23" providerId="AD" clId="Web-{AAA902E0-8A27-F948-CFC9-4B22818FFDD4}" dt="2026-01-15T07:35:56.366" v="727" actId="1076"/>
          <ac:spMkLst>
            <pc:docMk/>
            <pc:sldMk cId="3381291851" sldId="406"/>
            <ac:spMk id="51" creationId="{C8646B81-37C7-BF95-4251-C8DD58DB28DC}"/>
          </ac:spMkLst>
        </pc:spChg>
        <pc:spChg chg="mod">
          <ac:chgData name="Nikita Yadav" userId="S::nikitayadav@iisc.ac.in::e47ced49-db17-4bfa-876d-835bca5e9f23" providerId="AD" clId="Web-{AAA902E0-8A27-F948-CFC9-4B22818FFDD4}" dt="2026-01-15T07:35:56.382" v="728" actId="1076"/>
          <ac:spMkLst>
            <pc:docMk/>
            <pc:sldMk cId="3381291851" sldId="406"/>
            <ac:spMk id="52" creationId="{053B018A-5A40-C9F5-8610-7B21AFCAE23F}"/>
          </ac:spMkLst>
        </pc:spChg>
        <pc:picChg chg="mod">
          <ac:chgData name="Nikita Yadav" userId="S::nikitayadav@iisc.ac.in::e47ced49-db17-4bfa-876d-835bca5e9f23" providerId="AD" clId="Web-{AAA902E0-8A27-F948-CFC9-4B22818FFDD4}" dt="2026-01-15T07:35:56.163" v="710" actId="1076"/>
          <ac:picMkLst>
            <pc:docMk/>
            <pc:sldMk cId="3381291851" sldId="406"/>
            <ac:picMk id="32" creationId="{F6ACA0E4-2AA0-1672-E488-B8FB1513CB95}"/>
          </ac:picMkLst>
        </pc:picChg>
        <pc:picChg chg="mod">
          <ac:chgData name="Nikita Yadav" userId="S::nikitayadav@iisc.ac.in::e47ced49-db17-4bfa-876d-835bca5e9f23" providerId="AD" clId="Web-{AAA902E0-8A27-F948-CFC9-4B22818FFDD4}" dt="2026-01-15T07:35:56.272" v="719" actId="1076"/>
          <ac:picMkLst>
            <pc:docMk/>
            <pc:sldMk cId="3381291851" sldId="406"/>
            <ac:picMk id="42" creationId="{EF4E0D55-0A4D-9B90-D33E-A629BC75255C}"/>
          </ac:picMkLst>
        </pc:picChg>
        <pc:cxnChg chg="mod">
          <ac:chgData name="Nikita Yadav" userId="S::nikitayadav@iisc.ac.in::e47ced49-db17-4bfa-876d-835bca5e9f23" providerId="AD" clId="Web-{AAA902E0-8A27-F948-CFC9-4B22818FFDD4}" dt="2026-01-15T07:35:56.225" v="716" actId="1076"/>
          <ac:cxnSpMkLst>
            <pc:docMk/>
            <pc:sldMk cId="3381291851" sldId="406"/>
            <ac:cxnSpMk id="26" creationId="{32100BB1-ECCB-641A-5B30-84C07B040690}"/>
          </ac:cxnSpMkLst>
        </pc:cxnChg>
        <pc:cxnChg chg="mod">
          <ac:chgData name="Nikita Yadav" userId="S::nikitayadav@iisc.ac.in::e47ced49-db17-4bfa-876d-835bca5e9f23" providerId="AD" clId="Web-{AAA902E0-8A27-F948-CFC9-4B22818FFDD4}" dt="2026-01-15T07:35:56.225" v="715" actId="1076"/>
          <ac:cxnSpMkLst>
            <pc:docMk/>
            <pc:sldMk cId="3381291851" sldId="406"/>
            <ac:cxnSpMk id="39" creationId="{EDA20A70-2D73-14D0-A448-99E3ABCA2879}"/>
          </ac:cxnSpMkLst>
        </pc:cxnChg>
        <pc:cxnChg chg="mod">
          <ac:chgData name="Nikita Yadav" userId="S::nikitayadav@iisc.ac.in::e47ced49-db17-4bfa-876d-835bca5e9f23" providerId="AD" clId="Web-{AAA902E0-8A27-F948-CFC9-4B22818FFDD4}" dt="2026-01-15T07:35:56.319" v="723" actId="1076"/>
          <ac:cxnSpMkLst>
            <pc:docMk/>
            <pc:sldMk cId="3381291851" sldId="406"/>
            <ac:cxnSpMk id="47" creationId="{56518BE1-ED97-AAE4-BB27-BD0BE9ABA485}"/>
          </ac:cxnSpMkLst>
        </pc:cxnChg>
        <pc:cxnChg chg="mod">
          <ac:chgData name="Nikita Yadav" userId="S::nikitayadav@iisc.ac.in::e47ced49-db17-4bfa-876d-835bca5e9f23" providerId="AD" clId="Web-{AAA902E0-8A27-F948-CFC9-4B22818FFDD4}" dt="2026-01-15T07:35:56.319" v="724" actId="1076"/>
          <ac:cxnSpMkLst>
            <pc:docMk/>
            <pc:sldMk cId="3381291851" sldId="406"/>
            <ac:cxnSpMk id="48" creationId="{F972F50A-3761-0FAF-D8CC-947C9E03C5B0}"/>
          </ac:cxnSpMkLst>
        </pc:cxnChg>
      </pc:sldChg>
      <pc:sldChg chg="add">
        <pc:chgData name="Nikita Yadav" userId="S::nikitayadav@iisc.ac.in::e47ced49-db17-4bfa-876d-835bca5e9f23" providerId="AD" clId="Web-{AAA902E0-8A27-F948-CFC9-4B22818FFDD4}" dt="2026-01-15T07:38:05.104" v="738"/>
        <pc:sldMkLst>
          <pc:docMk/>
          <pc:sldMk cId="1086483760" sldId="407"/>
        </pc:sldMkLst>
      </pc:sldChg>
      <pc:sldChg chg="add">
        <pc:chgData name="Nikita Yadav" userId="S::nikitayadav@iisc.ac.in::e47ced49-db17-4bfa-876d-835bca5e9f23" providerId="AD" clId="Web-{AAA902E0-8A27-F948-CFC9-4B22818FFDD4}" dt="2026-01-15T07:38:45.542" v="745"/>
        <pc:sldMkLst>
          <pc:docMk/>
          <pc:sldMk cId="1866908978" sldId="409"/>
        </pc:sldMkLst>
      </pc:sldChg>
      <pc:sldChg chg="add">
        <pc:chgData name="Nikita Yadav" userId="S::nikitayadav@iisc.ac.in::e47ced49-db17-4bfa-876d-835bca5e9f23" providerId="AD" clId="Web-{AAA902E0-8A27-F948-CFC9-4B22818FFDD4}" dt="2026-01-15T07:38:56.730" v="747"/>
        <pc:sldMkLst>
          <pc:docMk/>
          <pc:sldMk cId="2692852569" sldId="410"/>
        </pc:sldMkLst>
      </pc:sldChg>
      <pc:sldChg chg="add">
        <pc:chgData name="Nikita Yadav" userId="S::nikitayadav@iisc.ac.in::e47ced49-db17-4bfa-876d-835bca5e9f23" providerId="AD" clId="Web-{AAA902E0-8A27-F948-CFC9-4B22818FFDD4}" dt="2026-01-15T07:39:02.371" v="748"/>
        <pc:sldMkLst>
          <pc:docMk/>
          <pc:sldMk cId="257528480" sldId="411"/>
        </pc:sldMkLst>
      </pc:sldChg>
      <pc:sldChg chg="modSp">
        <pc:chgData name="Nikita Yadav" userId="S::nikitayadav@iisc.ac.in::e47ced49-db17-4bfa-876d-835bca5e9f23" providerId="AD" clId="Web-{AAA902E0-8A27-F948-CFC9-4B22818FFDD4}" dt="2026-01-15T10:41:32.377" v="884" actId="20577"/>
        <pc:sldMkLst>
          <pc:docMk/>
          <pc:sldMk cId="797321728" sldId="412"/>
        </pc:sldMkLst>
        <pc:spChg chg="mod">
          <ac:chgData name="Nikita Yadav" userId="S::nikitayadav@iisc.ac.in::e47ced49-db17-4bfa-876d-835bca5e9f23" providerId="AD" clId="Web-{AAA902E0-8A27-F948-CFC9-4B22818FFDD4}" dt="2026-01-15T10:41:32.377" v="884" actId="20577"/>
          <ac:spMkLst>
            <pc:docMk/>
            <pc:sldMk cId="797321728" sldId="412"/>
            <ac:spMk id="2" creationId="{950F31D6-278F-21E7-D6FC-115625AF9771}"/>
          </ac:spMkLst>
        </pc:spChg>
        <pc:spChg chg="mod">
          <ac:chgData name="Nikita Yadav" userId="S::nikitayadav@iisc.ac.in::e47ced49-db17-4bfa-876d-835bca5e9f23" providerId="AD" clId="Web-{AAA902E0-8A27-F948-CFC9-4B22818FFDD4}" dt="2026-01-15T07:29:31.999" v="529"/>
          <ac:spMkLst>
            <pc:docMk/>
            <pc:sldMk cId="797321728" sldId="412"/>
            <ac:spMk id="5" creationId="{0EBAA6F5-95C0-37F3-1056-32998A4DCD33}"/>
          </ac:spMkLst>
        </pc:spChg>
        <pc:spChg chg="mod">
          <ac:chgData name="Nikita Yadav" userId="S::nikitayadav@iisc.ac.in::e47ced49-db17-4bfa-876d-835bca5e9f23" providerId="AD" clId="Web-{AAA902E0-8A27-F948-CFC9-4B22818FFDD4}" dt="2026-01-15T07:29:32.390" v="545"/>
          <ac:spMkLst>
            <pc:docMk/>
            <pc:sldMk cId="797321728" sldId="412"/>
            <ac:spMk id="6" creationId="{D5A5CD6B-956D-0882-73AA-7BA837FD153A}"/>
          </ac:spMkLst>
        </pc:spChg>
        <pc:spChg chg="mod">
          <ac:chgData name="Nikita Yadav" userId="S::nikitayadav@iisc.ac.in::e47ced49-db17-4bfa-876d-835bca5e9f23" providerId="AD" clId="Web-{AAA902E0-8A27-F948-CFC9-4B22818FFDD4}" dt="2026-01-15T07:29:59.893" v="553" actId="20577"/>
          <ac:spMkLst>
            <pc:docMk/>
            <pc:sldMk cId="797321728" sldId="412"/>
            <ac:spMk id="7" creationId="{03C66D27-437C-8195-655C-A993BF88D35A}"/>
          </ac:spMkLst>
        </pc:spChg>
        <pc:spChg chg="mod">
          <ac:chgData name="Nikita Yadav" userId="S::nikitayadav@iisc.ac.in::e47ced49-db17-4bfa-876d-835bca5e9f23" providerId="AD" clId="Web-{AAA902E0-8A27-F948-CFC9-4B22818FFDD4}" dt="2026-01-15T07:29:31.999" v="530"/>
          <ac:spMkLst>
            <pc:docMk/>
            <pc:sldMk cId="797321728" sldId="412"/>
            <ac:spMk id="8" creationId="{8C2A4D2C-EA59-5F36-F433-E68544AD484A}"/>
          </ac:spMkLst>
        </pc:spChg>
        <pc:spChg chg="mod">
          <ac:chgData name="Nikita Yadav" userId="S::nikitayadav@iisc.ac.in::e47ced49-db17-4bfa-876d-835bca5e9f23" providerId="AD" clId="Web-{AAA902E0-8A27-F948-CFC9-4B22818FFDD4}" dt="2026-01-15T07:29:31.999" v="536"/>
          <ac:spMkLst>
            <pc:docMk/>
            <pc:sldMk cId="797321728" sldId="412"/>
            <ac:spMk id="9" creationId="{2C79B27F-5C4D-F91E-BDE2-848F2CD15C1D}"/>
          </ac:spMkLst>
        </pc:spChg>
        <pc:spChg chg="mod">
          <ac:chgData name="Nikita Yadav" userId="S::nikitayadav@iisc.ac.in::e47ced49-db17-4bfa-876d-835bca5e9f23" providerId="AD" clId="Web-{AAA902E0-8A27-F948-CFC9-4B22818FFDD4}" dt="2026-01-15T07:29:31.999" v="537"/>
          <ac:spMkLst>
            <pc:docMk/>
            <pc:sldMk cId="797321728" sldId="412"/>
            <ac:spMk id="13" creationId="{E7012B48-144E-1A0B-B9F1-56CA6AC8BD74}"/>
          </ac:spMkLst>
        </pc:spChg>
        <pc:spChg chg="mod">
          <ac:chgData name="Nikita Yadav" userId="S::nikitayadav@iisc.ac.in::e47ced49-db17-4bfa-876d-835bca5e9f23" providerId="AD" clId="Web-{AAA902E0-8A27-F948-CFC9-4B22818FFDD4}" dt="2026-01-15T07:29:41" v="547" actId="20577"/>
          <ac:spMkLst>
            <pc:docMk/>
            <pc:sldMk cId="797321728" sldId="412"/>
            <ac:spMk id="14" creationId="{730F588D-D105-716A-0793-258B47D04893}"/>
          </ac:spMkLst>
        </pc:spChg>
        <pc:spChg chg="mod">
          <ac:chgData name="Nikita Yadav" userId="S::nikitayadav@iisc.ac.in::e47ced49-db17-4bfa-876d-835bca5e9f23" providerId="AD" clId="Web-{AAA902E0-8A27-F948-CFC9-4B22818FFDD4}" dt="2026-01-15T07:30:05.284" v="555" actId="20577"/>
          <ac:spMkLst>
            <pc:docMk/>
            <pc:sldMk cId="797321728" sldId="412"/>
            <ac:spMk id="18" creationId="{19DF919D-7E88-EFB7-9084-7ABD187344B6}"/>
          </ac:spMkLst>
        </pc:spChg>
        <pc:spChg chg="mod">
          <ac:chgData name="Nikita Yadav" userId="S::nikitayadav@iisc.ac.in::e47ced49-db17-4bfa-876d-835bca5e9f23" providerId="AD" clId="Web-{AAA902E0-8A27-F948-CFC9-4B22818FFDD4}" dt="2026-01-15T07:30:32.646" v="563" actId="1076"/>
          <ac:spMkLst>
            <pc:docMk/>
            <pc:sldMk cId="797321728" sldId="412"/>
            <ac:spMk id="21" creationId="{ACBAB001-3680-C363-124F-33275B3E4D9F}"/>
          </ac:spMkLst>
        </pc:spChg>
        <pc:spChg chg="mod">
          <ac:chgData name="Nikita Yadav" userId="S::nikitayadav@iisc.ac.in::e47ced49-db17-4bfa-876d-835bca5e9f23" providerId="AD" clId="Web-{AAA902E0-8A27-F948-CFC9-4B22818FFDD4}" dt="2026-01-15T07:30:10.566" v="557" actId="20577"/>
          <ac:spMkLst>
            <pc:docMk/>
            <pc:sldMk cId="797321728" sldId="412"/>
            <ac:spMk id="22" creationId="{6A35B4D5-F31A-77AD-5CB5-ECC7AB791F3E}"/>
          </ac:spMkLst>
        </pc:spChg>
        <pc:spChg chg="mod">
          <ac:chgData name="Nikita Yadav" userId="S::nikitayadav@iisc.ac.in::e47ced49-db17-4bfa-876d-835bca5e9f23" providerId="AD" clId="Web-{AAA902E0-8A27-F948-CFC9-4B22818FFDD4}" dt="2026-01-15T07:30:37.662" v="564" actId="20577"/>
          <ac:spMkLst>
            <pc:docMk/>
            <pc:sldMk cId="797321728" sldId="412"/>
            <ac:spMk id="24" creationId="{AA919566-8B6D-C0FB-F7F4-FA61698E632D}"/>
          </ac:spMkLst>
        </pc:spChg>
        <pc:spChg chg="mod">
          <ac:chgData name="Nikita Yadav" userId="S::nikitayadav@iisc.ac.in::e47ced49-db17-4bfa-876d-835bca5e9f23" providerId="AD" clId="Web-{AAA902E0-8A27-F948-CFC9-4B22818FFDD4}" dt="2026-01-15T07:29:31.999" v="532"/>
          <ac:spMkLst>
            <pc:docMk/>
            <pc:sldMk cId="797321728" sldId="412"/>
            <ac:spMk id="37" creationId="{6AB969D8-4F1F-2D6F-E0DA-D26110144160}"/>
          </ac:spMkLst>
        </pc:spChg>
        <pc:spChg chg="mod">
          <ac:chgData name="Nikita Yadav" userId="S::nikitayadav@iisc.ac.in::e47ced49-db17-4bfa-876d-835bca5e9f23" providerId="AD" clId="Web-{AAA902E0-8A27-F948-CFC9-4B22818FFDD4}" dt="2026-01-15T07:29:31.999" v="533"/>
          <ac:spMkLst>
            <pc:docMk/>
            <pc:sldMk cId="797321728" sldId="412"/>
            <ac:spMk id="39" creationId="{345D7E79-18AD-21A0-F3F2-9F0617AB50D2}"/>
          </ac:spMkLst>
        </pc:spChg>
        <pc:spChg chg="mod">
          <ac:chgData name="Nikita Yadav" userId="S::nikitayadav@iisc.ac.in::e47ced49-db17-4bfa-876d-835bca5e9f23" providerId="AD" clId="Web-{AAA902E0-8A27-F948-CFC9-4B22818FFDD4}" dt="2026-01-15T07:29:31.999" v="540"/>
          <ac:spMkLst>
            <pc:docMk/>
            <pc:sldMk cId="797321728" sldId="412"/>
            <ac:spMk id="40" creationId="{5B0F45B1-B735-DDB3-871A-09A799C166BB}"/>
          </ac:spMkLst>
        </pc:spChg>
        <pc:spChg chg="mod">
          <ac:chgData name="Nikita Yadav" userId="S::nikitayadav@iisc.ac.in::e47ced49-db17-4bfa-876d-835bca5e9f23" providerId="AD" clId="Web-{AAA902E0-8A27-F948-CFC9-4B22818FFDD4}" dt="2026-01-15T07:29:31.999" v="534"/>
          <ac:spMkLst>
            <pc:docMk/>
            <pc:sldMk cId="797321728" sldId="412"/>
            <ac:spMk id="43" creationId="{BABD80DB-090B-AAF4-0278-CF8BCF6EBE29}"/>
          </ac:spMkLst>
        </pc:spChg>
        <pc:spChg chg="mod">
          <ac:chgData name="Nikita Yadav" userId="S::nikitayadav@iisc.ac.in::e47ced49-db17-4bfa-876d-835bca5e9f23" providerId="AD" clId="Web-{AAA902E0-8A27-F948-CFC9-4B22818FFDD4}" dt="2026-01-15T07:29:31.999" v="541"/>
          <ac:spMkLst>
            <pc:docMk/>
            <pc:sldMk cId="797321728" sldId="412"/>
            <ac:spMk id="52" creationId="{4B35186C-884F-C85B-1E16-CD8E7B82A75E}"/>
          </ac:spMkLst>
        </pc:spChg>
        <pc:spChg chg="mod">
          <ac:chgData name="Nikita Yadav" userId="S::nikitayadav@iisc.ac.in::e47ced49-db17-4bfa-876d-835bca5e9f23" providerId="AD" clId="Web-{AAA902E0-8A27-F948-CFC9-4B22818FFDD4}" dt="2026-01-15T07:30:22.004" v="560" actId="1076"/>
          <ac:spMkLst>
            <pc:docMk/>
            <pc:sldMk cId="797321728" sldId="412"/>
            <ac:spMk id="54" creationId="{F9E492F1-B8A5-B6F9-0E1D-737807B1EF81}"/>
          </ac:spMkLst>
        </pc:spChg>
        <pc:spChg chg="mod">
          <ac:chgData name="Nikita Yadav" userId="S::nikitayadav@iisc.ac.in::e47ced49-db17-4bfa-876d-835bca5e9f23" providerId="AD" clId="Web-{AAA902E0-8A27-F948-CFC9-4B22818FFDD4}" dt="2026-01-15T07:29:31.999" v="543"/>
          <ac:spMkLst>
            <pc:docMk/>
            <pc:sldMk cId="797321728" sldId="412"/>
            <ac:spMk id="56" creationId="{34504DD2-C285-4C46-6094-64CA8E59F724}"/>
          </ac:spMkLst>
        </pc:spChg>
        <pc:spChg chg="mod">
          <ac:chgData name="Nikita Yadav" userId="S::nikitayadav@iisc.ac.in::e47ced49-db17-4bfa-876d-835bca5e9f23" providerId="AD" clId="Web-{AAA902E0-8A27-F948-CFC9-4B22818FFDD4}" dt="2026-01-15T07:29:31.999" v="544"/>
          <ac:spMkLst>
            <pc:docMk/>
            <pc:sldMk cId="797321728" sldId="412"/>
            <ac:spMk id="58" creationId="{9A40AA4E-C490-7F0A-8400-DFAC36F4311D}"/>
          </ac:spMkLst>
        </pc:spChg>
        <pc:spChg chg="mod">
          <ac:chgData name="Nikita Yadav" userId="S::nikitayadav@iisc.ac.in::e47ced49-db17-4bfa-876d-835bca5e9f23" providerId="AD" clId="Web-{AAA902E0-8A27-F948-CFC9-4B22818FFDD4}" dt="2026-01-15T07:29:48.470" v="549" actId="20577"/>
          <ac:spMkLst>
            <pc:docMk/>
            <pc:sldMk cId="797321728" sldId="412"/>
            <ac:spMk id="64" creationId="{E2182921-7046-2F5A-49EE-E5C1A68ED26E}"/>
          </ac:spMkLst>
        </pc:spChg>
        <pc:spChg chg="mod">
          <ac:chgData name="Nikita Yadav" userId="S::nikitayadav@iisc.ac.in::e47ced49-db17-4bfa-876d-835bca5e9f23" providerId="AD" clId="Web-{AAA902E0-8A27-F948-CFC9-4B22818FFDD4}" dt="2026-01-15T07:29:54.314" v="551" actId="20577"/>
          <ac:spMkLst>
            <pc:docMk/>
            <pc:sldMk cId="797321728" sldId="412"/>
            <ac:spMk id="68" creationId="{D8BFD409-E92D-4BE5-8D4E-98830DB834AA}"/>
          </ac:spMkLst>
        </pc:spChg>
        <pc:spChg chg="mod">
          <ac:chgData name="Nikita Yadav" userId="S::nikitayadav@iisc.ac.in::e47ced49-db17-4bfa-876d-835bca5e9f23" providerId="AD" clId="Web-{AAA902E0-8A27-F948-CFC9-4B22818FFDD4}" dt="2026-01-15T07:30:16.316" v="559" actId="20577"/>
          <ac:spMkLst>
            <pc:docMk/>
            <pc:sldMk cId="797321728" sldId="412"/>
            <ac:spMk id="72" creationId="{35326A09-ABEB-6937-7619-250498CFF15F}"/>
          </ac:spMkLst>
        </pc:spChg>
        <pc:spChg chg="mod">
          <ac:chgData name="Nikita Yadav" userId="S::nikitayadav@iisc.ac.in::e47ced49-db17-4bfa-876d-835bca5e9f23" providerId="AD" clId="Web-{AAA902E0-8A27-F948-CFC9-4B22818FFDD4}" dt="2026-01-15T07:29:31.999" v="535"/>
          <ac:spMkLst>
            <pc:docMk/>
            <pc:sldMk cId="797321728" sldId="412"/>
            <ac:spMk id="76" creationId="{05E21CDC-02E3-FC24-707F-B2381448098D}"/>
          </ac:spMkLst>
        </pc:spChg>
        <pc:graphicFrameChg chg="mod modGraphic">
          <ac:chgData name="Nikita Yadav" userId="S::nikitayadav@iisc.ac.in::e47ced49-db17-4bfa-876d-835bca5e9f23" providerId="AD" clId="Web-{AAA902E0-8A27-F948-CFC9-4B22818FFDD4}" dt="2026-01-15T07:31:11.164" v="577"/>
          <ac:graphicFrameMkLst>
            <pc:docMk/>
            <pc:sldMk cId="797321728" sldId="412"/>
            <ac:graphicFrameMk id="3" creationId="{FBDF0EBD-0ED7-5A64-432D-6F94EAFF42BD}"/>
          </ac:graphicFrameMkLst>
        </pc:graphicFrameChg>
      </pc:sldChg>
      <pc:sldChg chg="modSp">
        <pc:chgData name="Nikita Yadav" userId="S::nikitayadav@iisc.ac.in::e47ced49-db17-4bfa-876d-835bca5e9f23" providerId="AD" clId="Web-{AAA902E0-8A27-F948-CFC9-4B22818FFDD4}" dt="2026-01-15T10:41:36.205" v="885" actId="20577"/>
        <pc:sldMkLst>
          <pc:docMk/>
          <pc:sldMk cId="2804020712" sldId="413"/>
        </pc:sldMkLst>
        <pc:spChg chg="mod">
          <ac:chgData name="Nikita Yadav" userId="S::nikitayadav@iisc.ac.in::e47ced49-db17-4bfa-876d-835bca5e9f23" providerId="AD" clId="Web-{AAA902E0-8A27-F948-CFC9-4B22818FFDD4}" dt="2026-01-15T10:41:36.205" v="885" actId="20577"/>
          <ac:spMkLst>
            <pc:docMk/>
            <pc:sldMk cId="2804020712" sldId="413"/>
            <ac:spMk id="2" creationId="{F68CFD17-0CB1-DAF4-7684-65FB2F72F455}"/>
          </ac:spMkLst>
        </pc:spChg>
        <pc:spChg chg="mod">
          <ac:chgData name="Nikita Yadav" userId="S::nikitayadav@iisc.ac.in::e47ced49-db17-4bfa-876d-835bca5e9f23" providerId="AD" clId="Web-{AAA902E0-8A27-F948-CFC9-4B22818FFDD4}" dt="2026-01-15T07:31:35.838" v="595"/>
          <ac:spMkLst>
            <pc:docMk/>
            <pc:sldMk cId="2804020712" sldId="413"/>
            <ac:spMk id="4" creationId="{5B9E7716-5B00-A272-8302-42FE3E2454E3}"/>
          </ac:spMkLst>
        </pc:spChg>
        <pc:spChg chg="mod">
          <ac:chgData name="Nikita Yadav" userId="S::nikitayadav@iisc.ac.in::e47ced49-db17-4bfa-876d-835bca5e9f23" providerId="AD" clId="Web-{AAA902E0-8A27-F948-CFC9-4B22818FFDD4}" dt="2026-01-15T07:31:35.838" v="579"/>
          <ac:spMkLst>
            <pc:docMk/>
            <pc:sldMk cId="2804020712" sldId="413"/>
            <ac:spMk id="5" creationId="{6796EBFB-02D9-5A84-4823-0F593D2D4C26}"/>
          </ac:spMkLst>
        </pc:spChg>
        <pc:spChg chg="mod">
          <ac:chgData name="Nikita Yadav" userId="S::nikitayadav@iisc.ac.in::e47ced49-db17-4bfa-876d-835bca5e9f23" providerId="AD" clId="Web-{AAA902E0-8A27-F948-CFC9-4B22818FFDD4}" dt="2026-01-15T07:31:36.291" v="596"/>
          <ac:spMkLst>
            <pc:docMk/>
            <pc:sldMk cId="2804020712" sldId="413"/>
            <ac:spMk id="6" creationId="{24F9DBE1-9D2D-366C-1E42-98680E9F8EBF}"/>
          </ac:spMkLst>
        </pc:spChg>
        <pc:spChg chg="mod">
          <ac:chgData name="Nikita Yadav" userId="S::nikitayadav@iisc.ac.in::e47ced49-db17-4bfa-876d-835bca5e9f23" providerId="AD" clId="Web-{AAA902E0-8A27-F948-CFC9-4B22818FFDD4}" dt="2026-01-15T07:31:35.838" v="580"/>
          <ac:spMkLst>
            <pc:docMk/>
            <pc:sldMk cId="2804020712" sldId="413"/>
            <ac:spMk id="8" creationId="{87121110-F4BD-C8CC-CE71-92046C38DD3E}"/>
          </ac:spMkLst>
        </pc:spChg>
        <pc:spChg chg="mod">
          <ac:chgData name="Nikita Yadav" userId="S::nikitayadav@iisc.ac.in::e47ced49-db17-4bfa-876d-835bca5e9f23" providerId="AD" clId="Web-{AAA902E0-8A27-F948-CFC9-4B22818FFDD4}" dt="2026-01-15T07:31:35.838" v="586"/>
          <ac:spMkLst>
            <pc:docMk/>
            <pc:sldMk cId="2804020712" sldId="413"/>
            <ac:spMk id="9" creationId="{90BBB950-BEE7-474F-0A72-DF0A3AB256F1}"/>
          </ac:spMkLst>
        </pc:spChg>
        <pc:spChg chg="mod">
          <ac:chgData name="Nikita Yadav" userId="S::nikitayadav@iisc.ac.in::e47ced49-db17-4bfa-876d-835bca5e9f23" providerId="AD" clId="Web-{AAA902E0-8A27-F948-CFC9-4B22818FFDD4}" dt="2026-01-15T07:31:35.838" v="587"/>
          <ac:spMkLst>
            <pc:docMk/>
            <pc:sldMk cId="2804020712" sldId="413"/>
            <ac:spMk id="13" creationId="{A6368117-1CDA-7164-65FF-76241EBBBE6F}"/>
          </ac:spMkLst>
        </pc:spChg>
        <pc:spChg chg="mod">
          <ac:chgData name="Nikita Yadav" userId="S::nikitayadav@iisc.ac.in::e47ced49-db17-4bfa-876d-835bca5e9f23" providerId="AD" clId="Web-{AAA902E0-8A27-F948-CFC9-4B22818FFDD4}" dt="2026-01-15T07:31:42.604" v="597" actId="20577"/>
          <ac:spMkLst>
            <pc:docMk/>
            <pc:sldMk cId="2804020712" sldId="413"/>
            <ac:spMk id="14" creationId="{5CFADFC0-A208-CAE2-EF76-A87DC260C56E}"/>
          </ac:spMkLst>
        </pc:spChg>
        <pc:spChg chg="mod">
          <ac:chgData name="Nikita Yadav" userId="S::nikitayadav@iisc.ac.in::e47ced49-db17-4bfa-876d-835bca5e9f23" providerId="AD" clId="Web-{AAA902E0-8A27-F948-CFC9-4B22818FFDD4}" dt="2026-01-15T07:31:35.838" v="588"/>
          <ac:spMkLst>
            <pc:docMk/>
            <pc:sldMk cId="2804020712" sldId="413"/>
            <ac:spMk id="21" creationId="{AF71A510-D46C-9C52-5EDF-66402EFF3F66}"/>
          </ac:spMkLst>
        </pc:spChg>
        <pc:spChg chg="mod">
          <ac:chgData name="Nikita Yadav" userId="S::nikitayadav@iisc.ac.in::e47ced49-db17-4bfa-876d-835bca5e9f23" providerId="AD" clId="Web-{AAA902E0-8A27-F948-CFC9-4B22818FFDD4}" dt="2026-01-15T07:32:13.466" v="607" actId="20577"/>
          <ac:spMkLst>
            <pc:docMk/>
            <pc:sldMk cId="2804020712" sldId="413"/>
            <ac:spMk id="22" creationId="{59D56D97-A43F-C13E-9D04-7198358DF140}"/>
          </ac:spMkLst>
        </pc:spChg>
        <pc:spChg chg="mod">
          <ac:chgData name="Nikita Yadav" userId="S::nikitayadav@iisc.ac.in::e47ced49-db17-4bfa-876d-835bca5e9f23" providerId="AD" clId="Web-{AAA902E0-8A27-F948-CFC9-4B22818FFDD4}" dt="2026-01-15T07:32:25.763" v="610" actId="20577"/>
          <ac:spMkLst>
            <pc:docMk/>
            <pc:sldMk cId="2804020712" sldId="413"/>
            <ac:spMk id="24" creationId="{566C5F04-97D7-01D8-C81A-5B304B277495}"/>
          </ac:spMkLst>
        </pc:spChg>
        <pc:spChg chg="mod">
          <ac:chgData name="Nikita Yadav" userId="S::nikitayadav@iisc.ac.in::e47ced49-db17-4bfa-876d-835bca5e9f23" providerId="AD" clId="Web-{AAA902E0-8A27-F948-CFC9-4B22818FFDD4}" dt="2026-01-15T07:31:35.838" v="582"/>
          <ac:spMkLst>
            <pc:docMk/>
            <pc:sldMk cId="2804020712" sldId="413"/>
            <ac:spMk id="37" creationId="{5C88E271-CC4B-D56F-0E89-D3E96D1A36C2}"/>
          </ac:spMkLst>
        </pc:spChg>
        <pc:spChg chg="mod">
          <ac:chgData name="Nikita Yadav" userId="S::nikitayadav@iisc.ac.in::e47ced49-db17-4bfa-876d-835bca5e9f23" providerId="AD" clId="Web-{AAA902E0-8A27-F948-CFC9-4B22818FFDD4}" dt="2026-01-15T07:31:35.838" v="583"/>
          <ac:spMkLst>
            <pc:docMk/>
            <pc:sldMk cId="2804020712" sldId="413"/>
            <ac:spMk id="39" creationId="{DAFCE5B0-F65B-7E9B-3070-569D49D43218}"/>
          </ac:spMkLst>
        </pc:spChg>
        <pc:spChg chg="mod">
          <ac:chgData name="Nikita Yadav" userId="S::nikitayadav@iisc.ac.in::e47ced49-db17-4bfa-876d-835bca5e9f23" providerId="AD" clId="Web-{AAA902E0-8A27-F948-CFC9-4B22818FFDD4}" dt="2026-01-15T07:31:35.838" v="590"/>
          <ac:spMkLst>
            <pc:docMk/>
            <pc:sldMk cId="2804020712" sldId="413"/>
            <ac:spMk id="40" creationId="{45E49B30-1C42-B79A-912A-E0F83CEF9CE0}"/>
          </ac:spMkLst>
        </pc:spChg>
        <pc:spChg chg="mod">
          <ac:chgData name="Nikita Yadav" userId="S::nikitayadav@iisc.ac.in::e47ced49-db17-4bfa-876d-835bca5e9f23" providerId="AD" clId="Web-{AAA902E0-8A27-F948-CFC9-4B22818FFDD4}" dt="2026-01-15T07:31:35.838" v="584"/>
          <ac:spMkLst>
            <pc:docMk/>
            <pc:sldMk cId="2804020712" sldId="413"/>
            <ac:spMk id="43" creationId="{CDAC2D5A-AD49-A511-6964-C16807EC9379}"/>
          </ac:spMkLst>
        </pc:spChg>
        <pc:spChg chg="mod">
          <ac:chgData name="Nikita Yadav" userId="S::nikitayadav@iisc.ac.in::e47ced49-db17-4bfa-876d-835bca5e9f23" providerId="AD" clId="Web-{AAA902E0-8A27-F948-CFC9-4B22818FFDD4}" dt="2026-01-15T07:31:35.838" v="585"/>
          <ac:spMkLst>
            <pc:docMk/>
            <pc:sldMk cId="2804020712" sldId="413"/>
            <ac:spMk id="76" creationId="{3A42E464-E0B9-7FFC-355A-7C2794AEB7CC}"/>
          </ac:spMkLst>
        </pc:spChg>
        <pc:spChg chg="mod">
          <ac:chgData name="Nikita Yadav" userId="S::nikitayadav@iisc.ac.in::e47ced49-db17-4bfa-876d-835bca5e9f23" providerId="AD" clId="Web-{AAA902E0-8A27-F948-CFC9-4B22818FFDD4}" dt="2026-01-15T07:31:56.386" v="601" actId="20577"/>
          <ac:spMkLst>
            <pc:docMk/>
            <pc:sldMk cId="2804020712" sldId="413"/>
            <ac:spMk id="77" creationId="{7BA576DF-84AE-F75A-9941-18FC650A09C5}"/>
          </ac:spMkLst>
        </pc:spChg>
        <pc:spChg chg="mod">
          <ac:chgData name="Nikita Yadav" userId="S::nikitayadav@iisc.ac.in::e47ced49-db17-4bfa-876d-835bca5e9f23" providerId="AD" clId="Web-{AAA902E0-8A27-F948-CFC9-4B22818FFDD4}" dt="2026-01-15T07:31:35.838" v="591"/>
          <ac:spMkLst>
            <pc:docMk/>
            <pc:sldMk cId="2804020712" sldId="413"/>
            <ac:spMk id="89" creationId="{8A7A4642-2B43-4C6E-1C71-0A3061999BFF}"/>
          </ac:spMkLst>
        </pc:spChg>
        <pc:spChg chg="mod">
          <ac:chgData name="Nikita Yadav" userId="S::nikitayadav@iisc.ac.in::e47ced49-db17-4bfa-876d-835bca5e9f23" providerId="AD" clId="Web-{AAA902E0-8A27-F948-CFC9-4B22818FFDD4}" dt="2026-01-15T07:31:35.838" v="592"/>
          <ac:spMkLst>
            <pc:docMk/>
            <pc:sldMk cId="2804020712" sldId="413"/>
            <ac:spMk id="90" creationId="{12EA164E-3D86-D0B0-4189-B485513AB65A}"/>
          </ac:spMkLst>
        </pc:spChg>
        <pc:spChg chg="mod">
          <ac:chgData name="Nikita Yadav" userId="S::nikitayadav@iisc.ac.in::e47ced49-db17-4bfa-876d-835bca5e9f23" providerId="AD" clId="Web-{AAA902E0-8A27-F948-CFC9-4B22818FFDD4}" dt="2026-01-15T07:31:35.838" v="593"/>
          <ac:spMkLst>
            <pc:docMk/>
            <pc:sldMk cId="2804020712" sldId="413"/>
            <ac:spMk id="91" creationId="{269E6004-5FF1-4464-5602-FA84F5E5F417}"/>
          </ac:spMkLst>
        </pc:spChg>
        <pc:spChg chg="mod">
          <ac:chgData name="Nikita Yadav" userId="S::nikitayadav@iisc.ac.in::e47ced49-db17-4bfa-876d-835bca5e9f23" providerId="AD" clId="Web-{AAA902E0-8A27-F948-CFC9-4B22818FFDD4}" dt="2026-01-15T07:31:35.838" v="594"/>
          <ac:spMkLst>
            <pc:docMk/>
            <pc:sldMk cId="2804020712" sldId="413"/>
            <ac:spMk id="92" creationId="{9919F146-4E12-A4D9-3784-F60DBB7BF111}"/>
          </ac:spMkLst>
        </pc:spChg>
        <pc:spChg chg="mod">
          <ac:chgData name="Nikita Yadav" userId="S::nikitayadav@iisc.ac.in::e47ced49-db17-4bfa-876d-835bca5e9f23" providerId="AD" clId="Web-{AAA902E0-8A27-F948-CFC9-4B22818FFDD4}" dt="2026-01-15T07:31:50.698" v="599" actId="20577"/>
          <ac:spMkLst>
            <pc:docMk/>
            <pc:sldMk cId="2804020712" sldId="413"/>
            <ac:spMk id="95" creationId="{2D7E5843-D7C6-13AD-50C0-6831C8642CDA}"/>
          </ac:spMkLst>
        </pc:spChg>
        <pc:spChg chg="mod">
          <ac:chgData name="Nikita Yadav" userId="S::nikitayadav@iisc.ac.in::e47ced49-db17-4bfa-876d-835bca5e9f23" providerId="AD" clId="Web-{AAA902E0-8A27-F948-CFC9-4B22818FFDD4}" dt="2026-01-15T07:32:02.262" v="603" actId="20577"/>
          <ac:spMkLst>
            <pc:docMk/>
            <pc:sldMk cId="2804020712" sldId="413"/>
            <ac:spMk id="97" creationId="{1A153825-9E52-C793-8C2C-40AB0F6E2F78}"/>
          </ac:spMkLst>
        </pc:spChg>
        <pc:spChg chg="mod">
          <ac:chgData name="Nikita Yadav" userId="S::nikitayadav@iisc.ac.in::e47ced49-db17-4bfa-876d-835bca5e9f23" providerId="AD" clId="Web-{AAA902E0-8A27-F948-CFC9-4B22818FFDD4}" dt="2026-01-15T07:32:07.778" v="605" actId="20577"/>
          <ac:spMkLst>
            <pc:docMk/>
            <pc:sldMk cId="2804020712" sldId="413"/>
            <ac:spMk id="99" creationId="{F434ADE1-8871-17BA-33F8-E6955F2CB3ED}"/>
          </ac:spMkLst>
        </pc:spChg>
        <pc:spChg chg="mod">
          <ac:chgData name="Nikita Yadav" userId="S::nikitayadav@iisc.ac.in::e47ced49-db17-4bfa-876d-835bca5e9f23" providerId="AD" clId="Web-{AAA902E0-8A27-F948-CFC9-4B22818FFDD4}" dt="2026-01-15T07:32:20.138" v="609" actId="20577"/>
          <ac:spMkLst>
            <pc:docMk/>
            <pc:sldMk cId="2804020712" sldId="413"/>
            <ac:spMk id="101" creationId="{6AB4997A-1A7B-43D9-CB5D-181135ABFDE1}"/>
          </ac:spMkLst>
        </pc:spChg>
        <pc:graphicFrameChg chg="mod modGraphic">
          <ac:chgData name="Nikita Yadav" userId="S::nikitayadav@iisc.ac.in::e47ced49-db17-4bfa-876d-835bca5e9f23" providerId="AD" clId="Web-{AAA902E0-8A27-F948-CFC9-4B22818FFDD4}" dt="2026-01-15T07:33:05.343" v="631"/>
          <ac:graphicFrameMkLst>
            <pc:docMk/>
            <pc:sldMk cId="2804020712" sldId="413"/>
            <ac:graphicFrameMk id="3" creationId="{998F89D2-7D42-C041-217E-79299F22C41C}"/>
          </ac:graphicFrameMkLst>
        </pc:graphicFrameChg>
      </pc:sldChg>
      <pc:sldChg chg="delSp modSp add">
        <pc:chgData name="Nikita Yadav" userId="S::nikitayadav@iisc.ac.in::e47ced49-db17-4bfa-876d-835bca5e9f23" providerId="AD" clId="Web-{AAA902E0-8A27-F948-CFC9-4B22818FFDD4}" dt="2026-01-15T07:36:39.539" v="735"/>
        <pc:sldMkLst>
          <pc:docMk/>
          <pc:sldMk cId="1603945293" sldId="415"/>
        </pc:sldMkLst>
        <pc:spChg chg="mod">
          <ac:chgData name="Nikita Yadav" userId="S::nikitayadav@iisc.ac.in::e47ced49-db17-4bfa-876d-835bca5e9f23" providerId="AD" clId="Web-{AAA902E0-8A27-F948-CFC9-4B22818FFDD4}" dt="2026-01-15T07:36:35.117" v="734" actId="1076"/>
          <ac:spMkLst>
            <pc:docMk/>
            <pc:sldMk cId="1603945293" sldId="415"/>
            <ac:spMk id="2" creationId="{77B8DB54-FF4B-04D1-5AB4-39A616613FE1}"/>
          </ac:spMkLst>
        </pc:spChg>
      </pc:sldChg>
      <pc:sldChg chg="modSp">
        <pc:chgData name="Nikita Yadav" userId="S::nikitayadav@iisc.ac.in::e47ced49-db17-4bfa-876d-835bca5e9f23" providerId="AD" clId="Web-{AAA902E0-8A27-F948-CFC9-4B22818FFDD4}" dt="2026-01-15T10:41:28.236" v="883" actId="20577"/>
        <pc:sldMkLst>
          <pc:docMk/>
          <pc:sldMk cId="995554163" sldId="420"/>
        </pc:sldMkLst>
        <pc:spChg chg="mod">
          <ac:chgData name="Nikita Yadav" userId="S::nikitayadav@iisc.ac.in::e47ced49-db17-4bfa-876d-835bca5e9f23" providerId="AD" clId="Web-{AAA902E0-8A27-F948-CFC9-4B22818FFDD4}" dt="2026-01-15T10:41:28.236" v="883" actId="20577"/>
          <ac:spMkLst>
            <pc:docMk/>
            <pc:sldMk cId="995554163" sldId="420"/>
            <ac:spMk id="2" creationId="{348802EB-3F41-5CC1-E70E-87958F64128B}"/>
          </ac:spMkLst>
        </pc:spChg>
        <pc:spChg chg="mod">
          <ac:chgData name="Nikita Yadav" userId="S::nikitayadav@iisc.ac.in::e47ced49-db17-4bfa-876d-835bca5e9f23" providerId="AD" clId="Web-{AAA902E0-8A27-F948-CFC9-4B22818FFDD4}" dt="2026-01-15T07:26:02.714" v="494"/>
          <ac:spMkLst>
            <pc:docMk/>
            <pc:sldMk cId="995554163" sldId="420"/>
            <ac:spMk id="4" creationId="{6E571811-03AA-6571-5CA7-37F280CDC165}"/>
          </ac:spMkLst>
        </pc:spChg>
        <pc:spChg chg="mod">
          <ac:chgData name="Nikita Yadav" userId="S::nikitayadav@iisc.ac.in::e47ced49-db17-4bfa-876d-835bca5e9f23" providerId="AD" clId="Web-{AAA902E0-8A27-F948-CFC9-4B22818FFDD4}" dt="2026-01-15T07:26:02.229" v="478"/>
          <ac:spMkLst>
            <pc:docMk/>
            <pc:sldMk cId="995554163" sldId="420"/>
            <ac:spMk id="5" creationId="{6D731A71-22C1-9453-F18B-D5E9892D2AA2}"/>
          </ac:spMkLst>
        </pc:spChg>
        <pc:spChg chg="mod">
          <ac:chgData name="Nikita Yadav" userId="S::nikitayadav@iisc.ac.in::e47ced49-db17-4bfa-876d-835bca5e9f23" providerId="AD" clId="Web-{AAA902E0-8A27-F948-CFC9-4B22818FFDD4}" dt="2026-01-15T07:26:02.229" v="487"/>
          <ac:spMkLst>
            <pc:docMk/>
            <pc:sldMk cId="995554163" sldId="420"/>
            <ac:spMk id="6" creationId="{C45687DE-9125-E581-1CFA-5457220EF253}"/>
          </ac:spMkLst>
        </pc:spChg>
        <pc:spChg chg="mod">
          <ac:chgData name="Nikita Yadav" userId="S::nikitayadav@iisc.ac.in::e47ced49-db17-4bfa-876d-835bca5e9f23" providerId="AD" clId="Web-{AAA902E0-8A27-F948-CFC9-4B22818FFDD4}" dt="2026-01-15T07:26:02.229" v="479"/>
          <ac:spMkLst>
            <pc:docMk/>
            <pc:sldMk cId="995554163" sldId="420"/>
            <ac:spMk id="8" creationId="{3BFF72AE-FD79-D061-3F10-95B39BAB19A7}"/>
          </ac:spMkLst>
        </pc:spChg>
        <pc:spChg chg="mod">
          <ac:chgData name="Nikita Yadav" userId="S::nikitayadav@iisc.ac.in::e47ced49-db17-4bfa-876d-835bca5e9f23" providerId="AD" clId="Web-{AAA902E0-8A27-F948-CFC9-4B22818FFDD4}" dt="2026-01-15T07:26:02.229" v="485"/>
          <ac:spMkLst>
            <pc:docMk/>
            <pc:sldMk cId="995554163" sldId="420"/>
            <ac:spMk id="9" creationId="{4BA300AE-0C27-3822-F5A6-000F6B390CE1}"/>
          </ac:spMkLst>
        </pc:spChg>
        <pc:spChg chg="mod">
          <ac:chgData name="Nikita Yadav" userId="S::nikitayadav@iisc.ac.in::e47ced49-db17-4bfa-876d-835bca5e9f23" providerId="AD" clId="Web-{AAA902E0-8A27-F948-CFC9-4B22818FFDD4}" dt="2026-01-15T07:26:02.229" v="490"/>
          <ac:spMkLst>
            <pc:docMk/>
            <pc:sldMk cId="995554163" sldId="420"/>
            <ac:spMk id="10" creationId="{D83A3722-F212-4E0F-4117-8FA4E8992179}"/>
          </ac:spMkLst>
        </pc:spChg>
        <pc:spChg chg="mod">
          <ac:chgData name="Nikita Yadav" userId="S::nikitayadav@iisc.ac.in::e47ced49-db17-4bfa-876d-835bca5e9f23" providerId="AD" clId="Web-{AAA902E0-8A27-F948-CFC9-4B22818FFDD4}" dt="2026-01-15T07:26:02.229" v="488"/>
          <ac:spMkLst>
            <pc:docMk/>
            <pc:sldMk cId="995554163" sldId="420"/>
            <ac:spMk id="11" creationId="{85B3CDDB-F5AF-73ED-8FD7-DD0E0AEE9508}"/>
          </ac:spMkLst>
        </pc:spChg>
        <pc:spChg chg="mod">
          <ac:chgData name="Nikita Yadav" userId="S::nikitayadav@iisc.ac.in::e47ced49-db17-4bfa-876d-835bca5e9f23" providerId="AD" clId="Web-{AAA902E0-8A27-F948-CFC9-4B22818FFDD4}" dt="2026-01-15T07:26:02.229" v="486"/>
          <ac:spMkLst>
            <pc:docMk/>
            <pc:sldMk cId="995554163" sldId="420"/>
            <ac:spMk id="13" creationId="{C2B00C04-5733-2DC9-67D8-00E574E35043}"/>
          </ac:spMkLst>
        </pc:spChg>
        <pc:spChg chg="mod">
          <ac:chgData name="Nikita Yadav" userId="S::nikitayadav@iisc.ac.in::e47ced49-db17-4bfa-876d-835bca5e9f23" providerId="AD" clId="Web-{AAA902E0-8A27-F948-CFC9-4B22818FFDD4}" dt="2026-01-15T07:26:21.167" v="498" actId="20577"/>
          <ac:spMkLst>
            <pc:docMk/>
            <pc:sldMk cId="995554163" sldId="420"/>
            <ac:spMk id="14" creationId="{2D84236B-2C48-5CBE-6D19-96E206B064D1}"/>
          </ac:spMkLst>
        </pc:spChg>
        <pc:spChg chg="mod">
          <ac:chgData name="Nikita Yadav" userId="S::nikitayadav@iisc.ac.in::e47ced49-db17-4bfa-876d-835bca5e9f23" providerId="AD" clId="Web-{AAA902E0-8A27-F948-CFC9-4B22818FFDD4}" dt="2026-01-15T07:26:02.245" v="491"/>
          <ac:spMkLst>
            <pc:docMk/>
            <pc:sldMk cId="995554163" sldId="420"/>
            <ac:spMk id="17" creationId="{5A8B9533-861C-D1F6-0D4D-5B2E886036A9}"/>
          </ac:spMkLst>
        </pc:spChg>
        <pc:spChg chg="mod">
          <ac:chgData name="Nikita Yadav" userId="S::nikitayadav@iisc.ac.in::e47ced49-db17-4bfa-876d-835bca5e9f23" providerId="AD" clId="Web-{AAA902E0-8A27-F948-CFC9-4B22818FFDD4}" dt="2026-01-15T07:26:14.729" v="497" actId="20577"/>
          <ac:spMkLst>
            <pc:docMk/>
            <pc:sldMk cId="995554163" sldId="420"/>
            <ac:spMk id="21" creationId="{B16E1A48-DC5C-A85E-9BBA-9E3C652A9E7B}"/>
          </ac:spMkLst>
        </pc:spChg>
        <pc:spChg chg="mod">
          <ac:chgData name="Nikita Yadav" userId="S::nikitayadav@iisc.ac.in::e47ced49-db17-4bfa-876d-835bca5e9f23" providerId="AD" clId="Web-{AAA902E0-8A27-F948-CFC9-4B22818FFDD4}" dt="2026-01-15T07:28:03.371" v="514" actId="20577"/>
          <ac:spMkLst>
            <pc:docMk/>
            <pc:sldMk cId="995554163" sldId="420"/>
            <ac:spMk id="24" creationId="{192A124E-E37F-BD83-2F05-CBCCA89441CA}"/>
          </ac:spMkLst>
        </pc:spChg>
        <pc:spChg chg="mod">
          <ac:chgData name="Nikita Yadav" userId="S::nikitayadav@iisc.ac.in::e47ced49-db17-4bfa-876d-835bca5e9f23" providerId="AD" clId="Web-{AAA902E0-8A27-F948-CFC9-4B22818FFDD4}" dt="2026-01-15T07:27:05.589" v="500" actId="20577"/>
          <ac:spMkLst>
            <pc:docMk/>
            <pc:sldMk cId="995554163" sldId="420"/>
            <ac:spMk id="25" creationId="{F48DD3D2-C41E-647C-3110-5D9C01CC6C5A}"/>
          </ac:spMkLst>
        </pc:spChg>
        <pc:spChg chg="mod">
          <ac:chgData name="Nikita Yadav" userId="S::nikitayadav@iisc.ac.in::e47ced49-db17-4bfa-876d-835bca5e9f23" providerId="AD" clId="Web-{AAA902E0-8A27-F948-CFC9-4B22818FFDD4}" dt="2026-01-15T07:27:17.949" v="504" actId="20577"/>
          <ac:spMkLst>
            <pc:docMk/>
            <pc:sldMk cId="995554163" sldId="420"/>
            <ac:spMk id="33" creationId="{024B3381-7045-B021-40D0-4A66CC910854}"/>
          </ac:spMkLst>
        </pc:spChg>
        <pc:spChg chg="mod">
          <ac:chgData name="Nikita Yadav" userId="S::nikitayadav@iisc.ac.in::e47ced49-db17-4bfa-876d-835bca5e9f23" providerId="AD" clId="Web-{AAA902E0-8A27-F948-CFC9-4B22818FFDD4}" dt="2026-01-15T07:26:02.229" v="481"/>
          <ac:spMkLst>
            <pc:docMk/>
            <pc:sldMk cId="995554163" sldId="420"/>
            <ac:spMk id="37" creationId="{F6F17898-5173-DDA1-45C6-948884CB1F63}"/>
          </ac:spMkLst>
        </pc:spChg>
        <pc:spChg chg="mod">
          <ac:chgData name="Nikita Yadav" userId="S::nikitayadav@iisc.ac.in::e47ced49-db17-4bfa-876d-835bca5e9f23" providerId="AD" clId="Web-{AAA902E0-8A27-F948-CFC9-4B22818FFDD4}" dt="2026-01-15T07:27:26.433" v="506" actId="20577"/>
          <ac:spMkLst>
            <pc:docMk/>
            <pc:sldMk cId="995554163" sldId="420"/>
            <ac:spMk id="38" creationId="{EFF525CE-C846-0A17-B0DA-1EE7C5A6EF53}"/>
          </ac:spMkLst>
        </pc:spChg>
        <pc:spChg chg="mod">
          <ac:chgData name="Nikita Yadav" userId="S::nikitayadav@iisc.ac.in::e47ced49-db17-4bfa-876d-835bca5e9f23" providerId="AD" clId="Web-{AAA902E0-8A27-F948-CFC9-4B22818FFDD4}" dt="2026-01-15T07:26:02.229" v="482"/>
          <ac:spMkLst>
            <pc:docMk/>
            <pc:sldMk cId="995554163" sldId="420"/>
            <ac:spMk id="39" creationId="{672A1E2A-C2A1-1778-548E-96EEC1AB11E6}"/>
          </ac:spMkLst>
        </pc:spChg>
        <pc:spChg chg="mod">
          <ac:chgData name="Nikita Yadav" userId="S::nikitayadav@iisc.ac.in::e47ced49-db17-4bfa-876d-835bca5e9f23" providerId="AD" clId="Web-{AAA902E0-8A27-F948-CFC9-4B22818FFDD4}" dt="2026-01-15T07:26:02.245" v="493"/>
          <ac:spMkLst>
            <pc:docMk/>
            <pc:sldMk cId="995554163" sldId="420"/>
            <ac:spMk id="40" creationId="{DCC0AA27-F4E6-4E5C-8A91-D5207F517C2D}"/>
          </ac:spMkLst>
        </pc:spChg>
        <pc:spChg chg="mod">
          <ac:chgData name="Nikita Yadav" userId="S::nikitayadav@iisc.ac.in::e47ced49-db17-4bfa-876d-835bca5e9f23" providerId="AD" clId="Web-{AAA902E0-8A27-F948-CFC9-4B22818FFDD4}" dt="2026-01-15T07:27:33.996" v="508" actId="20577"/>
          <ac:spMkLst>
            <pc:docMk/>
            <pc:sldMk cId="995554163" sldId="420"/>
            <ac:spMk id="42" creationId="{7294585E-1F45-6F15-01A5-6B83EE699E3C}"/>
          </ac:spMkLst>
        </pc:spChg>
        <pc:spChg chg="mod">
          <ac:chgData name="Nikita Yadav" userId="S::nikitayadav@iisc.ac.in::e47ced49-db17-4bfa-876d-835bca5e9f23" providerId="AD" clId="Web-{AAA902E0-8A27-F948-CFC9-4B22818FFDD4}" dt="2026-01-15T07:26:02.229" v="483"/>
          <ac:spMkLst>
            <pc:docMk/>
            <pc:sldMk cId="995554163" sldId="420"/>
            <ac:spMk id="43" creationId="{922C6988-22D1-5C42-88AC-11E7A73CB43D}"/>
          </ac:spMkLst>
        </pc:spChg>
        <pc:spChg chg="mod">
          <ac:chgData name="Nikita Yadav" userId="S::nikitayadav@iisc.ac.in::e47ced49-db17-4bfa-876d-835bca5e9f23" providerId="AD" clId="Web-{AAA902E0-8A27-F948-CFC9-4B22818FFDD4}" dt="2026-01-15T07:27:11.793" v="502" actId="20577"/>
          <ac:spMkLst>
            <pc:docMk/>
            <pc:sldMk cId="995554163" sldId="420"/>
            <ac:spMk id="49" creationId="{059884AA-17FB-1417-E5AA-21EE52E7445C}"/>
          </ac:spMkLst>
        </pc:spChg>
        <pc:spChg chg="mod">
          <ac:chgData name="Nikita Yadav" userId="S::nikitayadav@iisc.ac.in::e47ced49-db17-4bfa-876d-835bca5e9f23" providerId="AD" clId="Web-{AAA902E0-8A27-F948-CFC9-4B22818FFDD4}" dt="2026-01-15T07:27:46.387" v="511" actId="20577"/>
          <ac:spMkLst>
            <pc:docMk/>
            <pc:sldMk cId="995554163" sldId="420"/>
            <ac:spMk id="51" creationId="{B5CBBB65-BF8B-9022-32E4-B98435F885FC}"/>
          </ac:spMkLst>
        </pc:spChg>
        <pc:spChg chg="mod">
          <ac:chgData name="Nikita Yadav" userId="S::nikitayadav@iisc.ac.in::e47ced49-db17-4bfa-876d-835bca5e9f23" providerId="AD" clId="Web-{AAA902E0-8A27-F948-CFC9-4B22818FFDD4}" dt="2026-01-15T07:26:02.229" v="484"/>
          <ac:spMkLst>
            <pc:docMk/>
            <pc:sldMk cId="995554163" sldId="420"/>
            <ac:spMk id="76" creationId="{C27D8ED6-20C5-BEC6-4609-1564FB6C49DD}"/>
          </ac:spMkLst>
        </pc:spChg>
        <pc:graphicFrameChg chg="mod modGraphic">
          <ac:chgData name="Nikita Yadav" userId="S::nikitayadav@iisc.ac.in::e47ced49-db17-4bfa-876d-835bca5e9f23" providerId="AD" clId="Web-{AAA902E0-8A27-F948-CFC9-4B22818FFDD4}" dt="2026-01-15T07:28:44.856" v="525"/>
          <ac:graphicFrameMkLst>
            <pc:docMk/>
            <pc:sldMk cId="995554163" sldId="420"/>
            <ac:graphicFrameMk id="3" creationId="{76F645AD-7D4F-FEB8-E53C-345B98BF05C9}"/>
          </ac:graphicFrameMkLst>
        </pc:graphicFrameChg>
        <pc:cxnChg chg="mod">
          <ac:chgData name="Nikita Yadav" userId="S::nikitayadav@iisc.ac.in::e47ced49-db17-4bfa-876d-835bca5e9f23" providerId="AD" clId="Web-{AAA902E0-8A27-F948-CFC9-4B22818FFDD4}" dt="2026-01-15T07:27:52.074" v="512" actId="1076"/>
          <ac:cxnSpMkLst>
            <pc:docMk/>
            <pc:sldMk cId="995554163" sldId="420"/>
            <ac:cxnSpMk id="19" creationId="{52ABB01A-0678-629D-239F-276D6BC5C45F}"/>
          </ac:cxnSpMkLst>
        </pc:cxnChg>
      </pc:sldChg>
      <pc:sldChg chg="modSp">
        <pc:chgData name="Nikita Yadav" userId="S::nikitayadav@iisc.ac.in::e47ced49-db17-4bfa-876d-835bca5e9f23" providerId="AD" clId="Web-{AAA902E0-8A27-F948-CFC9-4B22818FFDD4}" dt="2026-01-15T10:41:23.845" v="882" actId="20577"/>
        <pc:sldMkLst>
          <pc:docMk/>
          <pc:sldMk cId="3765845658" sldId="421"/>
        </pc:sldMkLst>
        <pc:spChg chg="mod">
          <ac:chgData name="Nikita Yadav" userId="S::nikitayadav@iisc.ac.in::e47ced49-db17-4bfa-876d-835bca5e9f23" providerId="AD" clId="Web-{AAA902E0-8A27-F948-CFC9-4B22818FFDD4}" dt="2026-01-15T10:41:23.845" v="882" actId="20577"/>
          <ac:spMkLst>
            <pc:docMk/>
            <pc:sldMk cId="3765845658" sldId="421"/>
            <ac:spMk id="2" creationId="{A5C920B2-D33F-B9B8-9E0E-CAB00A58A01E}"/>
          </ac:spMkLst>
        </pc:spChg>
        <pc:spChg chg="mod">
          <ac:chgData name="Nikita Yadav" userId="S::nikitayadav@iisc.ac.in::e47ced49-db17-4bfa-876d-835bca5e9f23" providerId="AD" clId="Web-{AAA902E0-8A27-F948-CFC9-4B22818FFDD4}" dt="2026-01-15T07:25:17.494" v="472" actId="20577"/>
          <ac:spMkLst>
            <pc:docMk/>
            <pc:sldMk cId="3765845658" sldId="421"/>
            <ac:spMk id="3" creationId="{D0F37212-3CD3-55AD-C6A6-7C6DB039B69A}"/>
          </ac:spMkLst>
        </pc:spChg>
        <pc:spChg chg="mod">
          <ac:chgData name="Nikita Yadav" userId="S::nikitayadav@iisc.ac.in::e47ced49-db17-4bfa-876d-835bca5e9f23" providerId="AD" clId="Web-{AAA902E0-8A27-F948-CFC9-4B22818FFDD4}" dt="2026-01-15T07:24:45.181" v="466" actId="20577"/>
          <ac:spMkLst>
            <pc:docMk/>
            <pc:sldMk cId="3765845658" sldId="421"/>
            <ac:spMk id="4" creationId="{2AC3F60D-A621-84C5-E9DF-DEC129ABE112}"/>
          </ac:spMkLst>
        </pc:spChg>
        <pc:spChg chg="mod">
          <ac:chgData name="Nikita Yadav" userId="S::nikitayadav@iisc.ac.in::e47ced49-db17-4bfa-876d-835bca5e9f23" providerId="AD" clId="Web-{AAA902E0-8A27-F948-CFC9-4B22818FFDD4}" dt="2026-01-15T07:23:03.867" v="432"/>
          <ac:spMkLst>
            <pc:docMk/>
            <pc:sldMk cId="3765845658" sldId="421"/>
            <ac:spMk id="5" creationId="{5E9A9856-1DFB-577A-9E34-9CDEAE5720D9}"/>
          </ac:spMkLst>
        </pc:spChg>
        <pc:spChg chg="mod">
          <ac:chgData name="Nikita Yadav" userId="S::nikitayadav@iisc.ac.in::e47ced49-db17-4bfa-876d-835bca5e9f23" providerId="AD" clId="Web-{AAA902E0-8A27-F948-CFC9-4B22818FFDD4}" dt="2026-01-15T07:23:03.867" v="434"/>
          <ac:spMkLst>
            <pc:docMk/>
            <pc:sldMk cId="3765845658" sldId="421"/>
            <ac:spMk id="6" creationId="{732B0E57-EBCB-CFFA-C579-3D75B51A8AAC}"/>
          </ac:spMkLst>
        </pc:spChg>
        <pc:spChg chg="mod">
          <ac:chgData name="Nikita Yadav" userId="S::nikitayadav@iisc.ac.in::e47ced49-db17-4bfa-876d-835bca5e9f23" providerId="AD" clId="Web-{AAA902E0-8A27-F948-CFC9-4B22818FFDD4}" dt="2026-01-15T07:25:04.932" v="470" actId="20577"/>
          <ac:spMkLst>
            <pc:docMk/>
            <pc:sldMk cId="3765845658" sldId="421"/>
            <ac:spMk id="7" creationId="{0830AE10-9489-3819-6B15-435B7E5E2EFB}"/>
          </ac:spMkLst>
        </pc:spChg>
        <pc:spChg chg="mod">
          <ac:chgData name="Nikita Yadav" userId="S::nikitayadav@iisc.ac.in::e47ced49-db17-4bfa-876d-835bca5e9f23" providerId="AD" clId="Web-{AAA902E0-8A27-F948-CFC9-4B22818FFDD4}" dt="2026-01-15T07:23:03.867" v="442"/>
          <ac:spMkLst>
            <pc:docMk/>
            <pc:sldMk cId="3765845658" sldId="421"/>
            <ac:spMk id="9" creationId="{13004EAE-513F-A0EC-DE3F-F073462DA084}"/>
          </ac:spMkLst>
        </pc:spChg>
        <pc:spChg chg="mod">
          <ac:chgData name="Nikita Yadav" userId="S::nikitayadav@iisc.ac.in::e47ced49-db17-4bfa-876d-835bca5e9f23" providerId="AD" clId="Web-{AAA902E0-8A27-F948-CFC9-4B22818FFDD4}" dt="2026-01-15T07:23:03.867" v="437"/>
          <ac:spMkLst>
            <pc:docMk/>
            <pc:sldMk cId="3765845658" sldId="421"/>
            <ac:spMk id="10" creationId="{1F9CA5C7-64DF-91F6-5929-16EF5CF0120E}"/>
          </ac:spMkLst>
        </pc:spChg>
        <pc:spChg chg="mod">
          <ac:chgData name="Nikita Yadav" userId="S::nikitayadav@iisc.ac.in::e47ced49-db17-4bfa-876d-835bca5e9f23" providerId="AD" clId="Web-{AAA902E0-8A27-F948-CFC9-4B22818FFDD4}" dt="2026-01-15T07:23:03.867" v="435"/>
          <ac:spMkLst>
            <pc:docMk/>
            <pc:sldMk cId="3765845658" sldId="421"/>
            <ac:spMk id="11" creationId="{B56E6189-8B0C-D469-87B3-9FD60D803662}"/>
          </ac:spMkLst>
        </pc:spChg>
        <pc:spChg chg="mod">
          <ac:chgData name="Nikita Yadav" userId="S::nikitayadav@iisc.ac.in::e47ced49-db17-4bfa-876d-835bca5e9f23" providerId="AD" clId="Web-{AAA902E0-8A27-F948-CFC9-4B22818FFDD4}" dt="2026-01-15T07:23:15.930" v="451" actId="20577"/>
          <ac:spMkLst>
            <pc:docMk/>
            <pc:sldMk cId="3765845658" sldId="421"/>
            <ac:spMk id="14" creationId="{49A32396-229E-5E76-9787-9452087C29D2}"/>
          </ac:spMkLst>
        </pc:spChg>
        <pc:spChg chg="mod">
          <ac:chgData name="Nikita Yadav" userId="S::nikitayadav@iisc.ac.in::e47ced49-db17-4bfa-876d-835bca5e9f23" providerId="AD" clId="Web-{AAA902E0-8A27-F948-CFC9-4B22818FFDD4}" dt="2026-01-15T07:23:03.867" v="438"/>
          <ac:spMkLst>
            <pc:docMk/>
            <pc:sldMk cId="3765845658" sldId="421"/>
            <ac:spMk id="17" creationId="{F7A49A3A-D1D3-326D-6C2D-533E66F00201}"/>
          </ac:spMkLst>
        </pc:spChg>
        <pc:spChg chg="mod">
          <ac:chgData name="Nikita Yadav" userId="S::nikitayadav@iisc.ac.in::e47ced49-db17-4bfa-876d-835bca5e9f23" providerId="AD" clId="Web-{AAA902E0-8A27-F948-CFC9-4B22818FFDD4}" dt="2026-01-15T07:23:03.883" v="443"/>
          <ac:spMkLst>
            <pc:docMk/>
            <pc:sldMk cId="3765845658" sldId="421"/>
            <ac:spMk id="18" creationId="{C42B47AB-FF74-FC5B-B615-F66F9DD78422}"/>
          </ac:spMkLst>
        </pc:spChg>
        <pc:spChg chg="mod">
          <ac:chgData name="Nikita Yadav" userId="S::nikitayadav@iisc.ac.in::e47ced49-db17-4bfa-876d-835bca5e9f23" providerId="AD" clId="Web-{AAA902E0-8A27-F948-CFC9-4B22818FFDD4}" dt="2026-01-15T07:25:11.635" v="471" actId="20577"/>
          <ac:spMkLst>
            <pc:docMk/>
            <pc:sldMk cId="3765845658" sldId="421"/>
            <ac:spMk id="19" creationId="{5164E286-4C68-8279-CFDD-FE8438872460}"/>
          </ac:spMkLst>
        </pc:spChg>
        <pc:spChg chg="mod">
          <ac:chgData name="Nikita Yadav" userId="S::nikitayadav@iisc.ac.in::e47ced49-db17-4bfa-876d-835bca5e9f23" providerId="AD" clId="Web-{AAA902E0-8A27-F948-CFC9-4B22818FFDD4}" dt="2026-01-15T07:25:31.604" v="474" actId="20577"/>
          <ac:spMkLst>
            <pc:docMk/>
            <pc:sldMk cId="3765845658" sldId="421"/>
            <ac:spMk id="21" creationId="{C3371342-97F8-942F-C53D-B305A264EEF6}"/>
          </ac:spMkLst>
        </pc:spChg>
        <pc:spChg chg="mod">
          <ac:chgData name="Nikita Yadav" userId="S::nikitayadav@iisc.ac.in::e47ced49-db17-4bfa-876d-835bca5e9f23" providerId="AD" clId="Web-{AAA902E0-8A27-F948-CFC9-4B22818FFDD4}" dt="2026-01-15T07:23:03.883" v="445"/>
          <ac:spMkLst>
            <pc:docMk/>
            <pc:sldMk cId="3765845658" sldId="421"/>
            <ac:spMk id="22" creationId="{05F06A48-8286-8AD5-E8E2-D99957181888}"/>
          </ac:spMkLst>
        </pc:spChg>
        <pc:spChg chg="mod">
          <ac:chgData name="Nikita Yadav" userId="S::nikitayadav@iisc.ac.in::e47ced49-db17-4bfa-876d-835bca5e9f23" providerId="AD" clId="Web-{AAA902E0-8A27-F948-CFC9-4B22818FFDD4}" dt="2026-01-15T07:24:58.322" v="469" actId="20577"/>
          <ac:spMkLst>
            <pc:docMk/>
            <pc:sldMk cId="3765845658" sldId="421"/>
            <ac:spMk id="25" creationId="{360597EF-B970-BBD1-0EAE-7FF69DCE4DE7}"/>
          </ac:spMkLst>
        </pc:spChg>
        <pc:spChg chg="mod">
          <ac:chgData name="Nikita Yadav" userId="S::nikitayadav@iisc.ac.in::e47ced49-db17-4bfa-876d-835bca5e9f23" providerId="AD" clId="Web-{AAA902E0-8A27-F948-CFC9-4B22818FFDD4}" dt="2026-01-15T07:23:03.883" v="447"/>
          <ac:spMkLst>
            <pc:docMk/>
            <pc:sldMk cId="3765845658" sldId="421"/>
            <ac:spMk id="26" creationId="{FEA87827-D32D-B3AE-805F-0B8B9292722E}"/>
          </ac:spMkLst>
        </pc:spChg>
        <pc:spChg chg="mod">
          <ac:chgData name="Nikita Yadav" userId="S::nikitayadav@iisc.ac.in::e47ced49-db17-4bfa-876d-835bca5e9f23" providerId="AD" clId="Web-{AAA902E0-8A27-F948-CFC9-4B22818FFDD4}" dt="2026-01-15T07:23:03.883" v="448"/>
          <ac:spMkLst>
            <pc:docMk/>
            <pc:sldMk cId="3765845658" sldId="421"/>
            <ac:spMk id="28" creationId="{10CF5149-C3FF-7C0B-A844-8250802778DA}"/>
          </ac:spMkLst>
        </pc:spChg>
        <pc:spChg chg="mod">
          <ac:chgData name="Nikita Yadav" userId="S::nikitayadav@iisc.ac.in::e47ced49-db17-4bfa-876d-835bca5e9f23" providerId="AD" clId="Web-{AAA902E0-8A27-F948-CFC9-4B22818FFDD4}" dt="2026-01-15T07:23:48.774" v="453" actId="20577"/>
          <ac:spMkLst>
            <pc:docMk/>
            <pc:sldMk cId="3765845658" sldId="421"/>
            <ac:spMk id="45" creationId="{30F01E61-2DBC-70CD-5448-D207F00CF94E}"/>
          </ac:spMkLst>
        </pc:spChg>
        <pc:spChg chg="mod">
          <ac:chgData name="Nikita Yadav" userId="S::nikitayadav@iisc.ac.in::e47ced49-db17-4bfa-876d-835bca5e9f23" providerId="AD" clId="Web-{AAA902E0-8A27-F948-CFC9-4B22818FFDD4}" dt="2026-01-15T07:24:15.587" v="459" actId="20577"/>
          <ac:spMkLst>
            <pc:docMk/>
            <pc:sldMk cId="3765845658" sldId="421"/>
            <ac:spMk id="47" creationId="{24D712B2-99D8-D5AE-078B-96958A1FBDB6}"/>
          </ac:spMkLst>
        </pc:spChg>
        <pc:spChg chg="mod">
          <ac:chgData name="Nikita Yadav" userId="S::nikitayadav@iisc.ac.in::e47ced49-db17-4bfa-876d-835bca5e9f23" providerId="AD" clId="Web-{AAA902E0-8A27-F948-CFC9-4B22818FFDD4}" dt="2026-01-15T07:23:57.056" v="455" actId="20577"/>
          <ac:spMkLst>
            <pc:docMk/>
            <pc:sldMk cId="3765845658" sldId="421"/>
            <ac:spMk id="49" creationId="{476C2681-B1C3-A584-2C85-E709A19CFBCE}"/>
          </ac:spMkLst>
        </pc:spChg>
        <pc:spChg chg="mod">
          <ac:chgData name="Nikita Yadav" userId="S::nikitayadav@iisc.ac.in::e47ced49-db17-4bfa-876d-835bca5e9f23" providerId="AD" clId="Web-{AAA902E0-8A27-F948-CFC9-4B22818FFDD4}" dt="2026-01-15T07:24:10.696" v="458" actId="20577"/>
          <ac:spMkLst>
            <pc:docMk/>
            <pc:sldMk cId="3765845658" sldId="421"/>
            <ac:spMk id="51" creationId="{AC050411-CF6F-E61A-8F9A-93D863117C73}"/>
          </ac:spMkLst>
        </pc:spChg>
        <pc:spChg chg="mod">
          <ac:chgData name="Nikita Yadav" userId="S::nikitayadav@iisc.ac.in::e47ced49-db17-4bfa-876d-835bca5e9f23" providerId="AD" clId="Web-{AAA902E0-8A27-F948-CFC9-4B22818FFDD4}" dt="2026-01-15T07:24:23.306" v="461" actId="20577"/>
          <ac:spMkLst>
            <pc:docMk/>
            <pc:sldMk cId="3765845658" sldId="421"/>
            <ac:spMk id="53" creationId="{0457718E-ED95-8722-4059-19AE0CC913C2}"/>
          </ac:spMkLst>
        </pc:spChg>
        <pc:spChg chg="mod">
          <ac:chgData name="Nikita Yadav" userId="S::nikitayadav@iisc.ac.in::e47ced49-db17-4bfa-876d-835bca5e9f23" providerId="AD" clId="Web-{AAA902E0-8A27-F948-CFC9-4B22818FFDD4}" dt="2026-01-15T07:24:30.790" v="463" actId="20577"/>
          <ac:spMkLst>
            <pc:docMk/>
            <pc:sldMk cId="3765845658" sldId="421"/>
            <ac:spMk id="55" creationId="{0F78BDDF-13D8-6093-38C1-9C4E4E3C7774}"/>
          </ac:spMkLst>
        </pc:spChg>
        <pc:spChg chg="mod">
          <ac:chgData name="Nikita Yadav" userId="S::nikitayadav@iisc.ac.in::e47ced49-db17-4bfa-876d-835bca5e9f23" providerId="AD" clId="Web-{AAA902E0-8A27-F948-CFC9-4B22818FFDD4}" dt="2026-01-15T07:23:03.867" v="433"/>
          <ac:spMkLst>
            <pc:docMk/>
            <pc:sldMk cId="3765845658" sldId="421"/>
            <ac:spMk id="76" creationId="{F72B7606-0847-8975-D887-C1F8F6991223}"/>
          </ac:spMkLst>
        </pc:spChg>
      </pc:sldChg>
      <pc:sldChg chg="modSp">
        <pc:chgData name="Nikita Yadav" userId="S::nikitayadav@iisc.ac.in::e47ced49-db17-4bfa-876d-835bca5e9f23" providerId="AD" clId="Web-{AAA902E0-8A27-F948-CFC9-4B22818FFDD4}" dt="2026-01-15T07:40:18.044" v="772"/>
        <pc:sldMkLst>
          <pc:docMk/>
          <pc:sldMk cId="1799089588" sldId="424"/>
        </pc:sldMkLst>
        <pc:spChg chg="mod">
          <ac:chgData name="Nikita Yadav" userId="S::nikitayadav@iisc.ac.in::e47ced49-db17-4bfa-876d-835bca5e9f23" providerId="AD" clId="Web-{AAA902E0-8A27-F948-CFC9-4B22818FFDD4}" dt="2026-01-15T07:40:17.903" v="763"/>
          <ac:spMkLst>
            <pc:docMk/>
            <pc:sldMk cId="1799089588" sldId="424"/>
            <ac:spMk id="2" creationId="{5192DC17-4A25-A122-7A86-35D715746D79}"/>
          </ac:spMkLst>
        </pc:spChg>
        <pc:spChg chg="mod">
          <ac:chgData name="Nikita Yadav" userId="S::nikitayadav@iisc.ac.in::e47ced49-db17-4bfa-876d-835bca5e9f23" providerId="AD" clId="Web-{AAA902E0-8A27-F948-CFC9-4B22818FFDD4}" dt="2026-01-15T07:40:17.903" v="764"/>
          <ac:spMkLst>
            <pc:docMk/>
            <pc:sldMk cId="1799089588" sldId="424"/>
            <ac:spMk id="3" creationId="{8E77E562-E9BB-2FE5-2F3E-913965BC01AA}"/>
          </ac:spMkLst>
        </pc:spChg>
        <pc:spChg chg="mod">
          <ac:chgData name="Nikita Yadav" userId="S::nikitayadav@iisc.ac.in::e47ced49-db17-4bfa-876d-835bca5e9f23" providerId="AD" clId="Web-{AAA902E0-8A27-F948-CFC9-4B22818FFDD4}" dt="2026-01-15T07:40:17.903" v="765"/>
          <ac:spMkLst>
            <pc:docMk/>
            <pc:sldMk cId="1799089588" sldId="424"/>
            <ac:spMk id="5" creationId="{7EDC8148-B6DE-0625-63B8-E5800D9DB3C5}"/>
          </ac:spMkLst>
        </pc:spChg>
        <pc:spChg chg="mod">
          <ac:chgData name="Nikita Yadav" userId="S::nikitayadav@iisc.ac.in::e47ced49-db17-4bfa-876d-835bca5e9f23" providerId="AD" clId="Web-{AAA902E0-8A27-F948-CFC9-4B22818FFDD4}" dt="2026-01-15T07:40:17.903" v="766"/>
          <ac:spMkLst>
            <pc:docMk/>
            <pc:sldMk cId="1799089588" sldId="424"/>
            <ac:spMk id="9" creationId="{B6912FD2-B101-AD73-06F5-D026E9178B52}"/>
          </ac:spMkLst>
        </pc:spChg>
        <pc:spChg chg="mod">
          <ac:chgData name="Nikita Yadav" userId="S::nikitayadav@iisc.ac.in::e47ced49-db17-4bfa-876d-835bca5e9f23" providerId="AD" clId="Web-{AAA902E0-8A27-F948-CFC9-4B22818FFDD4}" dt="2026-01-15T07:40:17.903" v="767"/>
          <ac:spMkLst>
            <pc:docMk/>
            <pc:sldMk cId="1799089588" sldId="424"/>
            <ac:spMk id="10" creationId="{E2E9F6DE-C2A0-1FA8-FC6B-460D9E24C59D}"/>
          </ac:spMkLst>
        </pc:spChg>
        <pc:spChg chg="mod">
          <ac:chgData name="Nikita Yadav" userId="S::nikitayadav@iisc.ac.in::e47ced49-db17-4bfa-876d-835bca5e9f23" providerId="AD" clId="Web-{AAA902E0-8A27-F948-CFC9-4B22818FFDD4}" dt="2026-01-15T07:40:17.903" v="768"/>
          <ac:spMkLst>
            <pc:docMk/>
            <pc:sldMk cId="1799089588" sldId="424"/>
            <ac:spMk id="11" creationId="{40DF36C5-F425-02E2-BBA4-EAF577BC2247}"/>
          </ac:spMkLst>
        </pc:spChg>
        <pc:spChg chg="mod">
          <ac:chgData name="Nikita Yadav" userId="S::nikitayadav@iisc.ac.in::e47ced49-db17-4bfa-876d-835bca5e9f23" providerId="AD" clId="Web-{AAA902E0-8A27-F948-CFC9-4B22818FFDD4}" dt="2026-01-15T07:40:17.903" v="769"/>
          <ac:spMkLst>
            <pc:docMk/>
            <pc:sldMk cId="1799089588" sldId="424"/>
            <ac:spMk id="12" creationId="{76D022D9-D138-BC91-1BA2-8F0F46F09532}"/>
          </ac:spMkLst>
        </pc:spChg>
        <pc:spChg chg="mod">
          <ac:chgData name="Nikita Yadav" userId="S::nikitayadav@iisc.ac.in::e47ced49-db17-4bfa-876d-835bca5e9f23" providerId="AD" clId="Web-{AAA902E0-8A27-F948-CFC9-4B22818FFDD4}" dt="2026-01-15T07:40:17.903" v="770"/>
          <ac:spMkLst>
            <pc:docMk/>
            <pc:sldMk cId="1799089588" sldId="424"/>
            <ac:spMk id="19" creationId="{9EEA9EE8-36EF-2D7D-9384-1C498731EE71}"/>
          </ac:spMkLst>
        </pc:spChg>
        <pc:spChg chg="mod">
          <ac:chgData name="Nikita Yadav" userId="S::nikitayadav@iisc.ac.in::e47ced49-db17-4bfa-876d-835bca5e9f23" providerId="AD" clId="Web-{AAA902E0-8A27-F948-CFC9-4B22818FFDD4}" dt="2026-01-15T07:40:17.903" v="771"/>
          <ac:spMkLst>
            <pc:docMk/>
            <pc:sldMk cId="1799089588" sldId="424"/>
            <ac:spMk id="20" creationId="{5613E481-1120-FD25-E333-5A2ADF18A212}"/>
          </ac:spMkLst>
        </pc:spChg>
        <pc:spChg chg="mod">
          <ac:chgData name="Nikita Yadav" userId="S::nikitayadav@iisc.ac.in::e47ced49-db17-4bfa-876d-835bca5e9f23" providerId="AD" clId="Web-{AAA902E0-8A27-F948-CFC9-4B22818FFDD4}" dt="2026-01-15T07:40:18.044" v="772"/>
          <ac:spMkLst>
            <pc:docMk/>
            <pc:sldMk cId="1799089588" sldId="424"/>
            <ac:spMk id="21" creationId="{70F92DD6-C45B-629B-3783-B7DB96C53436}"/>
          </ac:spMkLst>
        </pc:spChg>
      </pc:sldChg>
      <pc:sldChg chg="modSp">
        <pc:chgData name="Nikita Yadav" userId="S::nikitayadav@iisc.ac.in::e47ced49-db17-4bfa-876d-835bca5e9f23" providerId="AD" clId="Web-{AAA902E0-8A27-F948-CFC9-4B22818FFDD4}" dt="2026-01-15T07:40:30.716" v="787"/>
        <pc:sldMkLst>
          <pc:docMk/>
          <pc:sldMk cId="2011788272" sldId="426"/>
        </pc:sldMkLst>
        <pc:spChg chg="mod">
          <ac:chgData name="Nikita Yadav" userId="S::nikitayadav@iisc.ac.in::e47ced49-db17-4bfa-876d-835bca5e9f23" providerId="AD" clId="Web-{AAA902E0-8A27-F948-CFC9-4B22818FFDD4}" dt="2026-01-15T07:40:30.622" v="780"/>
          <ac:spMkLst>
            <pc:docMk/>
            <pc:sldMk cId="2011788272" sldId="426"/>
            <ac:spMk id="2" creationId="{3954558B-2F28-71FF-0E41-9275AA9FDDED}"/>
          </ac:spMkLst>
        </pc:spChg>
        <pc:spChg chg="mod">
          <ac:chgData name="Nikita Yadav" userId="S::nikitayadav@iisc.ac.in::e47ced49-db17-4bfa-876d-835bca5e9f23" providerId="AD" clId="Web-{AAA902E0-8A27-F948-CFC9-4B22818FFDD4}" dt="2026-01-15T07:40:30.622" v="781"/>
          <ac:spMkLst>
            <pc:docMk/>
            <pc:sldMk cId="2011788272" sldId="426"/>
            <ac:spMk id="3" creationId="{7AEC7CA0-4F42-8EE3-0DC6-79C9E815ADFF}"/>
          </ac:spMkLst>
        </pc:spChg>
        <pc:spChg chg="mod">
          <ac:chgData name="Nikita Yadav" userId="S::nikitayadav@iisc.ac.in::e47ced49-db17-4bfa-876d-835bca5e9f23" providerId="AD" clId="Web-{AAA902E0-8A27-F948-CFC9-4B22818FFDD4}" dt="2026-01-15T07:40:30.622" v="782"/>
          <ac:spMkLst>
            <pc:docMk/>
            <pc:sldMk cId="2011788272" sldId="426"/>
            <ac:spMk id="5" creationId="{A6DA6295-30ED-25B8-2F91-FBB814F4C86A}"/>
          </ac:spMkLst>
        </pc:spChg>
        <pc:spChg chg="mod">
          <ac:chgData name="Nikita Yadav" userId="S::nikitayadav@iisc.ac.in::e47ced49-db17-4bfa-876d-835bca5e9f23" providerId="AD" clId="Web-{AAA902E0-8A27-F948-CFC9-4B22818FFDD4}" dt="2026-01-15T07:40:30.638" v="783"/>
          <ac:spMkLst>
            <pc:docMk/>
            <pc:sldMk cId="2011788272" sldId="426"/>
            <ac:spMk id="6" creationId="{0357B6D3-C5E6-A3B4-8004-2D6A0D99D536}"/>
          </ac:spMkLst>
        </pc:spChg>
        <pc:spChg chg="mod">
          <ac:chgData name="Nikita Yadav" userId="S::nikitayadav@iisc.ac.in::e47ced49-db17-4bfa-876d-835bca5e9f23" providerId="AD" clId="Web-{AAA902E0-8A27-F948-CFC9-4B22818FFDD4}" dt="2026-01-15T07:40:30.638" v="784"/>
          <ac:spMkLst>
            <pc:docMk/>
            <pc:sldMk cId="2011788272" sldId="426"/>
            <ac:spMk id="7" creationId="{F82AC6E3-E0F3-DAF0-0AE5-771C9C4125DB}"/>
          </ac:spMkLst>
        </pc:spChg>
        <pc:spChg chg="mod">
          <ac:chgData name="Nikita Yadav" userId="S::nikitayadav@iisc.ac.in::e47ced49-db17-4bfa-876d-835bca5e9f23" providerId="AD" clId="Web-{AAA902E0-8A27-F948-CFC9-4B22818FFDD4}" dt="2026-01-15T07:40:30.638" v="785"/>
          <ac:spMkLst>
            <pc:docMk/>
            <pc:sldMk cId="2011788272" sldId="426"/>
            <ac:spMk id="8" creationId="{F28E70C8-073C-ABC8-B289-40CABE1FD9EC}"/>
          </ac:spMkLst>
        </pc:spChg>
        <pc:spChg chg="mod">
          <ac:chgData name="Nikita Yadav" userId="S::nikitayadav@iisc.ac.in::e47ced49-db17-4bfa-876d-835bca5e9f23" providerId="AD" clId="Web-{AAA902E0-8A27-F948-CFC9-4B22818FFDD4}" dt="2026-01-15T07:40:30.638" v="786"/>
          <ac:spMkLst>
            <pc:docMk/>
            <pc:sldMk cId="2011788272" sldId="426"/>
            <ac:spMk id="10" creationId="{232AD3F5-CCC7-FB62-5C72-70C13CD69F77}"/>
          </ac:spMkLst>
        </pc:spChg>
        <pc:spChg chg="mod">
          <ac:chgData name="Nikita Yadav" userId="S::nikitayadav@iisc.ac.in::e47ced49-db17-4bfa-876d-835bca5e9f23" providerId="AD" clId="Web-{AAA902E0-8A27-F948-CFC9-4B22818FFDD4}" dt="2026-01-15T07:40:30.716" v="787"/>
          <ac:spMkLst>
            <pc:docMk/>
            <pc:sldMk cId="2011788272" sldId="426"/>
            <ac:spMk id="13" creationId="{D05683E5-8379-43B2-3F11-6B932263FD85}"/>
          </ac:spMkLst>
        </pc:spChg>
      </pc:sldChg>
      <pc:sldChg chg="modSp">
        <pc:chgData name="Nikita Yadav" userId="S::nikitayadav@iisc.ac.in::e47ced49-db17-4bfa-876d-835bca5e9f23" providerId="AD" clId="Web-{AAA902E0-8A27-F948-CFC9-4B22818FFDD4}" dt="2026-01-15T10:41:43.424" v="887" actId="20577"/>
        <pc:sldMkLst>
          <pc:docMk/>
          <pc:sldMk cId="2949248131" sldId="439"/>
        </pc:sldMkLst>
        <pc:spChg chg="mod">
          <ac:chgData name="Nikita Yadav" userId="S::nikitayadav@iisc.ac.in::e47ced49-db17-4bfa-876d-835bca5e9f23" providerId="AD" clId="Web-{AAA902E0-8A27-F948-CFC9-4B22818FFDD4}" dt="2026-01-15T10:41:43.424" v="887" actId="20577"/>
          <ac:spMkLst>
            <pc:docMk/>
            <pc:sldMk cId="2949248131" sldId="439"/>
            <ac:spMk id="2" creationId="{95637E8F-FE71-131E-25A7-65110CB24348}"/>
          </ac:spMkLst>
        </pc:spChg>
        <pc:spChg chg="mod">
          <ac:chgData name="Nikita Yadav" userId="S::nikitayadav@iisc.ac.in::e47ced49-db17-4bfa-876d-835bca5e9f23" providerId="AD" clId="Web-{AAA902E0-8A27-F948-CFC9-4B22818FFDD4}" dt="2026-01-15T07:34:09.253" v="648"/>
          <ac:spMkLst>
            <pc:docMk/>
            <pc:sldMk cId="2949248131" sldId="439"/>
            <ac:spMk id="3" creationId="{04BF62DB-96FC-D724-BC4B-135B56EC6183}"/>
          </ac:spMkLst>
        </pc:spChg>
        <pc:spChg chg="mod">
          <ac:chgData name="Nikita Yadav" userId="S::nikitayadav@iisc.ac.in::e47ced49-db17-4bfa-876d-835bca5e9f23" providerId="AD" clId="Web-{AAA902E0-8A27-F948-CFC9-4B22818FFDD4}" dt="2026-01-15T07:34:09.284" v="649"/>
          <ac:spMkLst>
            <pc:docMk/>
            <pc:sldMk cId="2949248131" sldId="439"/>
            <ac:spMk id="5" creationId="{EBB576E8-E823-952D-3502-9F0D677EC22A}"/>
          </ac:spMkLst>
        </pc:spChg>
      </pc:sldChg>
      <pc:sldChg chg="modSp">
        <pc:chgData name="Nikita Yadav" userId="S::nikitayadav@iisc.ac.in::e47ced49-db17-4bfa-876d-835bca5e9f23" providerId="AD" clId="Web-{AAA902E0-8A27-F948-CFC9-4B22818FFDD4}" dt="2026-01-15T10:12:25.662" v="815" actId="1076"/>
        <pc:sldMkLst>
          <pc:docMk/>
          <pc:sldMk cId="2238189477" sldId="441"/>
        </pc:sldMkLst>
        <pc:spChg chg="mod">
          <ac:chgData name="Nikita Yadav" userId="S::nikitayadav@iisc.ac.in::e47ced49-db17-4bfa-876d-835bca5e9f23" providerId="AD" clId="Web-{AAA902E0-8A27-F948-CFC9-4B22818FFDD4}" dt="2026-01-15T10:12:06.943" v="811" actId="1076"/>
          <ac:spMkLst>
            <pc:docMk/>
            <pc:sldMk cId="2238189477" sldId="441"/>
            <ac:spMk id="2" creationId="{455CF5FE-C017-275E-0104-7E0C1B748F4A}"/>
          </ac:spMkLst>
        </pc:spChg>
        <pc:spChg chg="mod">
          <ac:chgData name="Nikita Yadav" userId="S::nikitayadav@iisc.ac.in::e47ced49-db17-4bfa-876d-835bca5e9f23" providerId="AD" clId="Web-{AAA902E0-8A27-F948-CFC9-4B22818FFDD4}" dt="2026-01-15T10:11:59.958" v="809" actId="1076"/>
          <ac:spMkLst>
            <pc:docMk/>
            <pc:sldMk cId="2238189477" sldId="441"/>
            <ac:spMk id="3" creationId="{44F57834-DE51-C7DE-8238-6CD94EB68AF1}"/>
          </ac:spMkLst>
        </pc:spChg>
        <pc:picChg chg="mod">
          <ac:chgData name="Nikita Yadav" userId="S::nikitayadav@iisc.ac.in::e47ced49-db17-4bfa-876d-835bca5e9f23" providerId="AD" clId="Web-{AAA902E0-8A27-F948-CFC9-4B22818FFDD4}" dt="2026-01-15T10:12:25.662" v="815" actId="1076"/>
          <ac:picMkLst>
            <pc:docMk/>
            <pc:sldMk cId="2238189477" sldId="441"/>
            <ac:picMk id="4" creationId="{862C0900-5539-D405-EE73-4674B822901B}"/>
          </ac:picMkLst>
        </pc:picChg>
        <pc:picChg chg="mod">
          <ac:chgData name="Nikita Yadav" userId="S::nikitayadav@iisc.ac.in::e47ced49-db17-4bfa-876d-835bca5e9f23" providerId="AD" clId="Web-{AAA902E0-8A27-F948-CFC9-4B22818FFDD4}" dt="2026-01-15T10:12:21.099" v="814" actId="1076"/>
          <ac:picMkLst>
            <pc:docMk/>
            <pc:sldMk cId="2238189477" sldId="441"/>
            <ac:picMk id="6" creationId="{C2ECEC81-ACDD-4F2C-B9B7-4FC5EEADCFDB}"/>
          </ac:picMkLst>
        </pc:picChg>
      </pc:sldChg>
      <pc:sldChg chg="addSp delSp modSp modAnim">
        <pc:chgData name="Nikita Yadav" userId="S::nikitayadav@iisc.ac.in::e47ced49-db17-4bfa-876d-835bca5e9f23" providerId="AD" clId="Web-{AAA902E0-8A27-F948-CFC9-4B22818FFDD4}" dt="2026-01-15T10:18:52.359" v="833" actId="20577"/>
        <pc:sldMkLst>
          <pc:docMk/>
          <pc:sldMk cId="1062529525" sldId="453"/>
        </pc:sldMkLst>
        <pc:spChg chg="mod">
          <ac:chgData name="Nikita Yadav" userId="S::nikitayadav@iisc.ac.in::e47ced49-db17-4bfa-876d-835bca5e9f23" providerId="AD" clId="Web-{AAA902E0-8A27-F948-CFC9-4B22818FFDD4}" dt="2026-01-15T10:18:48.577" v="831" actId="20577"/>
          <ac:spMkLst>
            <pc:docMk/>
            <pc:sldMk cId="1062529525" sldId="453"/>
            <ac:spMk id="21" creationId="{21D3C30C-DD5B-2961-9A65-E34F66A200A8}"/>
          </ac:spMkLst>
        </pc:spChg>
        <pc:spChg chg="mod">
          <ac:chgData name="Nikita Yadav" userId="S::nikitayadav@iisc.ac.in::e47ced49-db17-4bfa-876d-835bca5e9f23" providerId="AD" clId="Web-{AAA902E0-8A27-F948-CFC9-4B22818FFDD4}" dt="2026-01-15T10:18:52.359" v="833" actId="20577"/>
          <ac:spMkLst>
            <pc:docMk/>
            <pc:sldMk cId="1062529525" sldId="453"/>
            <ac:spMk id="38" creationId="{F1CAE0DA-C31C-3C11-019C-3C23ABC5DD8F}"/>
          </ac:spMkLst>
        </pc:spChg>
        <pc:spChg chg="mod">
          <ac:chgData name="Nikita Yadav" userId="S::nikitayadav@iisc.ac.in::e47ced49-db17-4bfa-876d-835bca5e9f23" providerId="AD" clId="Web-{AAA902E0-8A27-F948-CFC9-4B22818FFDD4}" dt="2026-01-15T10:15:49.980" v="824" actId="1076"/>
          <ac:spMkLst>
            <pc:docMk/>
            <pc:sldMk cId="1062529525" sldId="453"/>
            <ac:spMk id="39" creationId="{1CA9FAA2-37BD-CBE2-6E1A-FB6A8DB26E4D}"/>
          </ac:spMkLst>
        </pc:spChg>
        <pc:spChg chg="mod">
          <ac:chgData name="Nikita Yadav" userId="S::nikitayadav@iisc.ac.in::e47ced49-db17-4bfa-876d-835bca5e9f23" providerId="AD" clId="Web-{AAA902E0-8A27-F948-CFC9-4B22818FFDD4}" dt="2026-01-15T10:16:50.137" v="828" actId="1076"/>
          <ac:spMkLst>
            <pc:docMk/>
            <pc:sldMk cId="1062529525" sldId="453"/>
            <ac:spMk id="40" creationId="{FC6317ED-0154-89E0-C0DC-B7632085D0E2}"/>
          </ac:spMkLst>
        </pc:spChg>
        <pc:cxnChg chg="mod">
          <ac:chgData name="Nikita Yadav" userId="S::nikitayadav@iisc.ac.in::e47ced49-db17-4bfa-876d-835bca5e9f23" providerId="AD" clId="Web-{AAA902E0-8A27-F948-CFC9-4B22818FFDD4}" dt="2026-01-15T10:16:50.137" v="828" actId="1076"/>
          <ac:cxnSpMkLst>
            <pc:docMk/>
            <pc:sldMk cId="1062529525" sldId="453"/>
            <ac:cxnSpMk id="14" creationId="{0E22EDD2-A51A-673D-4BED-895A5A11AC87}"/>
          </ac:cxnSpMkLst>
        </pc:cxnChg>
      </pc:sldChg>
      <pc:sldChg chg="delSp modSp add del mod ord replId delAnim modShow">
        <pc:chgData name="Nikita Yadav" userId="S::nikitayadav@iisc.ac.in::e47ced49-db17-4bfa-876d-835bca5e9f23" providerId="AD" clId="Web-{AAA902E0-8A27-F948-CFC9-4B22818FFDD4}" dt="2026-01-15T06:59:05.052" v="102"/>
        <pc:sldMkLst>
          <pc:docMk/>
          <pc:sldMk cId="2337023910" sldId="455"/>
        </pc:sldMkLst>
        <pc:spChg chg="mod">
          <ac:chgData name="Nikita Yadav" userId="S::nikitayadav@iisc.ac.in::e47ced49-db17-4bfa-876d-835bca5e9f23" providerId="AD" clId="Web-{AAA902E0-8A27-F948-CFC9-4B22818FFDD4}" dt="2026-01-15T06:52:14.250" v="13" actId="20577"/>
          <ac:spMkLst>
            <pc:docMk/>
            <pc:sldMk cId="2337023910" sldId="455"/>
            <ac:spMk id="2" creationId="{0D92D99F-BC93-AC65-AC95-4790037C7FBD}"/>
          </ac:spMkLst>
        </pc:spChg>
        <pc:spChg chg="mod">
          <ac:chgData name="Nikita Yadav" userId="S::nikitayadav@iisc.ac.in::e47ced49-db17-4bfa-876d-835bca5e9f23" providerId="AD" clId="Web-{AAA902E0-8A27-F948-CFC9-4B22818FFDD4}" dt="2026-01-15T06:52:51.391" v="36" actId="20577"/>
          <ac:spMkLst>
            <pc:docMk/>
            <pc:sldMk cId="2337023910" sldId="455"/>
            <ac:spMk id="28" creationId="{E01748E7-D67C-F841-2CD1-13619C78B75D}"/>
          </ac:spMkLst>
        </pc:spChg>
        <pc:spChg chg="mod">
          <ac:chgData name="Nikita Yadav" userId="S::nikitayadav@iisc.ac.in::e47ced49-db17-4bfa-876d-835bca5e9f23" providerId="AD" clId="Web-{AAA902E0-8A27-F948-CFC9-4B22818FFDD4}" dt="2026-01-15T06:52:56.173" v="37" actId="20577"/>
          <ac:spMkLst>
            <pc:docMk/>
            <pc:sldMk cId="2337023910" sldId="455"/>
            <ac:spMk id="30" creationId="{F16789AF-33D3-414E-3BEB-1CA0D392FF2C}"/>
          </ac:spMkLst>
        </pc:spChg>
        <pc:spChg chg="mod">
          <ac:chgData name="Nikita Yadav" userId="S::nikitayadav@iisc.ac.in::e47ced49-db17-4bfa-876d-835bca5e9f23" providerId="AD" clId="Web-{AAA902E0-8A27-F948-CFC9-4B22818FFDD4}" dt="2026-01-15T06:55:26.645" v="57" actId="20577"/>
          <ac:spMkLst>
            <pc:docMk/>
            <pc:sldMk cId="2337023910" sldId="455"/>
            <ac:spMk id="35" creationId="{03AAD7C7-1594-3F59-F27E-632166B90856}"/>
          </ac:spMkLst>
        </pc:spChg>
        <pc:cxnChg chg="mod">
          <ac:chgData name="Nikita Yadav" userId="S::nikitayadav@iisc.ac.in::e47ced49-db17-4bfa-876d-835bca5e9f23" providerId="AD" clId="Web-{AAA902E0-8A27-F948-CFC9-4B22818FFDD4}" dt="2026-01-15T06:53:09.751" v="41" actId="14100"/>
          <ac:cxnSpMkLst>
            <pc:docMk/>
            <pc:sldMk cId="2337023910" sldId="455"/>
            <ac:cxnSpMk id="29" creationId="{0A8B3097-2FCC-86AE-5154-021E73882BEB}"/>
          </ac:cxnSpMkLst>
        </pc:cxnChg>
      </pc:sldChg>
      <pc:sldChg chg="addSp delSp modSp add replId addAnim delAnim modAnim">
        <pc:chgData name="Nikita Yadav" userId="S::nikitayadav@iisc.ac.in::e47ced49-db17-4bfa-876d-835bca5e9f23" providerId="AD" clId="Web-{AAA902E0-8A27-F948-CFC9-4B22818FFDD4}" dt="2026-01-15T10:37:40.828" v="867"/>
        <pc:sldMkLst>
          <pc:docMk/>
          <pc:sldMk cId="2324344367" sldId="456"/>
        </pc:sldMkLst>
        <pc:spChg chg="mod">
          <ac:chgData name="Nikita Yadav" userId="S::nikitayadav@iisc.ac.in::e47ced49-db17-4bfa-876d-835bca5e9f23" providerId="AD" clId="Web-{AAA902E0-8A27-F948-CFC9-4B22818FFDD4}" dt="2026-01-15T06:54:27.392" v="44" actId="20577"/>
          <ac:spMkLst>
            <pc:docMk/>
            <pc:sldMk cId="2324344367" sldId="456"/>
            <ac:spMk id="2" creationId="{28035F1B-294F-9AE7-69FE-36E0525201E8}"/>
          </ac:spMkLst>
        </pc:spChg>
        <pc:spChg chg="mod">
          <ac:chgData name="Nikita Yadav" userId="S::nikitayadav@iisc.ac.in::e47ced49-db17-4bfa-876d-835bca5e9f23" providerId="AD" clId="Web-{AAA902E0-8A27-F948-CFC9-4B22818FFDD4}" dt="2026-01-15T06:56:39.230" v="67" actId="20577"/>
          <ac:spMkLst>
            <pc:docMk/>
            <pc:sldMk cId="2324344367" sldId="456"/>
            <ac:spMk id="7" creationId="{6D946A8F-49E4-C7D8-B42E-D79DB6EBD5CC}"/>
          </ac:spMkLst>
        </pc:spChg>
        <pc:spChg chg="add mod">
          <ac:chgData name="Nikita Yadav" userId="S::nikitayadav@iisc.ac.in::e47ced49-db17-4bfa-876d-835bca5e9f23" providerId="AD" clId="Web-{AAA902E0-8A27-F948-CFC9-4B22818FFDD4}" dt="2026-01-15T06:57:15.202" v="87"/>
          <ac:spMkLst>
            <pc:docMk/>
            <pc:sldMk cId="2324344367" sldId="456"/>
            <ac:spMk id="21" creationId="{24E2BE70-FCA0-6998-6C2B-EAAB7AB89B58}"/>
          </ac:spMkLst>
        </pc:spChg>
        <pc:spChg chg="add mod">
          <ac:chgData name="Nikita Yadav" userId="S::nikitayadav@iisc.ac.in::e47ced49-db17-4bfa-876d-835bca5e9f23" providerId="AD" clId="Web-{AAA902E0-8A27-F948-CFC9-4B22818FFDD4}" dt="2026-01-15T06:57:20.140" v="89"/>
          <ac:spMkLst>
            <pc:docMk/>
            <pc:sldMk cId="2324344367" sldId="456"/>
            <ac:spMk id="23" creationId="{238DB80F-FF36-446D-E815-6D1A19BCF907}"/>
          </ac:spMkLst>
        </pc:spChg>
        <pc:spChg chg="add mod">
          <ac:chgData name="Nikita Yadav" userId="S::nikitayadav@iisc.ac.in::e47ced49-db17-4bfa-876d-835bca5e9f23" providerId="AD" clId="Web-{AAA902E0-8A27-F948-CFC9-4B22818FFDD4}" dt="2026-01-15T06:56:47.512" v="80" actId="1076"/>
          <ac:spMkLst>
            <pc:docMk/>
            <pc:sldMk cId="2324344367" sldId="456"/>
            <ac:spMk id="26" creationId="{8DE3FB2D-B659-2DD9-C0CC-70C592AABEED}"/>
          </ac:spMkLst>
        </pc:spChg>
        <pc:spChg chg="add mod">
          <ac:chgData name="Nikita Yadav" userId="S::nikitayadav@iisc.ac.in::e47ced49-db17-4bfa-876d-835bca5e9f23" providerId="AD" clId="Web-{AAA902E0-8A27-F948-CFC9-4B22818FFDD4}" dt="2026-01-15T06:56:47.528" v="81" actId="1076"/>
          <ac:spMkLst>
            <pc:docMk/>
            <pc:sldMk cId="2324344367" sldId="456"/>
            <ac:spMk id="29" creationId="{1F6A4747-3269-5198-E229-19E49E57F3C4}"/>
          </ac:spMkLst>
        </pc:spChg>
        <pc:spChg chg="add mod">
          <ac:chgData name="Nikita Yadav" userId="S::nikitayadav@iisc.ac.in::e47ced49-db17-4bfa-876d-835bca5e9f23" providerId="AD" clId="Web-{AAA902E0-8A27-F948-CFC9-4B22818FFDD4}" dt="2026-01-15T06:57:33.656" v="91" actId="1076"/>
          <ac:spMkLst>
            <pc:docMk/>
            <pc:sldMk cId="2324344367" sldId="456"/>
            <ac:spMk id="31" creationId="{CB563E4A-D304-5928-BAD7-9E7EE703B086}"/>
          </ac:spMkLst>
        </pc:spChg>
        <pc:spChg chg="add mod">
          <ac:chgData name="Nikita Yadav" userId="S::nikitayadav@iisc.ac.in::e47ced49-db17-4bfa-876d-835bca5e9f23" providerId="AD" clId="Web-{AAA902E0-8A27-F948-CFC9-4B22818FFDD4}" dt="2026-01-15T06:57:56.783" v="95" actId="20577"/>
          <ac:spMkLst>
            <pc:docMk/>
            <pc:sldMk cId="2324344367" sldId="456"/>
            <ac:spMk id="34" creationId="{D56BEFF2-8412-5544-3129-88978187EEB9}"/>
          </ac:spMkLst>
        </pc:spChg>
        <pc:picChg chg="add del mod">
          <ac:chgData name="Nikita Yadav" userId="S::nikitayadav@iisc.ac.in::e47ced49-db17-4bfa-876d-835bca5e9f23" providerId="AD" clId="Web-{AAA902E0-8A27-F948-CFC9-4B22818FFDD4}" dt="2026-01-15T10:31:41.555" v="852"/>
          <ac:picMkLst>
            <pc:docMk/>
            <pc:sldMk cId="2324344367" sldId="456"/>
            <ac:picMk id="8" creationId="{58EDAC39-F7CE-7FD1-2EBA-13D9582DF659}"/>
          </ac:picMkLst>
        </pc:picChg>
      </pc:sldChg>
      <pc:sldChg chg="add">
        <pc:chgData name="Nikita Yadav" userId="S::nikitayadav@iisc.ac.in::e47ced49-db17-4bfa-876d-835bca5e9f23" providerId="AD" clId="Web-{AAA902E0-8A27-F948-CFC9-4B22818FFDD4}" dt="2026-01-15T07:37:58.588" v="737"/>
        <pc:sldMkLst>
          <pc:docMk/>
          <pc:sldMk cId="4183118138" sldId="457"/>
        </pc:sldMkLst>
      </pc:sldChg>
      <pc:sldChg chg="add">
        <pc:chgData name="Nikita Yadav" userId="S::nikitayadav@iisc.ac.in::e47ced49-db17-4bfa-876d-835bca5e9f23" providerId="AD" clId="Web-{AAA902E0-8A27-F948-CFC9-4B22818FFDD4}" dt="2026-01-15T07:38:11.932" v="739"/>
        <pc:sldMkLst>
          <pc:docMk/>
          <pc:sldMk cId="3666697790" sldId="458"/>
        </pc:sldMkLst>
      </pc:sldChg>
      <pc:sldChg chg="add">
        <pc:chgData name="Nikita Yadav" userId="S::nikitayadav@iisc.ac.in::e47ced49-db17-4bfa-876d-835bca5e9f23" providerId="AD" clId="Web-{AAA902E0-8A27-F948-CFC9-4B22818FFDD4}" dt="2026-01-15T07:38:18.385" v="740"/>
        <pc:sldMkLst>
          <pc:docMk/>
          <pc:sldMk cId="793200254" sldId="459"/>
        </pc:sldMkLst>
      </pc:sldChg>
      <pc:sldChg chg="add">
        <pc:chgData name="Nikita Yadav" userId="S::nikitayadav@iisc.ac.in::e47ced49-db17-4bfa-876d-835bca5e9f23" providerId="AD" clId="Web-{AAA902E0-8A27-F948-CFC9-4B22818FFDD4}" dt="2026-01-15T07:38:24.292" v="741"/>
        <pc:sldMkLst>
          <pc:docMk/>
          <pc:sldMk cId="3445136322" sldId="460"/>
        </pc:sldMkLst>
      </pc:sldChg>
      <pc:sldChg chg="add">
        <pc:chgData name="Nikita Yadav" userId="S::nikitayadav@iisc.ac.in::e47ced49-db17-4bfa-876d-835bca5e9f23" providerId="AD" clId="Web-{AAA902E0-8A27-F948-CFC9-4B22818FFDD4}" dt="2026-01-15T07:38:50.417" v="746"/>
        <pc:sldMkLst>
          <pc:docMk/>
          <pc:sldMk cId="1809599282" sldId="461"/>
        </pc:sldMkLst>
      </pc:sldChg>
    </pc:docChg>
  </pc:docChgLst>
  <pc:docChgLst>
    <pc:chgData name="Nikita Yadav" userId="S::nikitayadav@iisc.ac.in::e47ced49-db17-4bfa-876d-835bca5e9f23" providerId="AD" clId="Web-{4C6A6261-2357-D979-52F9-C0CEB4847996}"/>
    <pc:docChg chg="addSld delSld modSld">
      <pc:chgData name="Nikita Yadav" userId="S::nikitayadav@iisc.ac.in::e47ced49-db17-4bfa-876d-835bca5e9f23" providerId="AD" clId="Web-{4C6A6261-2357-D979-52F9-C0CEB4847996}" dt="2026-01-18T09:29:11.936" v="478" actId="20577"/>
      <pc:docMkLst>
        <pc:docMk/>
      </pc:docMkLst>
      <pc:sldChg chg="modSp">
        <pc:chgData name="Nikita Yadav" userId="S::nikitayadav@iisc.ac.in::e47ced49-db17-4bfa-876d-835bca5e9f23" providerId="AD" clId="Web-{4C6A6261-2357-D979-52F9-C0CEB4847996}" dt="2026-01-18T09:24:01.606" v="457" actId="20577"/>
        <pc:sldMkLst>
          <pc:docMk/>
          <pc:sldMk cId="4117246159" sldId="346"/>
        </pc:sldMkLst>
        <pc:spChg chg="mod">
          <ac:chgData name="Nikita Yadav" userId="S::nikitayadav@iisc.ac.in::e47ced49-db17-4bfa-876d-835bca5e9f23" providerId="AD" clId="Web-{4C6A6261-2357-D979-52F9-C0CEB4847996}" dt="2026-01-18T09:24:01.606" v="457" actId="20577"/>
          <ac:spMkLst>
            <pc:docMk/>
            <pc:sldMk cId="4117246159" sldId="346"/>
            <ac:spMk id="4" creationId="{4253BAED-5CAB-FC85-6B38-9D97C96DEFE8}"/>
          </ac:spMkLst>
        </pc:spChg>
        <pc:spChg chg="mod">
          <ac:chgData name="Nikita Yadav" userId="S::nikitayadav@iisc.ac.in::e47ced49-db17-4bfa-876d-835bca5e9f23" providerId="AD" clId="Web-{4C6A6261-2357-D979-52F9-C0CEB4847996}" dt="2026-01-18T09:23:48.747" v="455" actId="20577"/>
          <ac:spMkLst>
            <pc:docMk/>
            <pc:sldMk cId="4117246159" sldId="346"/>
            <ac:spMk id="19" creationId="{48980358-6219-4ED8-5652-DF50779D83D5}"/>
          </ac:spMkLst>
        </pc:spChg>
      </pc:sldChg>
      <pc:sldChg chg="modSp">
        <pc:chgData name="Nikita Yadav" userId="S::nikitayadav@iisc.ac.in::e47ced49-db17-4bfa-876d-835bca5e9f23" providerId="AD" clId="Web-{4C6A6261-2357-D979-52F9-C0CEB4847996}" dt="2026-01-15T10:55:38.911" v="317" actId="20577"/>
        <pc:sldMkLst>
          <pc:docMk/>
          <pc:sldMk cId="3480357160" sldId="375"/>
        </pc:sldMkLst>
        <pc:spChg chg="mod">
          <ac:chgData name="Nikita Yadav" userId="S::nikitayadav@iisc.ac.in::e47ced49-db17-4bfa-876d-835bca5e9f23" providerId="AD" clId="Web-{4C6A6261-2357-D979-52F9-C0CEB4847996}" dt="2026-01-15T10:55:38.911" v="317" actId="20577"/>
          <ac:spMkLst>
            <pc:docMk/>
            <pc:sldMk cId="3480357160" sldId="375"/>
            <ac:spMk id="3" creationId="{BECE7FF9-2342-BF09-631F-C99BD29C9019}"/>
          </ac:spMkLst>
        </pc:spChg>
      </pc:sldChg>
      <pc:sldChg chg="modSp modAnim">
        <pc:chgData name="Nikita Yadav" userId="S::nikitayadav@iisc.ac.in::e47ced49-db17-4bfa-876d-835bca5e9f23" providerId="AD" clId="Web-{4C6A6261-2357-D979-52F9-C0CEB4847996}" dt="2026-01-18T09:24:38.857" v="463" actId="1076"/>
        <pc:sldMkLst>
          <pc:docMk/>
          <pc:sldMk cId="1521173050" sldId="404"/>
        </pc:sldMkLst>
        <pc:spChg chg="mod">
          <ac:chgData name="Nikita Yadav" userId="S::nikitayadav@iisc.ac.in::e47ced49-db17-4bfa-876d-835bca5e9f23" providerId="AD" clId="Web-{4C6A6261-2357-D979-52F9-C0CEB4847996}" dt="2026-01-18T09:24:38.857" v="463" actId="1076"/>
          <ac:spMkLst>
            <pc:docMk/>
            <pc:sldMk cId="1521173050" sldId="404"/>
            <ac:spMk id="7" creationId="{7D7DA79E-5D52-F15D-B688-C00353AF5A2A}"/>
          </ac:spMkLst>
        </pc:spChg>
      </pc:sldChg>
      <pc:sldChg chg="modSp">
        <pc:chgData name="Nikita Yadav" userId="S::nikitayadav@iisc.ac.in::e47ced49-db17-4bfa-876d-835bca5e9f23" providerId="AD" clId="Web-{4C6A6261-2357-D979-52F9-C0CEB4847996}" dt="2026-01-15T11:07:08.123" v="440" actId="20577"/>
        <pc:sldMkLst>
          <pc:docMk/>
          <pc:sldMk cId="2692852569" sldId="410"/>
        </pc:sldMkLst>
        <pc:spChg chg="mod">
          <ac:chgData name="Nikita Yadav" userId="S::nikitayadav@iisc.ac.in::e47ced49-db17-4bfa-876d-835bca5e9f23" providerId="AD" clId="Web-{4C6A6261-2357-D979-52F9-C0CEB4847996}" dt="2026-01-15T11:07:08.123" v="440" actId="20577"/>
          <ac:spMkLst>
            <pc:docMk/>
            <pc:sldMk cId="2692852569" sldId="410"/>
            <ac:spMk id="3" creationId="{B21B8E8E-83EF-3DC8-A90F-904857D04525}"/>
          </ac:spMkLst>
        </pc:spChg>
      </pc:sldChg>
      <pc:sldChg chg="modSp">
        <pc:chgData name="Nikita Yadav" userId="S::nikitayadav@iisc.ac.in::e47ced49-db17-4bfa-876d-835bca5e9f23" providerId="AD" clId="Web-{4C6A6261-2357-D979-52F9-C0CEB4847996}" dt="2026-01-15T11:06:38.513" v="432" actId="20577"/>
        <pc:sldMkLst>
          <pc:docMk/>
          <pc:sldMk cId="257528480" sldId="411"/>
        </pc:sldMkLst>
        <pc:spChg chg="mod">
          <ac:chgData name="Nikita Yadav" userId="S::nikitayadav@iisc.ac.in::e47ced49-db17-4bfa-876d-835bca5e9f23" providerId="AD" clId="Web-{4C6A6261-2357-D979-52F9-C0CEB4847996}" dt="2026-01-15T11:06:38.513" v="432" actId="20577"/>
          <ac:spMkLst>
            <pc:docMk/>
            <pc:sldMk cId="257528480" sldId="411"/>
            <ac:spMk id="3" creationId="{CBC01605-8FCD-AAA3-DE22-922CE934B7CA}"/>
          </ac:spMkLst>
        </pc:spChg>
      </pc:sldChg>
      <pc:sldChg chg="modSp delAnim">
        <pc:chgData name="Nikita Yadav" userId="S::nikitayadav@iisc.ac.in::e47ced49-db17-4bfa-876d-835bca5e9f23" providerId="AD" clId="Web-{4C6A6261-2357-D979-52F9-C0CEB4847996}" dt="2026-01-18T09:24:52.997" v="465" actId="1076"/>
        <pc:sldMkLst>
          <pc:docMk/>
          <pc:sldMk cId="2324344367" sldId="456"/>
        </pc:sldMkLst>
        <pc:spChg chg="mod">
          <ac:chgData name="Nikita Yadav" userId="S::nikitayadav@iisc.ac.in::e47ced49-db17-4bfa-876d-835bca5e9f23" providerId="AD" clId="Web-{4C6A6261-2357-D979-52F9-C0CEB4847996}" dt="2026-01-18T09:24:52.997" v="465" actId="1076"/>
          <ac:spMkLst>
            <pc:docMk/>
            <pc:sldMk cId="2324344367" sldId="456"/>
            <ac:spMk id="7" creationId="{6D946A8F-49E4-C7D8-B42E-D79DB6EBD5CC}"/>
          </ac:spMkLst>
        </pc:spChg>
      </pc:sldChg>
      <pc:sldChg chg="modSp">
        <pc:chgData name="Nikita Yadav" userId="S::nikitayadav@iisc.ac.in::e47ced49-db17-4bfa-876d-835bca5e9f23" providerId="AD" clId="Web-{4C6A6261-2357-D979-52F9-C0CEB4847996}" dt="2026-01-18T09:29:11.936" v="478" actId="20577"/>
        <pc:sldMkLst>
          <pc:docMk/>
          <pc:sldMk cId="4183118138" sldId="457"/>
        </pc:sldMkLst>
        <pc:spChg chg="mod">
          <ac:chgData name="Nikita Yadav" userId="S::nikitayadav@iisc.ac.in::e47ced49-db17-4bfa-876d-835bca5e9f23" providerId="AD" clId="Web-{4C6A6261-2357-D979-52F9-C0CEB4847996}" dt="2026-01-18T09:29:11.936" v="478" actId="20577"/>
          <ac:spMkLst>
            <pc:docMk/>
            <pc:sldMk cId="4183118138" sldId="457"/>
            <ac:spMk id="2" creationId="{B8BD3E5F-BF43-6A0F-C454-D65627AC8CD4}"/>
          </ac:spMkLst>
        </pc:spChg>
      </pc:sldChg>
      <pc:sldChg chg="modSp">
        <pc:chgData name="Nikita Yadav" userId="S::nikitayadav@iisc.ac.in::e47ced49-db17-4bfa-876d-835bca5e9f23" providerId="AD" clId="Web-{4C6A6261-2357-D979-52F9-C0CEB4847996}" dt="2026-01-15T11:05:54.732" v="419" actId="20577"/>
        <pc:sldMkLst>
          <pc:docMk/>
          <pc:sldMk cId="1809599282" sldId="461"/>
        </pc:sldMkLst>
        <pc:spChg chg="mod">
          <ac:chgData name="Nikita Yadav" userId="S::nikitayadav@iisc.ac.in::e47ced49-db17-4bfa-876d-835bca5e9f23" providerId="AD" clId="Web-{4C6A6261-2357-D979-52F9-C0CEB4847996}" dt="2026-01-15T11:05:54.732" v="419" actId="20577"/>
          <ac:spMkLst>
            <pc:docMk/>
            <pc:sldMk cId="1809599282" sldId="461"/>
            <ac:spMk id="3" creationId="{9A58ECB0-822A-BA91-A868-9D49161257C5}"/>
          </ac:spMkLst>
        </pc:spChg>
      </pc:sldChg>
      <pc:sldChg chg="addSp modSp new">
        <pc:chgData name="Nikita Yadav" userId="S::nikitayadav@iisc.ac.in::e47ced49-db17-4bfa-876d-835bca5e9f23" providerId="AD" clId="Web-{4C6A6261-2357-D979-52F9-C0CEB4847996}" dt="2026-01-15T10:55:10.676" v="315" actId="20577"/>
        <pc:sldMkLst>
          <pc:docMk/>
          <pc:sldMk cId="1735529573" sldId="462"/>
        </pc:sldMkLst>
        <pc:spChg chg="mod">
          <ac:chgData name="Nikita Yadav" userId="S::nikitayadav@iisc.ac.in::e47ced49-db17-4bfa-876d-835bca5e9f23" providerId="AD" clId="Web-{4C6A6261-2357-D979-52F9-C0CEB4847996}" dt="2026-01-15T10:50:20.158" v="20" actId="20577"/>
          <ac:spMkLst>
            <pc:docMk/>
            <pc:sldMk cId="1735529573" sldId="462"/>
            <ac:spMk id="2" creationId="{072E5202-C67B-8247-4201-B8CA58645386}"/>
          </ac:spMkLst>
        </pc:spChg>
        <pc:spChg chg="mod">
          <ac:chgData name="Nikita Yadav" userId="S::nikitayadav@iisc.ac.in::e47ced49-db17-4bfa-876d-835bca5e9f23" providerId="AD" clId="Web-{4C6A6261-2357-D979-52F9-C0CEB4847996}" dt="2026-01-15T10:52:02.566" v="168" actId="20577"/>
          <ac:spMkLst>
            <pc:docMk/>
            <pc:sldMk cId="1735529573" sldId="462"/>
            <ac:spMk id="3" creationId="{16D19201-7A7A-6C98-01FC-F8A004E22DD4}"/>
          </ac:spMkLst>
        </pc:spChg>
        <pc:spChg chg="add mod">
          <ac:chgData name="Nikita Yadav" userId="S::nikitayadav@iisc.ac.in::e47ced49-db17-4bfa-876d-835bca5e9f23" providerId="AD" clId="Web-{4C6A6261-2357-D979-52F9-C0CEB4847996}" dt="2026-01-15T10:55:10.676" v="315" actId="20577"/>
          <ac:spMkLst>
            <pc:docMk/>
            <pc:sldMk cId="1735529573" sldId="462"/>
            <ac:spMk id="7" creationId="{F7348031-E57C-DC22-8EDC-CC3A74455F64}"/>
          </ac:spMkLst>
        </pc:spChg>
      </pc:sldChg>
      <pc:sldChg chg="addSp delSp modSp add replId">
        <pc:chgData name="Nikita Yadav" userId="S::nikitayadav@iisc.ac.in::e47ced49-db17-4bfa-876d-835bca5e9f23" providerId="AD" clId="Web-{4C6A6261-2357-D979-52F9-C0CEB4847996}" dt="2026-01-18T09:28:19.339" v="474" actId="1076"/>
        <pc:sldMkLst>
          <pc:docMk/>
          <pc:sldMk cId="2604933927" sldId="463"/>
        </pc:sldMkLst>
        <pc:spChg chg="mod">
          <ac:chgData name="Nikita Yadav" userId="S::nikitayadav@iisc.ac.in::e47ced49-db17-4bfa-876d-835bca5e9f23" providerId="AD" clId="Web-{4C6A6261-2357-D979-52F9-C0CEB4847996}" dt="2026-01-18T09:28:19.339" v="474" actId="1076"/>
          <ac:spMkLst>
            <pc:docMk/>
            <pc:sldMk cId="2604933927" sldId="463"/>
            <ac:spMk id="2" creationId="{C8860055-6860-A869-5B70-F7E12EAB29EE}"/>
          </ac:spMkLst>
        </pc:spChg>
        <pc:picChg chg="add mod">
          <ac:chgData name="Nikita Yadav" userId="S::nikitayadav@iisc.ac.in::e47ced49-db17-4bfa-876d-835bca5e9f23" providerId="AD" clId="Web-{4C6A6261-2357-D979-52F9-C0CEB4847996}" dt="2026-01-15T11:04:17.933" v="416" actId="1076"/>
          <ac:picMkLst>
            <pc:docMk/>
            <pc:sldMk cId="2604933927" sldId="463"/>
            <ac:picMk id="6" creationId="{B7C1A11D-72FB-05FB-4017-78287CD630CE}"/>
          </ac:picMkLst>
        </pc:picChg>
      </pc:sldChg>
    </pc:docChg>
  </pc:docChgLst>
  <pc:docChgLst>
    <pc:chgData name="Nikita Yadav" userId="S::nikitayadav@iisc.ac.in::e47ced49-db17-4bfa-876d-835bca5e9f23" providerId="AD" clId="Web-{6D6F2D7E-0BDB-432B-D096-3A468B52DAE0}"/>
    <pc:docChg chg="modSld modMainMaster">
      <pc:chgData name="Nikita Yadav" userId="S::nikitayadav@iisc.ac.in::e47ced49-db17-4bfa-876d-835bca5e9f23" providerId="AD" clId="Web-{6D6F2D7E-0BDB-432B-D096-3A468B52DAE0}" dt="2026-01-15T10:46:36.694" v="7"/>
      <pc:docMkLst>
        <pc:docMk/>
      </pc:docMkLst>
      <pc:sldChg chg="addSp modSp">
        <pc:chgData name="Nikita Yadav" userId="S::nikitayadav@iisc.ac.in::e47ced49-db17-4bfa-876d-835bca5e9f23" providerId="AD" clId="Web-{6D6F2D7E-0BDB-432B-D096-3A468B52DAE0}" dt="2026-01-15T10:46:36.694" v="7"/>
        <pc:sldMkLst>
          <pc:docMk/>
          <pc:sldMk cId="2890472153" sldId="260"/>
        </pc:sldMkLst>
        <pc:spChg chg="add mod">
          <ac:chgData name="Nikita Yadav" userId="S::nikitayadav@iisc.ac.in::e47ced49-db17-4bfa-876d-835bca5e9f23" providerId="AD" clId="Web-{6D6F2D7E-0BDB-432B-D096-3A468B52DAE0}" dt="2026-01-15T10:46:36.694" v="7"/>
          <ac:spMkLst>
            <pc:docMk/>
            <pc:sldMk cId="2890472153" sldId="260"/>
            <ac:spMk id="4" creationId="{7E206F1D-C26B-767C-A41F-6A4912FAFED7}"/>
          </ac:spMkLst>
        </pc:spChg>
      </pc:sldChg>
      <pc:sldChg chg="modSp">
        <pc:chgData name="Nikita Yadav" userId="S::nikitayadav@iisc.ac.in::e47ced49-db17-4bfa-876d-835bca5e9f23" providerId="AD" clId="Web-{6D6F2D7E-0BDB-432B-D096-3A468B52DAE0}" dt="2026-01-15T10:46:36.694" v="7"/>
        <pc:sldMkLst>
          <pc:docMk/>
          <pc:sldMk cId="3682455564" sldId="265"/>
        </pc:sldMkLst>
        <pc:spChg chg="mod">
          <ac:chgData name="Nikita Yadav" userId="S::nikitayadav@iisc.ac.in::e47ced49-db17-4bfa-876d-835bca5e9f23" providerId="AD" clId="Web-{6D6F2D7E-0BDB-432B-D096-3A468B52DAE0}" dt="2026-01-15T10:46:36.694" v="7"/>
          <ac:spMkLst>
            <pc:docMk/>
            <pc:sldMk cId="3682455564" sldId="265"/>
            <ac:spMk id="3" creationId="{2B1F0447-1CA9-05EE-4182-7F9603C0F28D}"/>
          </ac:spMkLst>
        </pc:spChg>
      </pc:sldChg>
      <pc:sldChg chg="modSp">
        <pc:chgData name="Nikita Yadav" userId="S::nikitayadav@iisc.ac.in::e47ced49-db17-4bfa-876d-835bca5e9f23" providerId="AD" clId="Web-{6D6F2D7E-0BDB-432B-D096-3A468B52DAE0}" dt="2026-01-15T10:46:36.694" v="7"/>
        <pc:sldMkLst>
          <pc:docMk/>
          <pc:sldMk cId="3512576706" sldId="266"/>
        </pc:sldMkLst>
        <pc:spChg chg="mod">
          <ac:chgData name="Nikita Yadav" userId="S::nikitayadav@iisc.ac.in::e47ced49-db17-4bfa-876d-835bca5e9f23" providerId="AD" clId="Web-{6D6F2D7E-0BDB-432B-D096-3A468B52DAE0}" dt="2026-01-15T10:46:36.694" v="7"/>
          <ac:spMkLst>
            <pc:docMk/>
            <pc:sldMk cId="3512576706" sldId="266"/>
            <ac:spMk id="4" creationId="{C414E77C-63B2-BEA5-F8D7-452F2E690952}"/>
          </ac:spMkLst>
        </pc:spChg>
      </pc:sldChg>
      <pc:sldChg chg="addSp modSp">
        <pc:chgData name="Nikita Yadav" userId="S::nikitayadav@iisc.ac.in::e47ced49-db17-4bfa-876d-835bca5e9f23" providerId="AD" clId="Web-{6D6F2D7E-0BDB-432B-D096-3A468B52DAE0}" dt="2026-01-15T10:46:36.694" v="7"/>
        <pc:sldMkLst>
          <pc:docMk/>
          <pc:sldMk cId="1965401438" sldId="268"/>
        </pc:sldMkLst>
        <pc:spChg chg="add mod">
          <ac:chgData name="Nikita Yadav" userId="S::nikitayadav@iisc.ac.in::e47ced49-db17-4bfa-876d-835bca5e9f23" providerId="AD" clId="Web-{6D6F2D7E-0BDB-432B-D096-3A468B52DAE0}" dt="2026-01-15T10:46:36.694" v="7"/>
          <ac:spMkLst>
            <pc:docMk/>
            <pc:sldMk cId="1965401438" sldId="268"/>
            <ac:spMk id="2" creationId="{904A48BB-12F6-9267-1DD2-EB9929B7FD94}"/>
          </ac:spMkLst>
        </pc:spChg>
      </pc:sldChg>
      <pc:sldChg chg="modSp">
        <pc:chgData name="Nikita Yadav" userId="S::nikitayadav@iisc.ac.in::e47ced49-db17-4bfa-876d-835bca5e9f23" providerId="AD" clId="Web-{6D6F2D7E-0BDB-432B-D096-3A468B52DAE0}" dt="2026-01-15T10:46:36.694" v="7"/>
        <pc:sldMkLst>
          <pc:docMk/>
          <pc:sldMk cId="679368282" sldId="271"/>
        </pc:sldMkLst>
        <pc:spChg chg="mod">
          <ac:chgData name="Nikita Yadav" userId="S::nikitayadav@iisc.ac.in::e47ced49-db17-4bfa-876d-835bca5e9f23" providerId="AD" clId="Web-{6D6F2D7E-0BDB-432B-D096-3A468B52DAE0}" dt="2026-01-15T10:46:36.694" v="7"/>
          <ac:spMkLst>
            <pc:docMk/>
            <pc:sldMk cId="679368282" sldId="271"/>
            <ac:spMk id="4" creationId="{6E7B1C1C-7644-48BF-E8B8-85E7BE98BEAC}"/>
          </ac:spMkLst>
        </pc:spChg>
      </pc:sldChg>
      <pc:sldChg chg="addSp modSp">
        <pc:chgData name="Nikita Yadav" userId="S::nikitayadav@iisc.ac.in::e47ced49-db17-4bfa-876d-835bca5e9f23" providerId="AD" clId="Web-{6D6F2D7E-0BDB-432B-D096-3A468B52DAE0}" dt="2026-01-15T10:46:36.694" v="7"/>
        <pc:sldMkLst>
          <pc:docMk/>
          <pc:sldMk cId="2623744086" sldId="276"/>
        </pc:sldMkLst>
        <pc:spChg chg="add mod">
          <ac:chgData name="Nikita Yadav" userId="S::nikitayadav@iisc.ac.in::e47ced49-db17-4bfa-876d-835bca5e9f23" providerId="AD" clId="Web-{6D6F2D7E-0BDB-432B-D096-3A468B52DAE0}" dt="2026-01-15T10:46:36.694" v="7"/>
          <ac:spMkLst>
            <pc:docMk/>
            <pc:sldMk cId="2623744086" sldId="276"/>
            <ac:spMk id="3" creationId="{FBB12241-879A-F829-790C-0A453D9F7207}"/>
          </ac:spMkLst>
        </pc:spChg>
      </pc:sldChg>
      <pc:sldChg chg="addSp modSp">
        <pc:chgData name="Nikita Yadav" userId="S::nikitayadav@iisc.ac.in::e47ced49-db17-4bfa-876d-835bca5e9f23" providerId="AD" clId="Web-{6D6F2D7E-0BDB-432B-D096-3A468B52DAE0}" dt="2026-01-15T10:46:36.694" v="7"/>
        <pc:sldMkLst>
          <pc:docMk/>
          <pc:sldMk cId="874982661" sldId="280"/>
        </pc:sldMkLst>
        <pc:spChg chg="add mod">
          <ac:chgData name="Nikita Yadav" userId="S::nikitayadav@iisc.ac.in::e47ced49-db17-4bfa-876d-835bca5e9f23" providerId="AD" clId="Web-{6D6F2D7E-0BDB-432B-D096-3A468B52DAE0}" dt="2026-01-15T10:46:36.694" v="7"/>
          <ac:spMkLst>
            <pc:docMk/>
            <pc:sldMk cId="874982661" sldId="280"/>
            <ac:spMk id="3" creationId="{9CA5E2F5-4918-DD02-D608-DE3CE732ECD2}"/>
          </ac:spMkLst>
        </pc:spChg>
      </pc:sldChg>
      <pc:sldChg chg="addSp modSp">
        <pc:chgData name="Nikita Yadav" userId="S::nikitayadav@iisc.ac.in::e47ced49-db17-4bfa-876d-835bca5e9f23" providerId="AD" clId="Web-{6D6F2D7E-0BDB-432B-D096-3A468B52DAE0}" dt="2026-01-15T10:46:36.694" v="7"/>
        <pc:sldMkLst>
          <pc:docMk/>
          <pc:sldMk cId="465671175" sldId="281"/>
        </pc:sldMkLst>
        <pc:spChg chg="add mod">
          <ac:chgData name="Nikita Yadav" userId="S::nikitayadav@iisc.ac.in::e47ced49-db17-4bfa-876d-835bca5e9f23" providerId="AD" clId="Web-{6D6F2D7E-0BDB-432B-D096-3A468B52DAE0}" dt="2026-01-15T10:46:36.694" v="7"/>
          <ac:spMkLst>
            <pc:docMk/>
            <pc:sldMk cId="465671175" sldId="281"/>
            <ac:spMk id="9" creationId="{C4474F9E-69C7-A97D-0A33-C6B3891DD94A}"/>
          </ac:spMkLst>
        </pc:spChg>
      </pc:sldChg>
      <pc:sldChg chg="addSp modSp">
        <pc:chgData name="Nikita Yadav" userId="S::nikitayadav@iisc.ac.in::e47ced49-db17-4bfa-876d-835bca5e9f23" providerId="AD" clId="Web-{6D6F2D7E-0BDB-432B-D096-3A468B52DAE0}" dt="2026-01-15T10:46:36.694" v="7"/>
        <pc:sldMkLst>
          <pc:docMk/>
          <pc:sldMk cId="1020673601" sldId="291"/>
        </pc:sldMkLst>
        <pc:spChg chg="add mod">
          <ac:chgData name="Nikita Yadav" userId="S::nikitayadav@iisc.ac.in::e47ced49-db17-4bfa-876d-835bca5e9f23" providerId="AD" clId="Web-{6D6F2D7E-0BDB-432B-D096-3A468B52DAE0}" dt="2026-01-15T10:46:36.694" v="7"/>
          <ac:spMkLst>
            <pc:docMk/>
            <pc:sldMk cId="1020673601" sldId="291"/>
            <ac:spMk id="3" creationId="{D5985954-F719-800F-C69A-4CF7D0FEE135}"/>
          </ac:spMkLst>
        </pc:spChg>
      </pc:sldChg>
      <pc:sldChg chg="addSp modSp">
        <pc:chgData name="Nikita Yadav" userId="S::nikitayadav@iisc.ac.in::e47ced49-db17-4bfa-876d-835bca5e9f23" providerId="AD" clId="Web-{6D6F2D7E-0BDB-432B-D096-3A468B52DAE0}" dt="2026-01-15T10:46:36.694" v="7"/>
        <pc:sldMkLst>
          <pc:docMk/>
          <pc:sldMk cId="2664707769" sldId="308"/>
        </pc:sldMkLst>
        <pc:spChg chg="add mod">
          <ac:chgData name="Nikita Yadav" userId="S::nikitayadav@iisc.ac.in::e47ced49-db17-4bfa-876d-835bca5e9f23" providerId="AD" clId="Web-{6D6F2D7E-0BDB-432B-D096-3A468B52DAE0}" dt="2026-01-15T10:46:36.694" v="7"/>
          <ac:spMkLst>
            <pc:docMk/>
            <pc:sldMk cId="2664707769" sldId="308"/>
            <ac:spMk id="4" creationId="{DC89B184-3373-9062-0078-4B8D51754B26}"/>
          </ac:spMkLst>
        </pc:spChg>
      </pc:sldChg>
      <pc:sldChg chg="addSp modSp">
        <pc:chgData name="Nikita Yadav" userId="S::nikitayadav@iisc.ac.in::e47ced49-db17-4bfa-876d-835bca5e9f23" providerId="AD" clId="Web-{6D6F2D7E-0BDB-432B-D096-3A468B52DAE0}" dt="2026-01-15T10:46:36.694" v="7"/>
        <pc:sldMkLst>
          <pc:docMk/>
          <pc:sldMk cId="2748533133" sldId="309"/>
        </pc:sldMkLst>
        <pc:spChg chg="add mod">
          <ac:chgData name="Nikita Yadav" userId="S::nikitayadav@iisc.ac.in::e47ced49-db17-4bfa-876d-835bca5e9f23" providerId="AD" clId="Web-{6D6F2D7E-0BDB-432B-D096-3A468B52DAE0}" dt="2026-01-15T10:46:36.694" v="7"/>
          <ac:spMkLst>
            <pc:docMk/>
            <pc:sldMk cId="2748533133" sldId="309"/>
            <ac:spMk id="5" creationId="{EE6CD9B5-B272-B870-0885-08F641A5CF5A}"/>
          </ac:spMkLst>
        </pc:spChg>
      </pc:sldChg>
      <pc:sldChg chg="addSp modSp">
        <pc:chgData name="Nikita Yadav" userId="S::nikitayadav@iisc.ac.in::e47ced49-db17-4bfa-876d-835bca5e9f23" providerId="AD" clId="Web-{6D6F2D7E-0BDB-432B-D096-3A468B52DAE0}" dt="2026-01-15T10:46:36.694" v="7"/>
        <pc:sldMkLst>
          <pc:docMk/>
          <pc:sldMk cId="3586211681" sldId="310"/>
        </pc:sldMkLst>
        <pc:spChg chg="add mod">
          <ac:chgData name="Nikita Yadav" userId="S::nikitayadav@iisc.ac.in::e47ced49-db17-4bfa-876d-835bca5e9f23" providerId="AD" clId="Web-{6D6F2D7E-0BDB-432B-D096-3A468B52DAE0}" dt="2026-01-15T10:46:36.694" v="7"/>
          <ac:spMkLst>
            <pc:docMk/>
            <pc:sldMk cId="3586211681" sldId="310"/>
            <ac:spMk id="4" creationId="{565CC2F7-735F-1986-9BD7-056547743DF7}"/>
          </ac:spMkLst>
        </pc:spChg>
      </pc:sldChg>
      <pc:sldChg chg="addSp modSp">
        <pc:chgData name="Nikita Yadav" userId="S::nikitayadav@iisc.ac.in::e47ced49-db17-4bfa-876d-835bca5e9f23" providerId="AD" clId="Web-{6D6F2D7E-0BDB-432B-D096-3A468B52DAE0}" dt="2026-01-15T10:46:36.694" v="7"/>
        <pc:sldMkLst>
          <pc:docMk/>
          <pc:sldMk cId="3662986006" sldId="311"/>
        </pc:sldMkLst>
        <pc:spChg chg="add mod">
          <ac:chgData name="Nikita Yadav" userId="S::nikitayadav@iisc.ac.in::e47ced49-db17-4bfa-876d-835bca5e9f23" providerId="AD" clId="Web-{6D6F2D7E-0BDB-432B-D096-3A468B52DAE0}" dt="2026-01-15T10:46:36.694" v="7"/>
          <ac:spMkLst>
            <pc:docMk/>
            <pc:sldMk cId="3662986006" sldId="311"/>
            <ac:spMk id="5" creationId="{66BE5582-1AA4-6D87-F623-DE9E8A8A7829}"/>
          </ac:spMkLst>
        </pc:spChg>
      </pc:sldChg>
      <pc:sldChg chg="addSp modSp">
        <pc:chgData name="Nikita Yadav" userId="S::nikitayadav@iisc.ac.in::e47ced49-db17-4bfa-876d-835bca5e9f23" providerId="AD" clId="Web-{6D6F2D7E-0BDB-432B-D096-3A468B52DAE0}" dt="2026-01-15T10:46:36.694" v="7"/>
        <pc:sldMkLst>
          <pc:docMk/>
          <pc:sldMk cId="1546248935" sldId="312"/>
        </pc:sldMkLst>
        <pc:spChg chg="add mod">
          <ac:chgData name="Nikita Yadav" userId="S::nikitayadav@iisc.ac.in::e47ced49-db17-4bfa-876d-835bca5e9f23" providerId="AD" clId="Web-{6D6F2D7E-0BDB-432B-D096-3A468B52DAE0}" dt="2026-01-15T10:46:36.694" v="7"/>
          <ac:spMkLst>
            <pc:docMk/>
            <pc:sldMk cId="1546248935" sldId="312"/>
            <ac:spMk id="3" creationId="{90F73988-77B1-B61E-83F9-DCD51332FE97}"/>
          </ac:spMkLst>
        </pc:spChg>
      </pc:sldChg>
      <pc:sldChg chg="addSp modSp">
        <pc:chgData name="Nikita Yadav" userId="S::nikitayadav@iisc.ac.in::e47ced49-db17-4bfa-876d-835bca5e9f23" providerId="AD" clId="Web-{6D6F2D7E-0BDB-432B-D096-3A468B52DAE0}" dt="2026-01-15T10:46:36.694" v="7"/>
        <pc:sldMkLst>
          <pc:docMk/>
          <pc:sldMk cId="3224247194" sldId="313"/>
        </pc:sldMkLst>
        <pc:spChg chg="add mod">
          <ac:chgData name="Nikita Yadav" userId="S::nikitayadav@iisc.ac.in::e47ced49-db17-4bfa-876d-835bca5e9f23" providerId="AD" clId="Web-{6D6F2D7E-0BDB-432B-D096-3A468B52DAE0}" dt="2026-01-15T10:46:36.694" v="7"/>
          <ac:spMkLst>
            <pc:docMk/>
            <pc:sldMk cId="3224247194" sldId="313"/>
            <ac:spMk id="5" creationId="{F2ED06DE-6CAD-D6DD-A013-E9D6374CAF05}"/>
          </ac:spMkLst>
        </pc:spChg>
      </pc:sldChg>
      <pc:sldChg chg="addSp modSp">
        <pc:chgData name="Nikita Yadav" userId="S::nikitayadav@iisc.ac.in::e47ced49-db17-4bfa-876d-835bca5e9f23" providerId="AD" clId="Web-{6D6F2D7E-0BDB-432B-D096-3A468B52DAE0}" dt="2026-01-15T10:46:36.694" v="7"/>
        <pc:sldMkLst>
          <pc:docMk/>
          <pc:sldMk cId="2341306676" sldId="315"/>
        </pc:sldMkLst>
        <pc:spChg chg="add mod">
          <ac:chgData name="Nikita Yadav" userId="S::nikitayadav@iisc.ac.in::e47ced49-db17-4bfa-876d-835bca5e9f23" providerId="AD" clId="Web-{6D6F2D7E-0BDB-432B-D096-3A468B52DAE0}" dt="2026-01-15T10:46:36.694" v="7"/>
          <ac:spMkLst>
            <pc:docMk/>
            <pc:sldMk cId="2341306676" sldId="315"/>
            <ac:spMk id="4" creationId="{69C517D7-6CD8-37E9-9924-0A7C902C7C1D}"/>
          </ac:spMkLst>
        </pc:spChg>
      </pc:sldChg>
      <pc:sldChg chg="addSp modSp">
        <pc:chgData name="Nikita Yadav" userId="S::nikitayadav@iisc.ac.in::e47ced49-db17-4bfa-876d-835bca5e9f23" providerId="AD" clId="Web-{6D6F2D7E-0BDB-432B-D096-3A468B52DAE0}" dt="2026-01-15T10:46:36.694" v="7"/>
        <pc:sldMkLst>
          <pc:docMk/>
          <pc:sldMk cId="212716599" sldId="324"/>
        </pc:sldMkLst>
        <pc:spChg chg="add mod">
          <ac:chgData name="Nikita Yadav" userId="S::nikitayadav@iisc.ac.in::e47ced49-db17-4bfa-876d-835bca5e9f23" providerId="AD" clId="Web-{6D6F2D7E-0BDB-432B-D096-3A468B52DAE0}" dt="2026-01-15T10:46:36.694" v="7"/>
          <ac:spMkLst>
            <pc:docMk/>
            <pc:sldMk cId="212716599" sldId="324"/>
            <ac:spMk id="4" creationId="{142DF65A-1EFB-7380-3804-655F065E69F4}"/>
          </ac:spMkLst>
        </pc:spChg>
      </pc:sldChg>
      <pc:sldChg chg="addSp modSp">
        <pc:chgData name="Nikita Yadav" userId="S::nikitayadav@iisc.ac.in::e47ced49-db17-4bfa-876d-835bca5e9f23" providerId="AD" clId="Web-{6D6F2D7E-0BDB-432B-D096-3A468B52DAE0}" dt="2026-01-15T10:46:36.694" v="7"/>
        <pc:sldMkLst>
          <pc:docMk/>
          <pc:sldMk cId="4117246159" sldId="346"/>
        </pc:sldMkLst>
        <pc:spChg chg="add mod">
          <ac:chgData name="Nikita Yadav" userId="S::nikitayadav@iisc.ac.in::e47ced49-db17-4bfa-876d-835bca5e9f23" providerId="AD" clId="Web-{6D6F2D7E-0BDB-432B-D096-3A468B52DAE0}" dt="2026-01-15T10:46:36.694" v="7"/>
          <ac:spMkLst>
            <pc:docMk/>
            <pc:sldMk cId="4117246159" sldId="346"/>
            <ac:spMk id="6" creationId="{B2B09CC0-0578-0BAD-17A1-D930BE071AA1}"/>
          </ac:spMkLst>
        </pc:spChg>
      </pc:sldChg>
      <pc:sldChg chg="addSp modSp">
        <pc:chgData name="Nikita Yadav" userId="S::nikitayadav@iisc.ac.in::e47ced49-db17-4bfa-876d-835bca5e9f23" providerId="AD" clId="Web-{6D6F2D7E-0BDB-432B-D096-3A468B52DAE0}" dt="2026-01-15T10:46:36.694" v="7"/>
        <pc:sldMkLst>
          <pc:docMk/>
          <pc:sldMk cId="3037064815" sldId="351"/>
        </pc:sldMkLst>
        <pc:spChg chg="add mod">
          <ac:chgData name="Nikita Yadav" userId="S::nikitayadav@iisc.ac.in::e47ced49-db17-4bfa-876d-835bca5e9f23" providerId="AD" clId="Web-{6D6F2D7E-0BDB-432B-D096-3A468B52DAE0}" dt="2026-01-15T10:46:36.694" v="7"/>
          <ac:spMkLst>
            <pc:docMk/>
            <pc:sldMk cId="3037064815" sldId="351"/>
            <ac:spMk id="8" creationId="{23925D9B-6420-EB0A-68E0-448D07BB08AD}"/>
          </ac:spMkLst>
        </pc:spChg>
      </pc:sldChg>
      <pc:sldChg chg="addSp modSp">
        <pc:chgData name="Nikita Yadav" userId="S::nikitayadav@iisc.ac.in::e47ced49-db17-4bfa-876d-835bca5e9f23" providerId="AD" clId="Web-{6D6F2D7E-0BDB-432B-D096-3A468B52DAE0}" dt="2026-01-15T10:46:36.694" v="7"/>
        <pc:sldMkLst>
          <pc:docMk/>
          <pc:sldMk cId="3483922226" sldId="352"/>
        </pc:sldMkLst>
        <pc:spChg chg="add mod">
          <ac:chgData name="Nikita Yadav" userId="S::nikitayadav@iisc.ac.in::e47ced49-db17-4bfa-876d-835bca5e9f23" providerId="AD" clId="Web-{6D6F2D7E-0BDB-432B-D096-3A468B52DAE0}" dt="2026-01-15T10:46:36.694" v="7"/>
          <ac:spMkLst>
            <pc:docMk/>
            <pc:sldMk cId="3483922226" sldId="352"/>
            <ac:spMk id="4" creationId="{2DF2E446-3B0E-5F58-0036-7E3D912AF5B2}"/>
          </ac:spMkLst>
        </pc:spChg>
      </pc:sldChg>
      <pc:sldChg chg="addSp modSp">
        <pc:chgData name="Nikita Yadav" userId="S::nikitayadav@iisc.ac.in::e47ced49-db17-4bfa-876d-835bca5e9f23" providerId="AD" clId="Web-{6D6F2D7E-0BDB-432B-D096-3A468B52DAE0}" dt="2026-01-15T10:46:36.694" v="7"/>
        <pc:sldMkLst>
          <pc:docMk/>
          <pc:sldMk cId="2923200537" sldId="366"/>
        </pc:sldMkLst>
        <pc:spChg chg="add mod">
          <ac:chgData name="Nikita Yadav" userId="S::nikitayadav@iisc.ac.in::e47ced49-db17-4bfa-876d-835bca5e9f23" providerId="AD" clId="Web-{6D6F2D7E-0BDB-432B-D096-3A468B52DAE0}" dt="2026-01-15T10:46:36.694" v="7"/>
          <ac:spMkLst>
            <pc:docMk/>
            <pc:sldMk cId="2923200537" sldId="366"/>
            <ac:spMk id="3" creationId="{1539876A-D624-83F0-EF49-C614A1CB76EB}"/>
          </ac:spMkLst>
        </pc:spChg>
      </pc:sldChg>
      <pc:sldChg chg="addSp modSp">
        <pc:chgData name="Nikita Yadav" userId="S::nikitayadav@iisc.ac.in::e47ced49-db17-4bfa-876d-835bca5e9f23" providerId="AD" clId="Web-{6D6F2D7E-0BDB-432B-D096-3A468B52DAE0}" dt="2026-01-15T10:46:36.694" v="7"/>
        <pc:sldMkLst>
          <pc:docMk/>
          <pc:sldMk cId="1752460047" sldId="371"/>
        </pc:sldMkLst>
        <pc:spChg chg="add mod">
          <ac:chgData name="Nikita Yadav" userId="S::nikitayadav@iisc.ac.in::e47ced49-db17-4bfa-876d-835bca5e9f23" providerId="AD" clId="Web-{6D6F2D7E-0BDB-432B-D096-3A468B52DAE0}" dt="2026-01-15T10:46:36.694" v="7"/>
          <ac:spMkLst>
            <pc:docMk/>
            <pc:sldMk cId="1752460047" sldId="371"/>
            <ac:spMk id="8" creationId="{BCA1E746-0736-1403-0683-5E960CD8C08C}"/>
          </ac:spMkLst>
        </pc:spChg>
      </pc:sldChg>
      <pc:sldChg chg="addSp modSp">
        <pc:chgData name="Nikita Yadav" userId="S::nikitayadav@iisc.ac.in::e47ced49-db17-4bfa-876d-835bca5e9f23" providerId="AD" clId="Web-{6D6F2D7E-0BDB-432B-D096-3A468B52DAE0}" dt="2026-01-15T10:46:36.694" v="7"/>
        <pc:sldMkLst>
          <pc:docMk/>
          <pc:sldMk cId="2007886637" sldId="374"/>
        </pc:sldMkLst>
        <pc:spChg chg="add mod">
          <ac:chgData name="Nikita Yadav" userId="S::nikitayadav@iisc.ac.in::e47ced49-db17-4bfa-876d-835bca5e9f23" providerId="AD" clId="Web-{6D6F2D7E-0BDB-432B-D096-3A468B52DAE0}" dt="2026-01-15T10:46:36.694" v="7"/>
          <ac:spMkLst>
            <pc:docMk/>
            <pc:sldMk cId="2007886637" sldId="374"/>
            <ac:spMk id="4" creationId="{8D26045F-295B-8213-3C17-53BC69C49576}"/>
          </ac:spMkLst>
        </pc:spChg>
      </pc:sldChg>
      <pc:sldChg chg="addSp modSp">
        <pc:chgData name="Nikita Yadav" userId="S::nikitayadav@iisc.ac.in::e47ced49-db17-4bfa-876d-835bca5e9f23" providerId="AD" clId="Web-{6D6F2D7E-0BDB-432B-D096-3A468B52DAE0}" dt="2026-01-15T10:46:36.694" v="7"/>
        <pc:sldMkLst>
          <pc:docMk/>
          <pc:sldMk cId="3480357160" sldId="375"/>
        </pc:sldMkLst>
        <pc:spChg chg="add mod">
          <ac:chgData name="Nikita Yadav" userId="S::nikitayadav@iisc.ac.in::e47ced49-db17-4bfa-876d-835bca5e9f23" providerId="AD" clId="Web-{6D6F2D7E-0BDB-432B-D096-3A468B52DAE0}" dt="2026-01-15T10:46:36.694" v="7"/>
          <ac:spMkLst>
            <pc:docMk/>
            <pc:sldMk cId="3480357160" sldId="375"/>
            <ac:spMk id="6" creationId="{1E87C8D5-76EB-45BC-1CA8-D2FD052D1CA6}"/>
          </ac:spMkLst>
        </pc:spChg>
      </pc:sldChg>
      <pc:sldChg chg="addSp modSp">
        <pc:chgData name="Nikita Yadav" userId="S::nikitayadav@iisc.ac.in::e47ced49-db17-4bfa-876d-835bca5e9f23" providerId="AD" clId="Web-{6D6F2D7E-0BDB-432B-D096-3A468B52DAE0}" dt="2026-01-15T10:46:36.694" v="7"/>
        <pc:sldMkLst>
          <pc:docMk/>
          <pc:sldMk cId="86891501" sldId="376"/>
        </pc:sldMkLst>
        <pc:spChg chg="add mod">
          <ac:chgData name="Nikita Yadav" userId="S::nikitayadav@iisc.ac.in::e47ced49-db17-4bfa-876d-835bca5e9f23" providerId="AD" clId="Web-{6D6F2D7E-0BDB-432B-D096-3A468B52DAE0}" dt="2026-01-15T10:46:36.694" v="7"/>
          <ac:spMkLst>
            <pc:docMk/>
            <pc:sldMk cId="86891501" sldId="376"/>
            <ac:spMk id="3" creationId="{4860D00A-FB41-95AC-0FAE-37C471FED586}"/>
          </ac:spMkLst>
        </pc:spChg>
      </pc:sldChg>
      <pc:sldChg chg="addSp modSp">
        <pc:chgData name="Nikita Yadav" userId="S::nikitayadav@iisc.ac.in::e47ced49-db17-4bfa-876d-835bca5e9f23" providerId="AD" clId="Web-{6D6F2D7E-0BDB-432B-D096-3A468B52DAE0}" dt="2026-01-15T10:46:36.694" v="7"/>
        <pc:sldMkLst>
          <pc:docMk/>
          <pc:sldMk cId="2232617776" sldId="388"/>
        </pc:sldMkLst>
        <pc:spChg chg="add mod">
          <ac:chgData name="Nikita Yadav" userId="S::nikitayadav@iisc.ac.in::e47ced49-db17-4bfa-876d-835bca5e9f23" providerId="AD" clId="Web-{6D6F2D7E-0BDB-432B-D096-3A468B52DAE0}" dt="2026-01-15T10:46:36.694" v="7"/>
          <ac:spMkLst>
            <pc:docMk/>
            <pc:sldMk cId="2232617776" sldId="388"/>
            <ac:spMk id="4" creationId="{3C3E7166-1EC3-640E-F6D3-662B4C7052F2}"/>
          </ac:spMkLst>
        </pc:spChg>
      </pc:sldChg>
      <pc:sldChg chg="addSp modSp">
        <pc:chgData name="Nikita Yadav" userId="S::nikitayadav@iisc.ac.in::e47ced49-db17-4bfa-876d-835bca5e9f23" providerId="AD" clId="Web-{6D6F2D7E-0BDB-432B-D096-3A468B52DAE0}" dt="2026-01-15T10:46:36.694" v="7"/>
        <pc:sldMkLst>
          <pc:docMk/>
          <pc:sldMk cId="2410565032" sldId="395"/>
        </pc:sldMkLst>
        <pc:spChg chg="add mod">
          <ac:chgData name="Nikita Yadav" userId="S::nikitayadav@iisc.ac.in::e47ced49-db17-4bfa-876d-835bca5e9f23" providerId="AD" clId="Web-{6D6F2D7E-0BDB-432B-D096-3A468B52DAE0}" dt="2026-01-15T10:46:36.694" v="7"/>
          <ac:spMkLst>
            <pc:docMk/>
            <pc:sldMk cId="2410565032" sldId="395"/>
            <ac:spMk id="5" creationId="{8DCD015B-E397-A2CD-35B1-A7CC15D691F1}"/>
          </ac:spMkLst>
        </pc:spChg>
      </pc:sldChg>
      <pc:sldChg chg="modSp">
        <pc:chgData name="Nikita Yadav" userId="S::nikitayadav@iisc.ac.in::e47ced49-db17-4bfa-876d-835bca5e9f23" providerId="AD" clId="Web-{6D6F2D7E-0BDB-432B-D096-3A468B52DAE0}" dt="2026-01-15T10:46:36.694" v="7"/>
        <pc:sldMkLst>
          <pc:docMk/>
          <pc:sldMk cId="383777278" sldId="399"/>
        </pc:sldMkLst>
        <pc:spChg chg="mod">
          <ac:chgData name="Nikita Yadav" userId="S::nikitayadav@iisc.ac.in::e47ced49-db17-4bfa-876d-835bca5e9f23" providerId="AD" clId="Web-{6D6F2D7E-0BDB-432B-D096-3A468B52DAE0}" dt="2026-01-15T10:46:36.694" v="7"/>
          <ac:spMkLst>
            <pc:docMk/>
            <pc:sldMk cId="383777278" sldId="399"/>
            <ac:spMk id="5" creationId="{A00A1D49-E4E8-45F3-ACB2-34672FE3A826}"/>
          </ac:spMkLst>
        </pc:spChg>
      </pc:sldChg>
      <pc:sldChg chg="modSp">
        <pc:chgData name="Nikita Yadav" userId="S::nikitayadav@iisc.ac.in::e47ced49-db17-4bfa-876d-835bca5e9f23" providerId="AD" clId="Web-{6D6F2D7E-0BDB-432B-D096-3A468B52DAE0}" dt="2026-01-15T10:46:36.694" v="7"/>
        <pc:sldMkLst>
          <pc:docMk/>
          <pc:sldMk cId="3579664309" sldId="401"/>
        </pc:sldMkLst>
        <pc:spChg chg="mod">
          <ac:chgData name="Nikita Yadav" userId="S::nikitayadav@iisc.ac.in::e47ced49-db17-4bfa-876d-835bca5e9f23" providerId="AD" clId="Web-{6D6F2D7E-0BDB-432B-D096-3A468B52DAE0}" dt="2026-01-15T10:46:36.694" v="7"/>
          <ac:spMkLst>
            <pc:docMk/>
            <pc:sldMk cId="3579664309" sldId="401"/>
            <ac:spMk id="53" creationId="{4AB0FA81-D3B0-EC8D-A5EE-B76D55DC53DB}"/>
          </ac:spMkLst>
        </pc:spChg>
      </pc:sldChg>
      <pc:sldChg chg="addSp modSp">
        <pc:chgData name="Nikita Yadav" userId="S::nikitayadav@iisc.ac.in::e47ced49-db17-4bfa-876d-835bca5e9f23" providerId="AD" clId="Web-{6D6F2D7E-0BDB-432B-D096-3A468B52DAE0}" dt="2026-01-15T10:46:36.694" v="7"/>
        <pc:sldMkLst>
          <pc:docMk/>
          <pc:sldMk cId="1220162143" sldId="402"/>
        </pc:sldMkLst>
        <pc:spChg chg="add mod">
          <ac:chgData name="Nikita Yadav" userId="S::nikitayadav@iisc.ac.in::e47ced49-db17-4bfa-876d-835bca5e9f23" providerId="AD" clId="Web-{6D6F2D7E-0BDB-432B-D096-3A468B52DAE0}" dt="2026-01-15T10:46:36.694" v="7"/>
          <ac:spMkLst>
            <pc:docMk/>
            <pc:sldMk cId="1220162143" sldId="402"/>
            <ac:spMk id="4" creationId="{E64A9185-55A6-F9DD-ACF9-436793274AEC}"/>
          </ac:spMkLst>
        </pc:spChg>
      </pc:sldChg>
      <pc:sldChg chg="addSp modSp">
        <pc:chgData name="Nikita Yadav" userId="S::nikitayadav@iisc.ac.in::e47ced49-db17-4bfa-876d-835bca5e9f23" providerId="AD" clId="Web-{6D6F2D7E-0BDB-432B-D096-3A468B52DAE0}" dt="2026-01-15T10:46:36.694" v="7"/>
        <pc:sldMkLst>
          <pc:docMk/>
          <pc:sldMk cId="1521173050" sldId="404"/>
        </pc:sldMkLst>
        <pc:spChg chg="add mod">
          <ac:chgData name="Nikita Yadav" userId="S::nikitayadav@iisc.ac.in::e47ced49-db17-4bfa-876d-835bca5e9f23" providerId="AD" clId="Web-{6D6F2D7E-0BDB-432B-D096-3A468B52DAE0}" dt="2026-01-15T10:46:36.694" v="7"/>
          <ac:spMkLst>
            <pc:docMk/>
            <pc:sldMk cId="1521173050" sldId="404"/>
            <ac:spMk id="3" creationId="{9ADB2CE6-9B8F-D60B-53FC-C43D1FE85E23}"/>
          </ac:spMkLst>
        </pc:spChg>
      </pc:sldChg>
      <pc:sldChg chg="addSp modSp">
        <pc:chgData name="Nikita Yadav" userId="S::nikitayadav@iisc.ac.in::e47ced49-db17-4bfa-876d-835bca5e9f23" providerId="AD" clId="Web-{6D6F2D7E-0BDB-432B-D096-3A468B52DAE0}" dt="2026-01-15T10:46:36.694" v="7"/>
        <pc:sldMkLst>
          <pc:docMk/>
          <pc:sldMk cId="3381291851" sldId="406"/>
        </pc:sldMkLst>
        <pc:spChg chg="add mod">
          <ac:chgData name="Nikita Yadav" userId="S::nikitayadav@iisc.ac.in::e47ced49-db17-4bfa-876d-835bca5e9f23" providerId="AD" clId="Web-{6D6F2D7E-0BDB-432B-D096-3A468B52DAE0}" dt="2026-01-15T10:46:36.694" v="7"/>
          <ac:spMkLst>
            <pc:docMk/>
            <pc:sldMk cId="3381291851" sldId="406"/>
            <ac:spMk id="3" creationId="{3605117A-1373-B3AE-22AA-206A1581C867}"/>
          </ac:spMkLst>
        </pc:spChg>
      </pc:sldChg>
      <pc:sldChg chg="modSp">
        <pc:chgData name="Nikita Yadav" userId="S::nikitayadav@iisc.ac.in::e47ced49-db17-4bfa-876d-835bca5e9f23" providerId="AD" clId="Web-{6D6F2D7E-0BDB-432B-D096-3A468B52DAE0}" dt="2026-01-15T10:46:36.694" v="7"/>
        <pc:sldMkLst>
          <pc:docMk/>
          <pc:sldMk cId="1086483760" sldId="407"/>
        </pc:sldMkLst>
        <pc:spChg chg="mod">
          <ac:chgData name="Nikita Yadav" userId="S::nikitayadav@iisc.ac.in::e47ced49-db17-4bfa-876d-835bca5e9f23" providerId="AD" clId="Web-{6D6F2D7E-0BDB-432B-D096-3A468B52DAE0}" dt="2026-01-15T10:46:36.694" v="7"/>
          <ac:spMkLst>
            <pc:docMk/>
            <pc:sldMk cId="1086483760" sldId="407"/>
            <ac:spMk id="4" creationId="{8D0C2F4B-0AEC-12EF-1308-4CD219A5F3D4}"/>
          </ac:spMkLst>
        </pc:spChg>
      </pc:sldChg>
      <pc:sldChg chg="modSp">
        <pc:chgData name="Nikita Yadav" userId="S::nikitayadav@iisc.ac.in::e47ced49-db17-4bfa-876d-835bca5e9f23" providerId="AD" clId="Web-{6D6F2D7E-0BDB-432B-D096-3A468B52DAE0}" dt="2026-01-15T10:46:36.694" v="7"/>
        <pc:sldMkLst>
          <pc:docMk/>
          <pc:sldMk cId="1866908978" sldId="409"/>
        </pc:sldMkLst>
        <pc:spChg chg="mod">
          <ac:chgData name="Nikita Yadav" userId="S::nikitayadav@iisc.ac.in::e47ced49-db17-4bfa-876d-835bca5e9f23" providerId="AD" clId="Web-{6D6F2D7E-0BDB-432B-D096-3A468B52DAE0}" dt="2026-01-15T10:46:36.694" v="7"/>
          <ac:spMkLst>
            <pc:docMk/>
            <pc:sldMk cId="1866908978" sldId="409"/>
            <ac:spMk id="35" creationId="{4F8B0B17-9A51-4A4E-A850-B26286A7CA28}"/>
          </ac:spMkLst>
        </pc:spChg>
      </pc:sldChg>
      <pc:sldChg chg="modSp">
        <pc:chgData name="Nikita Yadav" userId="S::nikitayadav@iisc.ac.in::e47ced49-db17-4bfa-876d-835bca5e9f23" providerId="AD" clId="Web-{6D6F2D7E-0BDB-432B-D096-3A468B52DAE0}" dt="2026-01-15T10:46:36.694" v="7"/>
        <pc:sldMkLst>
          <pc:docMk/>
          <pc:sldMk cId="2692852569" sldId="410"/>
        </pc:sldMkLst>
        <pc:spChg chg="mod">
          <ac:chgData name="Nikita Yadav" userId="S::nikitayadav@iisc.ac.in::e47ced49-db17-4bfa-876d-835bca5e9f23" providerId="AD" clId="Web-{6D6F2D7E-0BDB-432B-D096-3A468B52DAE0}" dt="2026-01-15T10:46:36.694" v="7"/>
          <ac:spMkLst>
            <pc:docMk/>
            <pc:sldMk cId="2692852569" sldId="410"/>
            <ac:spMk id="4" creationId="{3F437ACC-0388-8B19-AE90-4EEED22C8AA4}"/>
          </ac:spMkLst>
        </pc:spChg>
      </pc:sldChg>
      <pc:sldChg chg="modSp">
        <pc:chgData name="Nikita Yadav" userId="S::nikitayadav@iisc.ac.in::e47ced49-db17-4bfa-876d-835bca5e9f23" providerId="AD" clId="Web-{6D6F2D7E-0BDB-432B-D096-3A468B52DAE0}" dt="2026-01-15T10:46:36.694" v="7"/>
        <pc:sldMkLst>
          <pc:docMk/>
          <pc:sldMk cId="257528480" sldId="411"/>
        </pc:sldMkLst>
        <pc:spChg chg="mod">
          <ac:chgData name="Nikita Yadav" userId="S::nikitayadav@iisc.ac.in::e47ced49-db17-4bfa-876d-835bca5e9f23" providerId="AD" clId="Web-{6D6F2D7E-0BDB-432B-D096-3A468B52DAE0}" dt="2026-01-15T10:46:36.694" v="7"/>
          <ac:spMkLst>
            <pc:docMk/>
            <pc:sldMk cId="257528480" sldId="411"/>
            <ac:spMk id="4" creationId="{D2488F72-99AE-1417-C111-86E07388DDE5}"/>
          </ac:spMkLst>
        </pc:spChg>
      </pc:sldChg>
      <pc:sldChg chg="addSp modSp">
        <pc:chgData name="Nikita Yadav" userId="S::nikitayadav@iisc.ac.in::e47ced49-db17-4bfa-876d-835bca5e9f23" providerId="AD" clId="Web-{6D6F2D7E-0BDB-432B-D096-3A468B52DAE0}" dt="2026-01-15T10:46:36.694" v="7"/>
        <pc:sldMkLst>
          <pc:docMk/>
          <pc:sldMk cId="797321728" sldId="412"/>
        </pc:sldMkLst>
        <pc:spChg chg="add mod">
          <ac:chgData name="Nikita Yadav" userId="S::nikitayadav@iisc.ac.in::e47ced49-db17-4bfa-876d-835bca5e9f23" providerId="AD" clId="Web-{6D6F2D7E-0BDB-432B-D096-3A468B52DAE0}" dt="2026-01-15T10:46:36.694" v="7"/>
          <ac:spMkLst>
            <pc:docMk/>
            <pc:sldMk cId="797321728" sldId="412"/>
            <ac:spMk id="10" creationId="{D1364D7C-D28A-0828-C2B9-D1A047A15EC2}"/>
          </ac:spMkLst>
        </pc:spChg>
      </pc:sldChg>
      <pc:sldChg chg="addSp modSp">
        <pc:chgData name="Nikita Yadav" userId="S::nikitayadav@iisc.ac.in::e47ced49-db17-4bfa-876d-835bca5e9f23" providerId="AD" clId="Web-{6D6F2D7E-0BDB-432B-D096-3A468B52DAE0}" dt="2026-01-15T10:46:36.694" v="7"/>
        <pc:sldMkLst>
          <pc:docMk/>
          <pc:sldMk cId="2804020712" sldId="413"/>
        </pc:sldMkLst>
        <pc:spChg chg="add mod">
          <ac:chgData name="Nikita Yadav" userId="S::nikitayadav@iisc.ac.in::e47ced49-db17-4bfa-876d-835bca5e9f23" providerId="AD" clId="Web-{6D6F2D7E-0BDB-432B-D096-3A468B52DAE0}" dt="2026-01-15T10:46:36.694" v="7"/>
          <ac:spMkLst>
            <pc:docMk/>
            <pc:sldMk cId="2804020712" sldId="413"/>
            <ac:spMk id="7" creationId="{3896C72D-DB80-46C9-91E9-7988E32C5D70}"/>
          </ac:spMkLst>
        </pc:spChg>
      </pc:sldChg>
      <pc:sldChg chg="addSp modSp">
        <pc:chgData name="Nikita Yadav" userId="S::nikitayadav@iisc.ac.in::e47ced49-db17-4bfa-876d-835bca5e9f23" providerId="AD" clId="Web-{6D6F2D7E-0BDB-432B-D096-3A468B52DAE0}" dt="2026-01-15T10:46:36.694" v="7"/>
        <pc:sldMkLst>
          <pc:docMk/>
          <pc:sldMk cId="1603945293" sldId="415"/>
        </pc:sldMkLst>
        <pc:spChg chg="add mod">
          <ac:chgData name="Nikita Yadav" userId="S::nikitayadav@iisc.ac.in::e47ced49-db17-4bfa-876d-835bca5e9f23" providerId="AD" clId="Web-{6D6F2D7E-0BDB-432B-D096-3A468B52DAE0}" dt="2026-01-15T10:46:36.694" v="7"/>
          <ac:spMkLst>
            <pc:docMk/>
            <pc:sldMk cId="1603945293" sldId="415"/>
            <ac:spMk id="3" creationId="{57FA6092-57E6-50E4-B07D-547C5CA064C6}"/>
          </ac:spMkLst>
        </pc:spChg>
      </pc:sldChg>
      <pc:sldChg chg="addSp modSp">
        <pc:chgData name="Nikita Yadav" userId="S::nikitayadav@iisc.ac.in::e47ced49-db17-4bfa-876d-835bca5e9f23" providerId="AD" clId="Web-{6D6F2D7E-0BDB-432B-D096-3A468B52DAE0}" dt="2026-01-15T10:46:36.694" v="7"/>
        <pc:sldMkLst>
          <pc:docMk/>
          <pc:sldMk cId="3098753544" sldId="418"/>
        </pc:sldMkLst>
        <pc:spChg chg="add mod">
          <ac:chgData name="Nikita Yadav" userId="S::nikitayadav@iisc.ac.in::e47ced49-db17-4bfa-876d-835bca5e9f23" providerId="AD" clId="Web-{6D6F2D7E-0BDB-432B-D096-3A468B52DAE0}" dt="2026-01-15T10:46:36.694" v="7"/>
          <ac:spMkLst>
            <pc:docMk/>
            <pc:sldMk cId="3098753544" sldId="418"/>
            <ac:spMk id="5" creationId="{93DAB1DB-072D-C77E-199D-EE4468F1988C}"/>
          </ac:spMkLst>
        </pc:spChg>
      </pc:sldChg>
      <pc:sldChg chg="addSp modSp">
        <pc:chgData name="Nikita Yadav" userId="S::nikitayadav@iisc.ac.in::e47ced49-db17-4bfa-876d-835bca5e9f23" providerId="AD" clId="Web-{6D6F2D7E-0BDB-432B-D096-3A468B52DAE0}" dt="2026-01-15T10:46:36.694" v="7"/>
        <pc:sldMkLst>
          <pc:docMk/>
          <pc:sldMk cId="995554163" sldId="420"/>
        </pc:sldMkLst>
        <pc:spChg chg="add mod">
          <ac:chgData name="Nikita Yadav" userId="S::nikitayadav@iisc.ac.in::e47ced49-db17-4bfa-876d-835bca5e9f23" providerId="AD" clId="Web-{6D6F2D7E-0BDB-432B-D096-3A468B52DAE0}" dt="2026-01-15T10:46:36.694" v="7"/>
          <ac:spMkLst>
            <pc:docMk/>
            <pc:sldMk cId="995554163" sldId="420"/>
            <ac:spMk id="7" creationId="{3D75AF0E-F17A-EE2F-AA55-2DE8188DB528}"/>
          </ac:spMkLst>
        </pc:spChg>
      </pc:sldChg>
      <pc:sldChg chg="addSp modSp">
        <pc:chgData name="Nikita Yadav" userId="S::nikitayadav@iisc.ac.in::e47ced49-db17-4bfa-876d-835bca5e9f23" providerId="AD" clId="Web-{6D6F2D7E-0BDB-432B-D096-3A468B52DAE0}" dt="2026-01-15T10:46:36.694" v="7"/>
        <pc:sldMkLst>
          <pc:docMk/>
          <pc:sldMk cId="3765845658" sldId="421"/>
        </pc:sldMkLst>
        <pc:spChg chg="add mod">
          <ac:chgData name="Nikita Yadav" userId="S::nikitayadav@iisc.ac.in::e47ced49-db17-4bfa-876d-835bca5e9f23" providerId="AD" clId="Web-{6D6F2D7E-0BDB-432B-D096-3A468B52DAE0}" dt="2026-01-15T10:46:36.694" v="7"/>
          <ac:spMkLst>
            <pc:docMk/>
            <pc:sldMk cId="3765845658" sldId="421"/>
            <ac:spMk id="8" creationId="{AAE90067-474A-6379-EB64-A83466606309}"/>
          </ac:spMkLst>
        </pc:spChg>
      </pc:sldChg>
      <pc:sldChg chg="addSp modSp">
        <pc:chgData name="Nikita Yadav" userId="S::nikitayadav@iisc.ac.in::e47ced49-db17-4bfa-876d-835bca5e9f23" providerId="AD" clId="Web-{6D6F2D7E-0BDB-432B-D096-3A468B52DAE0}" dt="2026-01-15T10:46:36.694" v="7"/>
        <pc:sldMkLst>
          <pc:docMk/>
          <pc:sldMk cId="2842264349" sldId="423"/>
        </pc:sldMkLst>
        <pc:spChg chg="add mod">
          <ac:chgData name="Nikita Yadav" userId="S::nikitayadav@iisc.ac.in::e47ced49-db17-4bfa-876d-835bca5e9f23" providerId="AD" clId="Web-{6D6F2D7E-0BDB-432B-D096-3A468B52DAE0}" dt="2026-01-15T10:46:36.694" v="7"/>
          <ac:spMkLst>
            <pc:docMk/>
            <pc:sldMk cId="2842264349" sldId="423"/>
            <ac:spMk id="4" creationId="{C8B76283-6121-142C-45E5-A3C7E5299A5E}"/>
          </ac:spMkLst>
        </pc:spChg>
      </pc:sldChg>
      <pc:sldChg chg="addSp modSp">
        <pc:chgData name="Nikita Yadav" userId="S::nikitayadav@iisc.ac.in::e47ced49-db17-4bfa-876d-835bca5e9f23" providerId="AD" clId="Web-{6D6F2D7E-0BDB-432B-D096-3A468B52DAE0}" dt="2026-01-15T10:46:36.694" v="7"/>
        <pc:sldMkLst>
          <pc:docMk/>
          <pc:sldMk cId="1799089588" sldId="424"/>
        </pc:sldMkLst>
        <pc:spChg chg="add mod">
          <ac:chgData name="Nikita Yadav" userId="S::nikitayadav@iisc.ac.in::e47ced49-db17-4bfa-876d-835bca5e9f23" providerId="AD" clId="Web-{6D6F2D7E-0BDB-432B-D096-3A468B52DAE0}" dt="2026-01-15T10:46:36.694" v="7"/>
          <ac:spMkLst>
            <pc:docMk/>
            <pc:sldMk cId="1799089588" sldId="424"/>
            <ac:spMk id="4" creationId="{0056E2A7-A85F-5154-E8FB-6BCAC9D8D1EC}"/>
          </ac:spMkLst>
        </pc:spChg>
      </pc:sldChg>
      <pc:sldChg chg="addSp modSp">
        <pc:chgData name="Nikita Yadav" userId="S::nikitayadav@iisc.ac.in::e47ced49-db17-4bfa-876d-835bca5e9f23" providerId="AD" clId="Web-{6D6F2D7E-0BDB-432B-D096-3A468B52DAE0}" dt="2026-01-15T10:46:36.694" v="7"/>
        <pc:sldMkLst>
          <pc:docMk/>
          <pc:sldMk cId="2011788272" sldId="426"/>
        </pc:sldMkLst>
        <pc:spChg chg="add mod">
          <ac:chgData name="Nikita Yadav" userId="S::nikitayadav@iisc.ac.in::e47ced49-db17-4bfa-876d-835bca5e9f23" providerId="AD" clId="Web-{6D6F2D7E-0BDB-432B-D096-3A468B52DAE0}" dt="2026-01-15T10:46:36.694" v="7"/>
          <ac:spMkLst>
            <pc:docMk/>
            <pc:sldMk cId="2011788272" sldId="426"/>
            <ac:spMk id="4" creationId="{AEF147BC-A404-657C-D4C0-86C81D62FB0F}"/>
          </ac:spMkLst>
        </pc:spChg>
      </pc:sldChg>
      <pc:sldChg chg="addSp modSp">
        <pc:chgData name="Nikita Yadav" userId="S::nikitayadav@iisc.ac.in::e47ced49-db17-4bfa-876d-835bca5e9f23" providerId="AD" clId="Web-{6D6F2D7E-0BDB-432B-D096-3A468B52DAE0}" dt="2026-01-15T10:46:36.694" v="7"/>
        <pc:sldMkLst>
          <pc:docMk/>
          <pc:sldMk cId="1745688133" sldId="427"/>
        </pc:sldMkLst>
        <pc:spChg chg="add mod">
          <ac:chgData name="Nikita Yadav" userId="S::nikitayadav@iisc.ac.in::e47ced49-db17-4bfa-876d-835bca5e9f23" providerId="AD" clId="Web-{6D6F2D7E-0BDB-432B-D096-3A468B52DAE0}" dt="2026-01-15T10:46:36.694" v="7"/>
          <ac:spMkLst>
            <pc:docMk/>
            <pc:sldMk cId="1745688133" sldId="427"/>
            <ac:spMk id="3" creationId="{431AED08-17F8-B49A-E9E5-5C614C65A895}"/>
          </ac:spMkLst>
        </pc:spChg>
      </pc:sldChg>
      <pc:sldChg chg="addSp modSp">
        <pc:chgData name="Nikita Yadav" userId="S::nikitayadav@iisc.ac.in::e47ced49-db17-4bfa-876d-835bca5e9f23" providerId="AD" clId="Web-{6D6F2D7E-0BDB-432B-D096-3A468B52DAE0}" dt="2026-01-15T10:46:36.694" v="7"/>
        <pc:sldMkLst>
          <pc:docMk/>
          <pc:sldMk cId="2985729599" sldId="433"/>
        </pc:sldMkLst>
        <pc:spChg chg="add mod">
          <ac:chgData name="Nikita Yadav" userId="S::nikitayadav@iisc.ac.in::e47ced49-db17-4bfa-876d-835bca5e9f23" providerId="AD" clId="Web-{6D6F2D7E-0BDB-432B-D096-3A468B52DAE0}" dt="2026-01-15T10:46:36.694" v="7"/>
          <ac:spMkLst>
            <pc:docMk/>
            <pc:sldMk cId="2985729599" sldId="433"/>
            <ac:spMk id="3" creationId="{F87BD240-928D-F0BA-0825-D58573E8ACE6}"/>
          </ac:spMkLst>
        </pc:spChg>
      </pc:sldChg>
      <pc:sldChg chg="addSp modSp">
        <pc:chgData name="Nikita Yadav" userId="S::nikitayadav@iisc.ac.in::e47ced49-db17-4bfa-876d-835bca5e9f23" providerId="AD" clId="Web-{6D6F2D7E-0BDB-432B-D096-3A468B52DAE0}" dt="2026-01-15T10:46:36.694" v="7"/>
        <pc:sldMkLst>
          <pc:docMk/>
          <pc:sldMk cId="1120301687" sldId="435"/>
        </pc:sldMkLst>
        <pc:spChg chg="add mod">
          <ac:chgData name="Nikita Yadav" userId="S::nikitayadav@iisc.ac.in::e47ced49-db17-4bfa-876d-835bca5e9f23" providerId="AD" clId="Web-{6D6F2D7E-0BDB-432B-D096-3A468B52DAE0}" dt="2026-01-15T10:46:36.694" v="7"/>
          <ac:spMkLst>
            <pc:docMk/>
            <pc:sldMk cId="1120301687" sldId="435"/>
            <ac:spMk id="4" creationId="{78A9395D-2C04-E2F6-8DA3-ED826274BF83}"/>
          </ac:spMkLst>
        </pc:spChg>
      </pc:sldChg>
      <pc:sldChg chg="addSp modSp">
        <pc:chgData name="Nikita Yadav" userId="S::nikitayadav@iisc.ac.in::e47ced49-db17-4bfa-876d-835bca5e9f23" providerId="AD" clId="Web-{6D6F2D7E-0BDB-432B-D096-3A468B52DAE0}" dt="2026-01-15T10:46:36.694" v="7"/>
        <pc:sldMkLst>
          <pc:docMk/>
          <pc:sldMk cId="1517459941" sldId="436"/>
        </pc:sldMkLst>
        <pc:spChg chg="add mod">
          <ac:chgData name="Nikita Yadav" userId="S::nikitayadav@iisc.ac.in::e47ced49-db17-4bfa-876d-835bca5e9f23" providerId="AD" clId="Web-{6D6F2D7E-0BDB-432B-D096-3A468B52DAE0}" dt="2026-01-15T10:46:36.694" v="7"/>
          <ac:spMkLst>
            <pc:docMk/>
            <pc:sldMk cId="1517459941" sldId="436"/>
            <ac:spMk id="3" creationId="{527088FD-ED61-4BBA-FA2C-B34D83DEF0D4}"/>
          </ac:spMkLst>
        </pc:spChg>
      </pc:sldChg>
      <pc:sldChg chg="addSp modSp">
        <pc:chgData name="Nikita Yadav" userId="S::nikitayadav@iisc.ac.in::e47ced49-db17-4bfa-876d-835bca5e9f23" providerId="AD" clId="Web-{6D6F2D7E-0BDB-432B-D096-3A468B52DAE0}" dt="2026-01-15T10:46:29.913" v="6"/>
        <pc:sldMkLst>
          <pc:docMk/>
          <pc:sldMk cId="186588870" sldId="438"/>
        </pc:sldMkLst>
        <pc:spChg chg="add mod">
          <ac:chgData name="Nikita Yadav" userId="S::nikitayadav@iisc.ac.in::e47ced49-db17-4bfa-876d-835bca5e9f23" providerId="AD" clId="Web-{6D6F2D7E-0BDB-432B-D096-3A468B52DAE0}" dt="2026-01-15T10:46:29.913" v="6"/>
          <ac:spMkLst>
            <pc:docMk/>
            <pc:sldMk cId="186588870" sldId="438"/>
            <ac:spMk id="4" creationId="{706C237A-46B6-A18B-9704-D8AD8E9AE659}"/>
          </ac:spMkLst>
        </pc:spChg>
      </pc:sldChg>
      <pc:sldChg chg="addSp modSp">
        <pc:chgData name="Nikita Yadav" userId="S::nikitayadav@iisc.ac.in::e47ced49-db17-4bfa-876d-835bca5e9f23" providerId="AD" clId="Web-{6D6F2D7E-0BDB-432B-D096-3A468B52DAE0}" dt="2026-01-15T10:46:36.694" v="7"/>
        <pc:sldMkLst>
          <pc:docMk/>
          <pc:sldMk cId="2949248131" sldId="439"/>
        </pc:sldMkLst>
        <pc:spChg chg="add mod">
          <ac:chgData name="Nikita Yadav" userId="S::nikitayadav@iisc.ac.in::e47ced49-db17-4bfa-876d-835bca5e9f23" providerId="AD" clId="Web-{6D6F2D7E-0BDB-432B-D096-3A468B52DAE0}" dt="2026-01-15T10:46:36.694" v="7"/>
          <ac:spMkLst>
            <pc:docMk/>
            <pc:sldMk cId="2949248131" sldId="439"/>
            <ac:spMk id="4" creationId="{23854B69-C9E7-D393-D028-F259D2D59C85}"/>
          </ac:spMkLst>
        </pc:spChg>
      </pc:sldChg>
      <pc:sldChg chg="addSp modSp">
        <pc:chgData name="Nikita Yadav" userId="S::nikitayadav@iisc.ac.in::e47ced49-db17-4bfa-876d-835bca5e9f23" providerId="AD" clId="Web-{6D6F2D7E-0BDB-432B-D096-3A468B52DAE0}" dt="2026-01-15T10:46:36.694" v="7"/>
        <pc:sldMkLst>
          <pc:docMk/>
          <pc:sldMk cId="13229536" sldId="440"/>
        </pc:sldMkLst>
        <pc:spChg chg="add mod">
          <ac:chgData name="Nikita Yadav" userId="S::nikitayadav@iisc.ac.in::e47ced49-db17-4bfa-876d-835bca5e9f23" providerId="AD" clId="Web-{6D6F2D7E-0BDB-432B-D096-3A468B52DAE0}" dt="2026-01-15T10:46:36.694" v="7"/>
          <ac:spMkLst>
            <pc:docMk/>
            <pc:sldMk cId="13229536" sldId="440"/>
            <ac:spMk id="4" creationId="{AFFE64F6-09A0-C732-8DFC-F4246F05BC14}"/>
          </ac:spMkLst>
        </pc:spChg>
      </pc:sldChg>
      <pc:sldChg chg="addSp modSp">
        <pc:chgData name="Nikita Yadav" userId="S::nikitayadav@iisc.ac.in::e47ced49-db17-4bfa-876d-835bca5e9f23" providerId="AD" clId="Web-{6D6F2D7E-0BDB-432B-D096-3A468B52DAE0}" dt="2026-01-15T10:46:36.694" v="7"/>
        <pc:sldMkLst>
          <pc:docMk/>
          <pc:sldMk cId="455326559" sldId="452"/>
        </pc:sldMkLst>
        <pc:spChg chg="add mod">
          <ac:chgData name="Nikita Yadav" userId="S::nikitayadav@iisc.ac.in::e47ced49-db17-4bfa-876d-835bca5e9f23" providerId="AD" clId="Web-{6D6F2D7E-0BDB-432B-D096-3A468B52DAE0}" dt="2026-01-15T10:46:36.694" v="7"/>
          <ac:spMkLst>
            <pc:docMk/>
            <pc:sldMk cId="455326559" sldId="452"/>
            <ac:spMk id="4" creationId="{EB5E432E-F6CD-C46D-3720-E720F706E046}"/>
          </ac:spMkLst>
        </pc:spChg>
      </pc:sldChg>
      <pc:sldChg chg="addSp modSp">
        <pc:chgData name="Nikita Yadav" userId="S::nikitayadav@iisc.ac.in::e47ced49-db17-4bfa-876d-835bca5e9f23" providerId="AD" clId="Web-{6D6F2D7E-0BDB-432B-D096-3A468B52DAE0}" dt="2026-01-15T10:46:36.694" v="7"/>
        <pc:sldMkLst>
          <pc:docMk/>
          <pc:sldMk cId="1062529525" sldId="453"/>
        </pc:sldMkLst>
        <pc:spChg chg="add mod">
          <ac:chgData name="Nikita Yadav" userId="S::nikitayadav@iisc.ac.in::e47ced49-db17-4bfa-876d-835bca5e9f23" providerId="AD" clId="Web-{6D6F2D7E-0BDB-432B-D096-3A468B52DAE0}" dt="2026-01-15T10:46:36.694" v="7"/>
          <ac:spMkLst>
            <pc:docMk/>
            <pc:sldMk cId="1062529525" sldId="453"/>
            <ac:spMk id="26" creationId="{6B7A727A-02B8-D61E-BA4B-1E4B1720C653}"/>
          </ac:spMkLst>
        </pc:spChg>
      </pc:sldChg>
      <pc:sldChg chg="addSp modSp">
        <pc:chgData name="Nikita Yadav" userId="S::nikitayadav@iisc.ac.in::e47ced49-db17-4bfa-876d-835bca5e9f23" providerId="AD" clId="Web-{6D6F2D7E-0BDB-432B-D096-3A468B52DAE0}" dt="2026-01-15T10:46:36.694" v="7"/>
        <pc:sldMkLst>
          <pc:docMk/>
          <pc:sldMk cId="2337023910" sldId="455"/>
        </pc:sldMkLst>
        <pc:spChg chg="add mod">
          <ac:chgData name="Nikita Yadav" userId="S::nikitayadav@iisc.ac.in::e47ced49-db17-4bfa-876d-835bca5e9f23" providerId="AD" clId="Web-{6D6F2D7E-0BDB-432B-D096-3A468B52DAE0}" dt="2026-01-15T10:46:36.694" v="7"/>
          <ac:spMkLst>
            <pc:docMk/>
            <pc:sldMk cId="2337023910" sldId="455"/>
            <ac:spMk id="20" creationId="{E0B736D3-B006-FE69-953D-5A3434469C3B}"/>
          </ac:spMkLst>
        </pc:spChg>
      </pc:sldChg>
      <pc:sldChg chg="addSp modSp">
        <pc:chgData name="Nikita Yadav" userId="S::nikitayadav@iisc.ac.in::e47ced49-db17-4bfa-876d-835bca5e9f23" providerId="AD" clId="Web-{6D6F2D7E-0BDB-432B-D096-3A468B52DAE0}" dt="2026-01-15T10:46:36.694" v="7"/>
        <pc:sldMkLst>
          <pc:docMk/>
          <pc:sldMk cId="2324344367" sldId="456"/>
        </pc:sldMkLst>
        <pc:spChg chg="add mod">
          <ac:chgData name="Nikita Yadav" userId="S::nikitayadav@iisc.ac.in::e47ced49-db17-4bfa-876d-835bca5e9f23" providerId="AD" clId="Web-{6D6F2D7E-0BDB-432B-D096-3A468B52DAE0}" dt="2026-01-15T10:46:36.694" v="7"/>
          <ac:spMkLst>
            <pc:docMk/>
            <pc:sldMk cId="2324344367" sldId="456"/>
            <ac:spMk id="3" creationId="{BF75E2CE-AFA8-6D2E-F546-2CE3BFCE2602}"/>
          </ac:spMkLst>
        </pc:spChg>
      </pc:sldChg>
      <pc:sldChg chg="modSp">
        <pc:chgData name="Nikita Yadav" userId="S::nikitayadav@iisc.ac.in::e47ced49-db17-4bfa-876d-835bca5e9f23" providerId="AD" clId="Web-{6D6F2D7E-0BDB-432B-D096-3A468B52DAE0}" dt="2026-01-15T10:46:36.694" v="7"/>
        <pc:sldMkLst>
          <pc:docMk/>
          <pc:sldMk cId="4183118138" sldId="457"/>
        </pc:sldMkLst>
        <pc:spChg chg="mod">
          <ac:chgData name="Nikita Yadav" userId="S::nikitayadav@iisc.ac.in::e47ced49-db17-4bfa-876d-835bca5e9f23" providerId="AD" clId="Web-{6D6F2D7E-0BDB-432B-D096-3A468B52DAE0}" dt="2026-01-15T10:46:36.694" v="7"/>
          <ac:spMkLst>
            <pc:docMk/>
            <pc:sldMk cId="4183118138" sldId="457"/>
            <ac:spMk id="4" creationId="{B1C5EA06-FCF0-D139-178E-9D7AF11BA725}"/>
          </ac:spMkLst>
        </pc:spChg>
      </pc:sldChg>
      <pc:sldChg chg="modSp">
        <pc:chgData name="Nikita Yadav" userId="S::nikitayadav@iisc.ac.in::e47ced49-db17-4bfa-876d-835bca5e9f23" providerId="AD" clId="Web-{6D6F2D7E-0BDB-432B-D096-3A468B52DAE0}" dt="2026-01-15T10:46:36.694" v="7"/>
        <pc:sldMkLst>
          <pc:docMk/>
          <pc:sldMk cId="3666697790" sldId="458"/>
        </pc:sldMkLst>
        <pc:spChg chg="mod">
          <ac:chgData name="Nikita Yadav" userId="S::nikitayadav@iisc.ac.in::e47ced49-db17-4bfa-876d-835bca5e9f23" providerId="AD" clId="Web-{6D6F2D7E-0BDB-432B-D096-3A468B52DAE0}" dt="2026-01-15T10:46:36.694" v="7"/>
          <ac:spMkLst>
            <pc:docMk/>
            <pc:sldMk cId="3666697790" sldId="458"/>
            <ac:spMk id="42" creationId="{7971C7DE-7AF9-F9A4-A2DD-EFB27C317537}"/>
          </ac:spMkLst>
        </pc:spChg>
      </pc:sldChg>
      <pc:sldChg chg="modSp">
        <pc:chgData name="Nikita Yadav" userId="S::nikitayadav@iisc.ac.in::e47ced49-db17-4bfa-876d-835bca5e9f23" providerId="AD" clId="Web-{6D6F2D7E-0BDB-432B-D096-3A468B52DAE0}" dt="2026-01-15T10:46:36.694" v="7"/>
        <pc:sldMkLst>
          <pc:docMk/>
          <pc:sldMk cId="793200254" sldId="459"/>
        </pc:sldMkLst>
        <pc:spChg chg="mod">
          <ac:chgData name="Nikita Yadav" userId="S::nikitayadav@iisc.ac.in::e47ced49-db17-4bfa-876d-835bca5e9f23" providerId="AD" clId="Web-{6D6F2D7E-0BDB-432B-D096-3A468B52DAE0}" dt="2026-01-15T10:46:36.694" v="7"/>
          <ac:spMkLst>
            <pc:docMk/>
            <pc:sldMk cId="793200254" sldId="459"/>
            <ac:spMk id="4" creationId="{8A932592-9948-879F-4D33-8A3180239060}"/>
          </ac:spMkLst>
        </pc:spChg>
      </pc:sldChg>
      <pc:sldChg chg="modSp">
        <pc:chgData name="Nikita Yadav" userId="S::nikitayadav@iisc.ac.in::e47ced49-db17-4bfa-876d-835bca5e9f23" providerId="AD" clId="Web-{6D6F2D7E-0BDB-432B-D096-3A468B52DAE0}" dt="2026-01-15T10:46:36.694" v="7"/>
        <pc:sldMkLst>
          <pc:docMk/>
          <pc:sldMk cId="3445136322" sldId="460"/>
        </pc:sldMkLst>
        <pc:spChg chg="mod">
          <ac:chgData name="Nikita Yadav" userId="S::nikitayadav@iisc.ac.in::e47ced49-db17-4bfa-876d-835bca5e9f23" providerId="AD" clId="Web-{6D6F2D7E-0BDB-432B-D096-3A468B52DAE0}" dt="2026-01-15T10:46:36.694" v="7"/>
          <ac:spMkLst>
            <pc:docMk/>
            <pc:sldMk cId="3445136322" sldId="460"/>
            <ac:spMk id="47" creationId="{ED6079B0-C33C-5590-0AA3-04D440D312DE}"/>
          </ac:spMkLst>
        </pc:spChg>
      </pc:sldChg>
      <pc:sldChg chg="modSp">
        <pc:chgData name="Nikita Yadav" userId="S::nikitayadav@iisc.ac.in::e47ced49-db17-4bfa-876d-835bca5e9f23" providerId="AD" clId="Web-{6D6F2D7E-0BDB-432B-D096-3A468B52DAE0}" dt="2026-01-15T10:46:36.694" v="7"/>
        <pc:sldMkLst>
          <pc:docMk/>
          <pc:sldMk cId="1809599282" sldId="461"/>
        </pc:sldMkLst>
        <pc:spChg chg="mod">
          <ac:chgData name="Nikita Yadav" userId="S::nikitayadav@iisc.ac.in::e47ced49-db17-4bfa-876d-835bca5e9f23" providerId="AD" clId="Web-{6D6F2D7E-0BDB-432B-D096-3A468B52DAE0}" dt="2026-01-15T10:46:36.694" v="7"/>
          <ac:spMkLst>
            <pc:docMk/>
            <pc:sldMk cId="1809599282" sldId="461"/>
            <ac:spMk id="4" creationId="{CD34478A-E983-0675-2BBE-8211A8642FF4}"/>
          </ac:spMkLst>
        </pc:spChg>
      </pc:sldChg>
      <pc:sldMasterChg chg="modSp mod modSldLayout">
        <pc:chgData name="Nikita Yadav" userId="S::nikitayadav@iisc.ac.in::e47ced49-db17-4bfa-876d-835bca5e9f23" providerId="AD" clId="Web-{6D6F2D7E-0BDB-432B-D096-3A468B52DAE0}" dt="2026-01-15T10:46:36.694" v="7"/>
        <pc:sldMasterMkLst>
          <pc:docMk/>
          <pc:sldMasterMk cId="2460954070" sldId="2147483660"/>
        </pc:sldMasterMkLst>
        <pc:spChg chg="mod">
          <ac:chgData name="Nikita Yadav" userId="S::nikitayadav@iisc.ac.in::e47ced49-db17-4bfa-876d-835bca5e9f23" providerId="AD" clId="Web-{6D6F2D7E-0BDB-432B-D096-3A468B52DAE0}" dt="2026-01-15T10:46:36.694" v="7"/>
          <ac:spMkLst>
            <pc:docMk/>
            <pc:sldMasterMk cId="2460954070" sldId="2147483660"/>
            <ac:spMk id="5" creationId="{00000000-0000-0000-0000-000000000000}"/>
          </ac:spMkLst>
        </pc:spChg>
        <pc:sldLayoutChg chg="modSp mod">
          <pc:chgData name="Nikita Yadav" userId="S::nikitayadav@iisc.ac.in::e47ced49-db17-4bfa-876d-835bca5e9f23" providerId="AD" clId="Web-{6D6F2D7E-0BDB-432B-D096-3A468B52DAE0}" dt="2026-01-15T10:46:36.694" v="7"/>
          <pc:sldLayoutMkLst>
            <pc:docMk/>
            <pc:sldMasterMk cId="2460954070" sldId="2147483660"/>
            <pc:sldLayoutMk cId="2385387890" sldId="2147483661"/>
          </pc:sldLayoutMkLst>
          <pc:spChg chg="mod">
            <ac:chgData name="Nikita Yadav" userId="S::nikitayadav@iisc.ac.in::e47ced49-db17-4bfa-876d-835bca5e9f23" providerId="AD" clId="Web-{6D6F2D7E-0BDB-432B-D096-3A468B52DAE0}" dt="2026-01-15T10:46:36.694" v="7"/>
            <ac:spMkLst>
              <pc:docMk/>
              <pc:sldMasterMk cId="2460954070" sldId="2147483660"/>
              <pc:sldLayoutMk cId="2385387890" sldId="2147483661"/>
              <ac:spMk id="5" creationId="{00000000-0000-0000-0000-000000000000}"/>
            </ac:spMkLst>
          </pc:spChg>
        </pc:sldLayoutChg>
        <pc:sldLayoutChg chg="modSp mod">
          <pc:chgData name="Nikita Yadav" userId="S::nikitayadav@iisc.ac.in::e47ced49-db17-4bfa-876d-835bca5e9f23" providerId="AD" clId="Web-{6D6F2D7E-0BDB-432B-D096-3A468B52DAE0}" dt="2026-01-15T10:46:36.694" v="7"/>
          <pc:sldLayoutMkLst>
            <pc:docMk/>
            <pc:sldMasterMk cId="2460954070" sldId="2147483660"/>
            <pc:sldLayoutMk cId="949138452" sldId="2147483662"/>
          </pc:sldLayoutMkLst>
          <pc:spChg chg="mod">
            <ac:chgData name="Nikita Yadav" userId="S::nikitayadav@iisc.ac.in::e47ced49-db17-4bfa-876d-835bca5e9f23" providerId="AD" clId="Web-{6D6F2D7E-0BDB-432B-D096-3A468B52DAE0}" dt="2026-01-15T10:46:36.694" v="7"/>
            <ac:spMkLst>
              <pc:docMk/>
              <pc:sldMasterMk cId="2460954070" sldId="2147483660"/>
              <pc:sldLayoutMk cId="949138452" sldId="2147483662"/>
              <ac:spMk id="5" creationId="{00000000-0000-0000-0000-000000000000}"/>
            </ac:spMkLst>
          </pc:spChg>
        </pc:sldLayoutChg>
        <pc:sldLayoutChg chg="modSp mod">
          <pc:chgData name="Nikita Yadav" userId="S::nikitayadav@iisc.ac.in::e47ced49-db17-4bfa-876d-835bca5e9f23" providerId="AD" clId="Web-{6D6F2D7E-0BDB-432B-D096-3A468B52DAE0}" dt="2026-01-15T10:46:36.694" v="7"/>
          <pc:sldLayoutMkLst>
            <pc:docMk/>
            <pc:sldMasterMk cId="2460954070" sldId="2147483660"/>
            <pc:sldLayoutMk cId="2591524520" sldId="2147483663"/>
          </pc:sldLayoutMkLst>
          <pc:spChg chg="mod">
            <ac:chgData name="Nikita Yadav" userId="S::nikitayadav@iisc.ac.in::e47ced49-db17-4bfa-876d-835bca5e9f23" providerId="AD" clId="Web-{6D6F2D7E-0BDB-432B-D096-3A468B52DAE0}" dt="2026-01-15T10:46:36.694" v="7"/>
            <ac:spMkLst>
              <pc:docMk/>
              <pc:sldMasterMk cId="2460954070" sldId="2147483660"/>
              <pc:sldLayoutMk cId="2591524520" sldId="2147483663"/>
              <ac:spMk id="5" creationId="{00000000-0000-0000-0000-000000000000}"/>
            </ac:spMkLst>
          </pc:spChg>
        </pc:sldLayoutChg>
        <pc:sldLayoutChg chg="modSp mod">
          <pc:chgData name="Nikita Yadav" userId="S::nikitayadav@iisc.ac.in::e47ced49-db17-4bfa-876d-835bca5e9f23" providerId="AD" clId="Web-{6D6F2D7E-0BDB-432B-D096-3A468B52DAE0}" dt="2026-01-15T10:46:36.694" v="7"/>
          <pc:sldLayoutMkLst>
            <pc:docMk/>
            <pc:sldMasterMk cId="2460954070" sldId="2147483660"/>
            <pc:sldLayoutMk cId="1203092039" sldId="2147483664"/>
          </pc:sldLayoutMkLst>
          <pc:spChg chg="mod">
            <ac:chgData name="Nikita Yadav" userId="S::nikitayadav@iisc.ac.in::e47ced49-db17-4bfa-876d-835bca5e9f23" providerId="AD" clId="Web-{6D6F2D7E-0BDB-432B-D096-3A468B52DAE0}" dt="2026-01-15T10:46:36.694" v="7"/>
            <ac:spMkLst>
              <pc:docMk/>
              <pc:sldMasterMk cId="2460954070" sldId="2147483660"/>
              <pc:sldLayoutMk cId="1203092039" sldId="2147483664"/>
              <ac:spMk id="6" creationId="{00000000-0000-0000-0000-000000000000}"/>
            </ac:spMkLst>
          </pc:spChg>
        </pc:sldLayoutChg>
        <pc:sldLayoutChg chg="modSp mod">
          <pc:chgData name="Nikita Yadav" userId="S::nikitayadav@iisc.ac.in::e47ced49-db17-4bfa-876d-835bca5e9f23" providerId="AD" clId="Web-{6D6F2D7E-0BDB-432B-D096-3A468B52DAE0}" dt="2026-01-15T10:46:36.694" v="7"/>
          <pc:sldLayoutMkLst>
            <pc:docMk/>
            <pc:sldMasterMk cId="2460954070" sldId="2147483660"/>
            <pc:sldLayoutMk cId="3733172339" sldId="2147483665"/>
          </pc:sldLayoutMkLst>
          <pc:spChg chg="mod">
            <ac:chgData name="Nikita Yadav" userId="S::nikitayadav@iisc.ac.in::e47ced49-db17-4bfa-876d-835bca5e9f23" providerId="AD" clId="Web-{6D6F2D7E-0BDB-432B-D096-3A468B52DAE0}" dt="2026-01-15T10:46:36.694" v="7"/>
            <ac:spMkLst>
              <pc:docMk/>
              <pc:sldMasterMk cId="2460954070" sldId="2147483660"/>
              <pc:sldLayoutMk cId="3733172339" sldId="2147483665"/>
              <ac:spMk id="8" creationId="{00000000-0000-0000-0000-000000000000}"/>
            </ac:spMkLst>
          </pc:spChg>
        </pc:sldLayoutChg>
        <pc:sldLayoutChg chg="modSp mod">
          <pc:chgData name="Nikita Yadav" userId="S::nikitayadav@iisc.ac.in::e47ced49-db17-4bfa-876d-835bca5e9f23" providerId="AD" clId="Web-{6D6F2D7E-0BDB-432B-D096-3A468B52DAE0}" dt="2026-01-15T10:46:36.694" v="7"/>
          <pc:sldLayoutMkLst>
            <pc:docMk/>
            <pc:sldMasterMk cId="2460954070" sldId="2147483660"/>
            <pc:sldLayoutMk cId="3210312558" sldId="2147483666"/>
          </pc:sldLayoutMkLst>
          <pc:spChg chg="mod">
            <ac:chgData name="Nikita Yadav" userId="S::nikitayadav@iisc.ac.in::e47ced49-db17-4bfa-876d-835bca5e9f23" providerId="AD" clId="Web-{6D6F2D7E-0BDB-432B-D096-3A468B52DAE0}" dt="2026-01-15T10:46:36.694" v="7"/>
            <ac:spMkLst>
              <pc:docMk/>
              <pc:sldMasterMk cId="2460954070" sldId="2147483660"/>
              <pc:sldLayoutMk cId="3210312558" sldId="2147483666"/>
              <ac:spMk id="4" creationId="{00000000-0000-0000-0000-000000000000}"/>
            </ac:spMkLst>
          </pc:spChg>
        </pc:sldLayoutChg>
        <pc:sldLayoutChg chg="modSp mod">
          <pc:chgData name="Nikita Yadav" userId="S::nikitayadav@iisc.ac.in::e47ced49-db17-4bfa-876d-835bca5e9f23" providerId="AD" clId="Web-{6D6F2D7E-0BDB-432B-D096-3A468B52DAE0}" dt="2026-01-15T10:46:36.694" v="7"/>
          <pc:sldLayoutMkLst>
            <pc:docMk/>
            <pc:sldMasterMk cId="2460954070" sldId="2147483660"/>
            <pc:sldLayoutMk cId="3146388984" sldId="2147483667"/>
          </pc:sldLayoutMkLst>
          <pc:spChg chg="mod">
            <ac:chgData name="Nikita Yadav" userId="S::nikitayadav@iisc.ac.in::e47ced49-db17-4bfa-876d-835bca5e9f23" providerId="AD" clId="Web-{6D6F2D7E-0BDB-432B-D096-3A468B52DAE0}" dt="2026-01-15T10:46:36.694" v="7"/>
            <ac:spMkLst>
              <pc:docMk/>
              <pc:sldMasterMk cId="2460954070" sldId="2147483660"/>
              <pc:sldLayoutMk cId="3146388984" sldId="2147483667"/>
              <ac:spMk id="3" creationId="{00000000-0000-0000-0000-000000000000}"/>
            </ac:spMkLst>
          </pc:spChg>
        </pc:sldLayoutChg>
        <pc:sldLayoutChg chg="modSp mod">
          <pc:chgData name="Nikita Yadav" userId="S::nikitayadav@iisc.ac.in::e47ced49-db17-4bfa-876d-835bca5e9f23" providerId="AD" clId="Web-{6D6F2D7E-0BDB-432B-D096-3A468B52DAE0}" dt="2026-01-15T10:46:36.694" v="7"/>
          <pc:sldLayoutMkLst>
            <pc:docMk/>
            <pc:sldMasterMk cId="2460954070" sldId="2147483660"/>
            <pc:sldLayoutMk cId="3171841454" sldId="2147483668"/>
          </pc:sldLayoutMkLst>
          <pc:spChg chg="mod">
            <ac:chgData name="Nikita Yadav" userId="S::nikitayadav@iisc.ac.in::e47ced49-db17-4bfa-876d-835bca5e9f23" providerId="AD" clId="Web-{6D6F2D7E-0BDB-432B-D096-3A468B52DAE0}" dt="2026-01-15T10:46:36.694" v="7"/>
            <ac:spMkLst>
              <pc:docMk/>
              <pc:sldMasterMk cId="2460954070" sldId="2147483660"/>
              <pc:sldLayoutMk cId="3171841454" sldId="2147483668"/>
              <ac:spMk id="6" creationId="{00000000-0000-0000-0000-000000000000}"/>
            </ac:spMkLst>
          </pc:spChg>
        </pc:sldLayoutChg>
        <pc:sldLayoutChg chg="modSp mod">
          <pc:chgData name="Nikita Yadav" userId="S::nikitayadav@iisc.ac.in::e47ced49-db17-4bfa-876d-835bca5e9f23" providerId="AD" clId="Web-{6D6F2D7E-0BDB-432B-D096-3A468B52DAE0}" dt="2026-01-15T10:46:36.694" v="7"/>
          <pc:sldLayoutMkLst>
            <pc:docMk/>
            <pc:sldMasterMk cId="2460954070" sldId="2147483660"/>
            <pc:sldLayoutMk cId="1718958274" sldId="2147483669"/>
          </pc:sldLayoutMkLst>
          <pc:spChg chg="mod">
            <ac:chgData name="Nikita Yadav" userId="S::nikitayadav@iisc.ac.in::e47ced49-db17-4bfa-876d-835bca5e9f23" providerId="AD" clId="Web-{6D6F2D7E-0BDB-432B-D096-3A468B52DAE0}" dt="2026-01-15T10:46:36.694" v="7"/>
            <ac:spMkLst>
              <pc:docMk/>
              <pc:sldMasterMk cId="2460954070" sldId="2147483660"/>
              <pc:sldLayoutMk cId="1718958274" sldId="2147483669"/>
              <ac:spMk id="6" creationId="{00000000-0000-0000-0000-000000000000}"/>
            </ac:spMkLst>
          </pc:spChg>
        </pc:sldLayoutChg>
        <pc:sldLayoutChg chg="modSp mod">
          <pc:chgData name="Nikita Yadav" userId="S::nikitayadav@iisc.ac.in::e47ced49-db17-4bfa-876d-835bca5e9f23" providerId="AD" clId="Web-{6D6F2D7E-0BDB-432B-D096-3A468B52DAE0}" dt="2026-01-15T10:46:36.694" v="7"/>
          <pc:sldLayoutMkLst>
            <pc:docMk/>
            <pc:sldMasterMk cId="2460954070" sldId="2147483660"/>
            <pc:sldLayoutMk cId="2202905451" sldId="2147483670"/>
          </pc:sldLayoutMkLst>
          <pc:spChg chg="mod">
            <ac:chgData name="Nikita Yadav" userId="S::nikitayadav@iisc.ac.in::e47ced49-db17-4bfa-876d-835bca5e9f23" providerId="AD" clId="Web-{6D6F2D7E-0BDB-432B-D096-3A468B52DAE0}" dt="2026-01-15T10:46:36.694" v="7"/>
            <ac:spMkLst>
              <pc:docMk/>
              <pc:sldMasterMk cId="2460954070" sldId="2147483660"/>
              <pc:sldLayoutMk cId="2202905451" sldId="2147483670"/>
              <ac:spMk id="5" creationId="{00000000-0000-0000-0000-000000000000}"/>
            </ac:spMkLst>
          </pc:spChg>
        </pc:sldLayoutChg>
        <pc:sldLayoutChg chg="modSp mod">
          <pc:chgData name="Nikita Yadav" userId="S::nikitayadav@iisc.ac.in::e47ced49-db17-4bfa-876d-835bca5e9f23" providerId="AD" clId="Web-{6D6F2D7E-0BDB-432B-D096-3A468B52DAE0}" dt="2026-01-15T10:46:36.694" v="7"/>
          <pc:sldLayoutMkLst>
            <pc:docMk/>
            <pc:sldMasterMk cId="2460954070" sldId="2147483660"/>
            <pc:sldLayoutMk cId="3479445657" sldId="2147483671"/>
          </pc:sldLayoutMkLst>
          <pc:spChg chg="mod">
            <ac:chgData name="Nikita Yadav" userId="S::nikitayadav@iisc.ac.in::e47ced49-db17-4bfa-876d-835bca5e9f23" providerId="AD" clId="Web-{6D6F2D7E-0BDB-432B-D096-3A468B52DAE0}" dt="2026-01-15T10:46:36.694" v="7"/>
            <ac:spMkLst>
              <pc:docMk/>
              <pc:sldMasterMk cId="2460954070" sldId="2147483660"/>
              <pc:sldLayoutMk cId="3479445657" sldId="2147483671"/>
              <ac:spMk id="5" creationId="{00000000-0000-0000-0000-000000000000}"/>
            </ac:spMkLst>
          </pc:spChg>
        </pc:sldLayoutChg>
      </pc:sldMasterChg>
    </pc:docChg>
  </pc:docChgLst>
  <pc:docChgLst>
    <pc:chgData name="Nikita Yadav" userId="S::nikitayadav@iisc.ac.in::e47ced49-db17-4bfa-876d-835bca5e9f23" providerId="AD" clId="Web-{8E3F89BD-0EDC-6606-8986-0DD75DF6A4A3}"/>
    <pc:docChg chg="addSld delSld modSld">
      <pc:chgData name="Nikita Yadav" userId="S::nikitayadav@iisc.ac.in::e47ced49-db17-4bfa-876d-835bca5e9f23" providerId="AD" clId="Web-{8E3F89BD-0EDC-6606-8986-0DD75DF6A4A3}" dt="2026-01-15T06:31:33.255" v="654"/>
      <pc:docMkLst>
        <pc:docMk/>
      </pc:docMkLst>
      <pc:sldChg chg="modSp">
        <pc:chgData name="Nikita Yadav" userId="S::nikitayadav@iisc.ac.in::e47ced49-db17-4bfa-876d-835bca5e9f23" providerId="AD" clId="Web-{8E3F89BD-0EDC-6606-8986-0DD75DF6A4A3}" dt="2026-01-15T06:08:31.743" v="293"/>
        <pc:sldMkLst>
          <pc:docMk/>
          <pc:sldMk cId="2890472153" sldId="260"/>
        </pc:sldMkLst>
        <pc:spChg chg="mod">
          <ac:chgData name="Nikita Yadav" userId="S::nikitayadav@iisc.ac.in::e47ced49-db17-4bfa-876d-835bca5e9f23" providerId="AD" clId="Web-{8E3F89BD-0EDC-6606-8986-0DD75DF6A4A3}" dt="2026-01-15T06:08:31.665" v="285"/>
          <ac:spMkLst>
            <pc:docMk/>
            <pc:sldMk cId="2890472153" sldId="260"/>
            <ac:spMk id="2" creationId="{2499ABAC-1023-C84A-024E-C87C1E7DD1BF}"/>
          </ac:spMkLst>
        </pc:spChg>
        <pc:spChg chg="mod">
          <ac:chgData name="Nikita Yadav" userId="S::nikitayadav@iisc.ac.in::e47ced49-db17-4bfa-876d-835bca5e9f23" providerId="AD" clId="Web-{8E3F89BD-0EDC-6606-8986-0DD75DF6A4A3}" dt="2026-01-15T06:08:31.665" v="290"/>
          <ac:spMkLst>
            <pc:docMk/>
            <pc:sldMk cId="2890472153" sldId="260"/>
            <ac:spMk id="3" creationId="{DB76C6DF-010E-7D63-AA36-2FAB9D8384A7}"/>
          </ac:spMkLst>
        </pc:spChg>
        <pc:spChg chg="mod">
          <ac:chgData name="Nikita Yadav" userId="S::nikitayadav@iisc.ac.in::e47ced49-db17-4bfa-876d-835bca5e9f23" providerId="AD" clId="Web-{8E3F89BD-0EDC-6606-8986-0DD75DF6A4A3}" dt="2026-01-15T06:08:31.665" v="286"/>
          <ac:spMkLst>
            <pc:docMk/>
            <pc:sldMk cId="2890472153" sldId="260"/>
            <ac:spMk id="6" creationId="{6090B63D-CCF9-B325-93B3-A707A0644342}"/>
          </ac:spMkLst>
        </pc:spChg>
        <pc:spChg chg="mod">
          <ac:chgData name="Nikita Yadav" userId="S::nikitayadav@iisc.ac.in::e47ced49-db17-4bfa-876d-835bca5e9f23" providerId="AD" clId="Web-{8E3F89BD-0EDC-6606-8986-0DD75DF6A4A3}" dt="2026-01-15T06:08:31.665" v="291"/>
          <ac:spMkLst>
            <pc:docMk/>
            <pc:sldMk cId="2890472153" sldId="260"/>
            <ac:spMk id="8" creationId="{195161C2-07E7-84B0-771C-0BE57661FAB1}"/>
          </ac:spMkLst>
        </pc:spChg>
        <pc:spChg chg="mod">
          <ac:chgData name="Nikita Yadav" userId="S::nikitayadav@iisc.ac.in::e47ced49-db17-4bfa-876d-835bca5e9f23" providerId="AD" clId="Web-{8E3F89BD-0EDC-6606-8986-0DD75DF6A4A3}" dt="2026-01-15T06:08:31.665" v="287"/>
          <ac:spMkLst>
            <pc:docMk/>
            <pc:sldMk cId="2890472153" sldId="260"/>
            <ac:spMk id="9" creationId="{2096824E-6444-29AE-81CD-75209C03085C}"/>
          </ac:spMkLst>
        </pc:spChg>
        <pc:spChg chg="mod">
          <ac:chgData name="Nikita Yadav" userId="S::nikitayadav@iisc.ac.in::e47ced49-db17-4bfa-876d-835bca5e9f23" providerId="AD" clId="Web-{8E3F89BD-0EDC-6606-8986-0DD75DF6A4A3}" dt="2026-01-15T06:08:31.743" v="293"/>
          <ac:spMkLst>
            <pc:docMk/>
            <pc:sldMk cId="2890472153" sldId="260"/>
            <ac:spMk id="11" creationId="{E3AE0A86-5EDC-049A-D4F9-A408D0F0BD94}"/>
          </ac:spMkLst>
        </pc:spChg>
        <pc:spChg chg="mod">
          <ac:chgData name="Nikita Yadav" userId="S::nikitayadav@iisc.ac.in::e47ced49-db17-4bfa-876d-835bca5e9f23" providerId="AD" clId="Web-{8E3F89BD-0EDC-6606-8986-0DD75DF6A4A3}" dt="2026-01-15T06:08:31.665" v="288"/>
          <ac:spMkLst>
            <pc:docMk/>
            <pc:sldMk cId="2890472153" sldId="260"/>
            <ac:spMk id="15" creationId="{59C0733F-88A1-61F4-897A-63B66E1A1A1F}"/>
          </ac:spMkLst>
        </pc:spChg>
        <pc:spChg chg="mod">
          <ac:chgData name="Nikita Yadav" userId="S::nikitayadav@iisc.ac.in::e47ced49-db17-4bfa-876d-835bca5e9f23" providerId="AD" clId="Web-{8E3F89BD-0EDC-6606-8986-0DD75DF6A4A3}" dt="2026-01-15T06:08:31.665" v="289"/>
          <ac:spMkLst>
            <pc:docMk/>
            <pc:sldMk cId="2890472153" sldId="260"/>
            <ac:spMk id="16" creationId="{CB1FAECD-E677-5BA8-25A5-9F858AEB296A}"/>
          </ac:spMkLst>
        </pc:spChg>
        <pc:spChg chg="mod">
          <ac:chgData name="Nikita Yadav" userId="S::nikitayadav@iisc.ac.in::e47ced49-db17-4bfa-876d-835bca5e9f23" providerId="AD" clId="Web-{8E3F89BD-0EDC-6606-8986-0DD75DF6A4A3}" dt="2026-01-15T06:08:31.665" v="292"/>
          <ac:spMkLst>
            <pc:docMk/>
            <pc:sldMk cId="2890472153" sldId="260"/>
            <ac:spMk id="20" creationId="{931DE08C-95C3-60E9-0795-9AD2D2DA192D}"/>
          </ac:spMkLst>
        </pc:spChg>
      </pc:sldChg>
      <pc:sldChg chg="addSp delSp modSp">
        <pc:chgData name="Nikita Yadav" userId="S::nikitayadav@iisc.ac.in::e47ced49-db17-4bfa-876d-835bca5e9f23" providerId="AD" clId="Web-{8E3F89BD-0EDC-6606-8986-0DD75DF6A4A3}" dt="2026-01-15T06:08:12.431" v="284" actId="20577"/>
        <pc:sldMkLst>
          <pc:docMk/>
          <pc:sldMk cId="4117246159" sldId="346"/>
        </pc:sldMkLst>
        <pc:spChg chg="mod">
          <ac:chgData name="Nikita Yadav" userId="S::nikitayadav@iisc.ac.in::e47ced49-db17-4bfa-876d-835bca5e9f23" providerId="AD" clId="Web-{8E3F89BD-0EDC-6606-8986-0DD75DF6A4A3}" dt="2026-01-15T06:08:12.431" v="284" actId="20577"/>
          <ac:spMkLst>
            <pc:docMk/>
            <pc:sldMk cId="4117246159" sldId="346"/>
            <ac:spMk id="2" creationId="{D5BA55AF-F217-1F49-3172-64E80BADFDBA}"/>
          </ac:spMkLst>
        </pc:spChg>
        <pc:spChg chg="add">
          <ac:chgData name="Nikita Yadav" userId="S::nikitayadav@iisc.ac.in::e47ced49-db17-4bfa-876d-835bca5e9f23" providerId="AD" clId="Web-{8E3F89BD-0EDC-6606-8986-0DD75DF6A4A3}" dt="2026-01-15T06:07:25.071" v="262"/>
          <ac:spMkLst>
            <pc:docMk/>
            <pc:sldMk cId="4117246159" sldId="346"/>
            <ac:spMk id="3" creationId="{92F92FEA-0F75-900B-95A2-EB3A4161D028}"/>
          </ac:spMkLst>
        </pc:spChg>
        <pc:spChg chg="mod">
          <ac:chgData name="Nikita Yadav" userId="S::nikitayadav@iisc.ac.in::e47ced49-db17-4bfa-876d-835bca5e9f23" providerId="AD" clId="Web-{8E3F89BD-0EDC-6606-8986-0DD75DF6A4A3}" dt="2026-01-15T06:07:58.446" v="279" actId="20577"/>
          <ac:spMkLst>
            <pc:docMk/>
            <pc:sldMk cId="4117246159" sldId="346"/>
            <ac:spMk id="4" creationId="{4253BAED-5CAB-FC85-6B38-9D97C96DEFE8}"/>
          </ac:spMkLst>
        </pc:spChg>
        <pc:spChg chg="mod">
          <ac:chgData name="Nikita Yadav" userId="S::nikitayadav@iisc.ac.in::e47ced49-db17-4bfa-876d-835bca5e9f23" providerId="AD" clId="Web-{8E3F89BD-0EDC-6606-8986-0DD75DF6A4A3}" dt="2026-01-15T06:07:32.399" v="264"/>
          <ac:spMkLst>
            <pc:docMk/>
            <pc:sldMk cId="4117246159" sldId="346"/>
            <ac:spMk id="5" creationId="{D9734B09-E991-6CDC-3E6C-50C6F4821134}"/>
          </ac:spMkLst>
        </pc:spChg>
        <pc:spChg chg="add">
          <ac:chgData name="Nikita Yadav" userId="S::nikitayadav@iisc.ac.in::e47ced49-db17-4bfa-876d-835bca5e9f23" providerId="AD" clId="Web-{8E3F89BD-0EDC-6606-8986-0DD75DF6A4A3}" dt="2026-01-15T06:07:25.071" v="262"/>
          <ac:spMkLst>
            <pc:docMk/>
            <pc:sldMk cId="4117246159" sldId="346"/>
            <ac:spMk id="9" creationId="{4E6DC94A-3D25-DD30-04C8-C06BF45F2C15}"/>
          </ac:spMkLst>
        </pc:spChg>
        <pc:spChg chg="add">
          <ac:chgData name="Nikita Yadav" userId="S::nikitayadav@iisc.ac.in::e47ced49-db17-4bfa-876d-835bca5e9f23" providerId="AD" clId="Web-{8E3F89BD-0EDC-6606-8986-0DD75DF6A4A3}" dt="2026-01-15T06:07:25.071" v="262"/>
          <ac:spMkLst>
            <pc:docMk/>
            <pc:sldMk cId="4117246159" sldId="346"/>
            <ac:spMk id="14" creationId="{0CA4FDC2-0754-3B07-4214-0FA1272E43E2}"/>
          </ac:spMkLst>
        </pc:spChg>
        <pc:spChg chg="add">
          <ac:chgData name="Nikita Yadav" userId="S::nikitayadav@iisc.ac.in::e47ced49-db17-4bfa-876d-835bca5e9f23" providerId="AD" clId="Web-{8E3F89BD-0EDC-6606-8986-0DD75DF6A4A3}" dt="2026-01-15T06:07:25.071" v="262"/>
          <ac:spMkLst>
            <pc:docMk/>
            <pc:sldMk cId="4117246159" sldId="346"/>
            <ac:spMk id="19" creationId="{48980358-6219-4ED8-5652-DF50779D83D5}"/>
          </ac:spMkLst>
        </pc:spChg>
        <pc:spChg chg="add">
          <ac:chgData name="Nikita Yadav" userId="S::nikitayadav@iisc.ac.in::e47ced49-db17-4bfa-876d-835bca5e9f23" providerId="AD" clId="Web-{8E3F89BD-0EDC-6606-8986-0DD75DF6A4A3}" dt="2026-01-15T06:07:25.071" v="262"/>
          <ac:spMkLst>
            <pc:docMk/>
            <pc:sldMk cId="4117246159" sldId="346"/>
            <ac:spMk id="20" creationId="{C3543F01-EFB3-DF58-4727-B52D9EE5A07B}"/>
          </ac:spMkLst>
        </pc:spChg>
        <pc:spChg chg="add">
          <ac:chgData name="Nikita Yadav" userId="S::nikitayadav@iisc.ac.in::e47ced49-db17-4bfa-876d-835bca5e9f23" providerId="AD" clId="Web-{8E3F89BD-0EDC-6606-8986-0DD75DF6A4A3}" dt="2026-01-15T06:07:25.071" v="262"/>
          <ac:spMkLst>
            <pc:docMk/>
            <pc:sldMk cId="4117246159" sldId="346"/>
            <ac:spMk id="21" creationId="{C0E87BD6-C95D-B476-C712-4A2A96B32361}"/>
          </ac:spMkLst>
        </pc:spChg>
        <pc:spChg chg="add">
          <ac:chgData name="Nikita Yadav" userId="S::nikitayadav@iisc.ac.in::e47ced49-db17-4bfa-876d-835bca5e9f23" providerId="AD" clId="Web-{8E3F89BD-0EDC-6606-8986-0DD75DF6A4A3}" dt="2026-01-15T06:07:25.071" v="262"/>
          <ac:spMkLst>
            <pc:docMk/>
            <pc:sldMk cId="4117246159" sldId="346"/>
            <ac:spMk id="27" creationId="{C8646B81-37C7-BF95-4251-C8DD58DB28DC}"/>
          </ac:spMkLst>
        </pc:spChg>
        <pc:picChg chg="add">
          <ac:chgData name="Nikita Yadav" userId="S::nikitayadav@iisc.ac.in::e47ced49-db17-4bfa-876d-835bca5e9f23" providerId="AD" clId="Web-{8E3F89BD-0EDC-6606-8986-0DD75DF6A4A3}" dt="2026-01-15T06:07:25.071" v="262"/>
          <ac:picMkLst>
            <pc:docMk/>
            <pc:sldMk cId="4117246159" sldId="346"/>
            <ac:picMk id="13" creationId="{F6ACA0E4-2AA0-1672-E488-B8FB1513CB95}"/>
          </ac:picMkLst>
        </pc:picChg>
        <pc:cxnChg chg="add">
          <ac:chgData name="Nikita Yadav" userId="S::nikitayadav@iisc.ac.in::e47ced49-db17-4bfa-876d-835bca5e9f23" providerId="AD" clId="Web-{8E3F89BD-0EDC-6606-8986-0DD75DF6A4A3}" dt="2026-01-15T06:07:25.071" v="262"/>
          <ac:cxnSpMkLst>
            <pc:docMk/>
            <pc:sldMk cId="4117246159" sldId="346"/>
            <ac:cxnSpMk id="23" creationId="{EDA20A70-2D73-14D0-A448-99E3ABCA2879}"/>
          </ac:cxnSpMkLst>
        </pc:cxnChg>
        <pc:cxnChg chg="add">
          <ac:chgData name="Nikita Yadav" userId="S::nikitayadav@iisc.ac.in::e47ced49-db17-4bfa-876d-835bca5e9f23" providerId="AD" clId="Web-{8E3F89BD-0EDC-6606-8986-0DD75DF6A4A3}" dt="2026-01-15T06:07:25.071" v="262"/>
          <ac:cxnSpMkLst>
            <pc:docMk/>
            <pc:sldMk cId="4117246159" sldId="346"/>
            <ac:cxnSpMk id="25" creationId="{32100BB1-ECCB-641A-5B30-84C07B040690}"/>
          </ac:cxnSpMkLst>
        </pc:cxnChg>
      </pc:sldChg>
      <pc:sldChg chg="modSp">
        <pc:chgData name="Nikita Yadav" userId="S::nikitayadav@iisc.ac.in::e47ced49-db17-4bfa-876d-835bca5e9f23" providerId="AD" clId="Web-{8E3F89BD-0EDC-6606-8986-0DD75DF6A4A3}" dt="2026-01-15T05:59:06.662" v="47"/>
        <pc:sldMkLst>
          <pc:docMk/>
          <pc:sldMk cId="2007886637" sldId="374"/>
        </pc:sldMkLst>
        <pc:spChg chg="mod">
          <ac:chgData name="Nikita Yadav" userId="S::nikitayadav@iisc.ac.in::e47ced49-db17-4bfa-876d-835bca5e9f23" providerId="AD" clId="Web-{8E3F89BD-0EDC-6606-8986-0DD75DF6A4A3}" dt="2026-01-15T05:59:06.615" v="45"/>
          <ac:spMkLst>
            <pc:docMk/>
            <pc:sldMk cId="2007886637" sldId="374"/>
            <ac:spMk id="2" creationId="{72736459-134C-34D5-06A4-36E09D4318E0}"/>
          </ac:spMkLst>
        </pc:spChg>
        <pc:spChg chg="mod">
          <ac:chgData name="Nikita Yadav" userId="S::nikitayadav@iisc.ac.in::e47ced49-db17-4bfa-876d-835bca5e9f23" providerId="AD" clId="Web-{8E3F89BD-0EDC-6606-8986-0DD75DF6A4A3}" dt="2026-01-15T05:59:06.615" v="46"/>
          <ac:spMkLst>
            <pc:docMk/>
            <pc:sldMk cId="2007886637" sldId="374"/>
            <ac:spMk id="3" creationId="{42A78139-D87E-9CDE-FD26-0CCBFC679537}"/>
          </ac:spMkLst>
        </pc:spChg>
        <pc:spChg chg="mod">
          <ac:chgData name="Nikita Yadav" userId="S::nikitayadav@iisc.ac.in::e47ced49-db17-4bfa-876d-835bca5e9f23" providerId="AD" clId="Web-{8E3F89BD-0EDC-6606-8986-0DD75DF6A4A3}" dt="2026-01-15T05:59:06.662" v="47"/>
          <ac:spMkLst>
            <pc:docMk/>
            <pc:sldMk cId="2007886637" sldId="374"/>
            <ac:spMk id="5" creationId="{DE569534-46F2-8DBB-CE35-E9CA57861638}"/>
          </ac:spMkLst>
        </pc:spChg>
      </pc:sldChg>
      <pc:sldChg chg="modSp">
        <pc:chgData name="Nikita Yadav" userId="S::nikitayadav@iisc.ac.in::e47ced49-db17-4bfa-876d-835bca5e9f23" providerId="AD" clId="Web-{8E3F89BD-0EDC-6606-8986-0DD75DF6A4A3}" dt="2026-01-15T06:02:27.523" v="155"/>
        <pc:sldMkLst>
          <pc:docMk/>
          <pc:sldMk cId="3480357160" sldId="375"/>
        </pc:sldMkLst>
        <pc:spChg chg="mod">
          <ac:chgData name="Nikita Yadav" userId="S::nikitayadav@iisc.ac.in::e47ced49-db17-4bfa-876d-835bca5e9f23" providerId="AD" clId="Web-{8E3F89BD-0EDC-6606-8986-0DD75DF6A4A3}" dt="2026-01-15T05:59:41.193" v="52"/>
          <ac:spMkLst>
            <pc:docMk/>
            <pc:sldMk cId="3480357160" sldId="375"/>
            <ac:spMk id="2" creationId="{83FD2C3D-3F0C-02AC-9EE5-D8D940AED366}"/>
          </ac:spMkLst>
        </pc:spChg>
        <pc:spChg chg="mod">
          <ac:chgData name="Nikita Yadav" userId="S::nikitayadav@iisc.ac.in::e47ced49-db17-4bfa-876d-835bca5e9f23" providerId="AD" clId="Web-{8E3F89BD-0EDC-6606-8986-0DD75DF6A4A3}" dt="2026-01-15T05:59:41.193" v="53"/>
          <ac:spMkLst>
            <pc:docMk/>
            <pc:sldMk cId="3480357160" sldId="375"/>
            <ac:spMk id="3" creationId="{BECE7FF9-2342-BF09-631F-C99BD29C9019}"/>
          </ac:spMkLst>
        </pc:spChg>
        <pc:spChg chg="mod">
          <ac:chgData name="Nikita Yadav" userId="S::nikitayadav@iisc.ac.in::e47ced49-db17-4bfa-876d-835bca5e9f23" providerId="AD" clId="Web-{8E3F89BD-0EDC-6606-8986-0DD75DF6A4A3}" dt="2026-01-15T05:59:41.224" v="54"/>
          <ac:spMkLst>
            <pc:docMk/>
            <pc:sldMk cId="3480357160" sldId="375"/>
            <ac:spMk id="5" creationId="{5FA5FEC4-FBA1-966F-64A3-850738620CB0}"/>
          </ac:spMkLst>
        </pc:spChg>
        <pc:graphicFrameChg chg="mod modGraphic">
          <ac:chgData name="Nikita Yadav" userId="S::nikitayadav@iisc.ac.in::e47ced49-db17-4bfa-876d-835bca5e9f23" providerId="AD" clId="Web-{8E3F89BD-0EDC-6606-8986-0DD75DF6A4A3}" dt="2026-01-15T06:02:27.523" v="155"/>
          <ac:graphicFrameMkLst>
            <pc:docMk/>
            <pc:sldMk cId="3480357160" sldId="375"/>
            <ac:graphicFrameMk id="4" creationId="{06031006-8729-9E80-A20B-837B4AF79E1D}"/>
          </ac:graphicFrameMkLst>
        </pc:graphicFrameChg>
      </pc:sldChg>
      <pc:sldChg chg="addSp delSp modSp">
        <pc:chgData name="Nikita Yadav" userId="S::nikitayadav@iisc.ac.in::e47ced49-db17-4bfa-876d-835bca5e9f23" providerId="AD" clId="Web-{8E3F89BD-0EDC-6606-8986-0DD75DF6A4A3}" dt="2026-01-15T06:06:49.759" v="243" actId="14100"/>
        <pc:sldMkLst>
          <pc:docMk/>
          <pc:sldMk cId="2410565032" sldId="395"/>
        </pc:sldMkLst>
        <pc:spChg chg="mod">
          <ac:chgData name="Nikita Yadav" userId="S::nikitayadav@iisc.ac.in::e47ced49-db17-4bfa-876d-835bca5e9f23" providerId="AD" clId="Web-{8E3F89BD-0EDC-6606-8986-0DD75DF6A4A3}" dt="2026-01-15T06:04:15.430" v="157"/>
          <ac:spMkLst>
            <pc:docMk/>
            <pc:sldMk cId="2410565032" sldId="395"/>
            <ac:spMk id="2" creationId="{8D55F61C-27F9-5464-1E71-D7FB249554AB}"/>
          </ac:spMkLst>
        </pc:spChg>
        <pc:spChg chg="add mod">
          <ac:chgData name="Nikita Yadav" userId="S::nikitayadav@iisc.ac.in::e47ced49-db17-4bfa-876d-835bca5e9f23" providerId="AD" clId="Web-{8E3F89BD-0EDC-6606-8986-0DD75DF6A4A3}" dt="2026-01-15T06:04:39.196" v="199" actId="1076"/>
          <ac:spMkLst>
            <pc:docMk/>
            <pc:sldMk cId="2410565032" sldId="395"/>
            <ac:spMk id="3" creationId="{92F92FEA-0F75-900B-95A2-EB3A4161D028}"/>
          </ac:spMkLst>
        </pc:spChg>
        <pc:spChg chg="mod">
          <ac:chgData name="Nikita Yadav" userId="S::nikitayadav@iisc.ac.in::e47ced49-db17-4bfa-876d-835bca5e9f23" providerId="AD" clId="Web-{8E3F89BD-0EDC-6606-8986-0DD75DF6A4A3}" dt="2026-01-15T06:06:49.759" v="243" actId="14100"/>
          <ac:spMkLst>
            <pc:docMk/>
            <pc:sldMk cId="2410565032" sldId="395"/>
            <ac:spMk id="4" creationId="{F14E0940-796E-1DC8-DC98-2652438F71D0}"/>
          </ac:spMkLst>
        </pc:spChg>
        <pc:spChg chg="add mod">
          <ac:chgData name="Nikita Yadav" userId="S::nikitayadav@iisc.ac.in::e47ced49-db17-4bfa-876d-835bca5e9f23" providerId="AD" clId="Web-{8E3F89BD-0EDC-6606-8986-0DD75DF6A4A3}" dt="2026-01-15T06:04:39.196" v="200" actId="1076"/>
          <ac:spMkLst>
            <pc:docMk/>
            <pc:sldMk cId="2410565032" sldId="395"/>
            <ac:spMk id="6" creationId="{4E6DC94A-3D25-DD30-04C8-C06BF45F2C15}"/>
          </ac:spMkLst>
        </pc:spChg>
        <pc:spChg chg="mod">
          <ac:chgData name="Nikita Yadav" userId="S::nikitayadav@iisc.ac.in::e47ced49-db17-4bfa-876d-835bca5e9f23" providerId="AD" clId="Web-{8E3F89BD-0EDC-6606-8986-0DD75DF6A4A3}" dt="2026-01-15T06:04:15.430" v="173"/>
          <ac:spMkLst>
            <pc:docMk/>
            <pc:sldMk cId="2410565032" sldId="395"/>
            <ac:spMk id="7" creationId="{6020B3B4-838E-F331-203A-A2499BD42AC8}"/>
          </ac:spMkLst>
        </pc:spChg>
        <pc:spChg chg="add mod">
          <ac:chgData name="Nikita Yadav" userId="S::nikitayadav@iisc.ac.in::e47ced49-db17-4bfa-876d-835bca5e9f23" providerId="AD" clId="Web-{8E3F89BD-0EDC-6606-8986-0DD75DF6A4A3}" dt="2026-01-15T06:04:59.915" v="213" actId="20577"/>
          <ac:spMkLst>
            <pc:docMk/>
            <pc:sldMk cId="2410565032" sldId="395"/>
            <ac:spMk id="9" creationId="{0CA4FDC2-0754-3B07-4214-0FA1272E43E2}"/>
          </ac:spMkLst>
        </pc:spChg>
        <pc:spChg chg="add mod">
          <ac:chgData name="Nikita Yadav" userId="S::nikitayadav@iisc.ac.in::e47ced49-db17-4bfa-876d-835bca5e9f23" providerId="AD" clId="Web-{8E3F89BD-0EDC-6606-8986-0DD75DF6A4A3}" dt="2026-01-15T06:04:39.227" v="204" actId="1076"/>
          <ac:spMkLst>
            <pc:docMk/>
            <pc:sldMk cId="2410565032" sldId="395"/>
            <ac:spMk id="11" creationId="{C3543F01-EFB3-DF58-4727-B52D9EE5A07B}"/>
          </ac:spMkLst>
        </pc:spChg>
        <pc:spChg chg="add mod">
          <ac:chgData name="Nikita Yadav" userId="S::nikitayadav@iisc.ac.in::e47ced49-db17-4bfa-876d-835bca5e9f23" providerId="AD" clId="Web-{8E3F89BD-0EDC-6606-8986-0DD75DF6A4A3}" dt="2026-01-15T06:04:39.243" v="205" actId="1076"/>
          <ac:spMkLst>
            <pc:docMk/>
            <pc:sldMk cId="2410565032" sldId="395"/>
            <ac:spMk id="12" creationId="{C0E87BD6-C95D-B476-C712-4A2A96B32361}"/>
          </ac:spMkLst>
        </pc:spChg>
        <pc:spChg chg="add mod">
          <ac:chgData name="Nikita Yadav" userId="S::nikitayadav@iisc.ac.in::e47ced49-db17-4bfa-876d-835bca5e9f23" providerId="AD" clId="Web-{8E3F89BD-0EDC-6606-8986-0DD75DF6A4A3}" dt="2026-01-15T06:04:39.258" v="208" actId="1076"/>
          <ac:spMkLst>
            <pc:docMk/>
            <pc:sldMk cId="2410565032" sldId="395"/>
            <ac:spMk id="15" creationId="{C8646B81-37C7-BF95-4251-C8DD58DB28DC}"/>
          </ac:spMkLst>
        </pc:spChg>
        <pc:spChg chg="add mod">
          <ac:chgData name="Nikita Yadav" userId="S::nikitayadav@iisc.ac.in::e47ced49-db17-4bfa-876d-835bca5e9f23" providerId="AD" clId="Web-{8E3F89BD-0EDC-6606-8986-0DD75DF6A4A3}" dt="2026-01-15T06:05:38.118" v="225"/>
          <ac:spMkLst>
            <pc:docMk/>
            <pc:sldMk cId="2410565032" sldId="395"/>
            <ac:spMk id="16" creationId="{D5B52351-A94A-7FCE-BA30-9B3F4D832E3D}"/>
          </ac:spMkLst>
        </pc:spChg>
        <pc:spChg chg="add mod">
          <ac:chgData name="Nikita Yadav" userId="S::nikitayadav@iisc.ac.in::e47ced49-db17-4bfa-876d-835bca5e9f23" providerId="AD" clId="Web-{8E3F89BD-0EDC-6606-8986-0DD75DF6A4A3}" dt="2026-01-15T06:05:33.836" v="224"/>
          <ac:spMkLst>
            <pc:docMk/>
            <pc:sldMk cId="2410565032" sldId="395"/>
            <ac:spMk id="17" creationId="{9BADEB09-B286-6BA7-EF57-715258D6C8EF}"/>
          </ac:spMkLst>
        </pc:spChg>
        <pc:spChg chg="add mod">
          <ac:chgData name="Nikita Yadav" userId="S::nikitayadav@iisc.ac.in::e47ced49-db17-4bfa-876d-835bca5e9f23" providerId="AD" clId="Web-{8E3F89BD-0EDC-6606-8986-0DD75DF6A4A3}" dt="2026-01-15T06:06:09.243" v="232" actId="1076"/>
          <ac:spMkLst>
            <pc:docMk/>
            <pc:sldMk cId="2410565032" sldId="395"/>
            <ac:spMk id="18" creationId="{6918F1B8-01A2-57F6-71C2-D1EAE98DC361}"/>
          </ac:spMkLst>
        </pc:spChg>
        <pc:spChg chg="add mod">
          <ac:chgData name="Nikita Yadav" userId="S::nikitayadav@iisc.ac.in::e47ced49-db17-4bfa-876d-835bca5e9f23" providerId="AD" clId="Web-{8E3F89BD-0EDC-6606-8986-0DD75DF6A4A3}" dt="2026-01-15T06:06:17.930" v="235" actId="20577"/>
          <ac:spMkLst>
            <pc:docMk/>
            <pc:sldMk cId="2410565032" sldId="395"/>
            <ac:spMk id="19" creationId="{48052A90-54CC-0346-515A-D9F6C3A1C324}"/>
          </ac:spMkLst>
        </pc:spChg>
        <pc:spChg chg="add mod">
          <ac:chgData name="Nikita Yadav" userId="S::nikitayadav@iisc.ac.in::e47ced49-db17-4bfa-876d-835bca5e9f23" providerId="AD" clId="Web-{8E3F89BD-0EDC-6606-8986-0DD75DF6A4A3}" dt="2026-01-15T06:06:31.149" v="238" actId="20577"/>
          <ac:spMkLst>
            <pc:docMk/>
            <pc:sldMk cId="2410565032" sldId="395"/>
            <ac:spMk id="20" creationId="{11B96559-2EB0-B1D3-7F76-2F3024AE0358}"/>
          </ac:spMkLst>
        </pc:spChg>
        <pc:cxnChg chg="add mod">
          <ac:chgData name="Nikita Yadav" userId="S::nikitayadav@iisc.ac.in::e47ced49-db17-4bfa-876d-835bca5e9f23" providerId="AD" clId="Web-{8E3F89BD-0EDC-6606-8986-0DD75DF6A4A3}" dt="2026-01-15T06:04:39.243" v="206" actId="1076"/>
          <ac:cxnSpMkLst>
            <pc:docMk/>
            <pc:sldMk cId="2410565032" sldId="395"/>
            <ac:cxnSpMk id="13" creationId="{EDA20A70-2D73-14D0-A448-99E3ABCA2879}"/>
          </ac:cxnSpMkLst>
        </pc:cxnChg>
        <pc:cxnChg chg="add mod">
          <ac:chgData name="Nikita Yadav" userId="S::nikitayadav@iisc.ac.in::e47ced49-db17-4bfa-876d-835bca5e9f23" providerId="AD" clId="Web-{8E3F89BD-0EDC-6606-8986-0DD75DF6A4A3}" dt="2026-01-15T06:04:39.243" v="207" actId="1076"/>
          <ac:cxnSpMkLst>
            <pc:docMk/>
            <pc:sldMk cId="2410565032" sldId="395"/>
            <ac:cxnSpMk id="14" creationId="{32100BB1-ECCB-641A-5B30-84C07B040690}"/>
          </ac:cxnSpMkLst>
        </pc:cxnChg>
      </pc:sldChg>
      <pc:sldChg chg="addSp delSp modSp add addAnim delAnim">
        <pc:chgData name="Nikita Yadav" userId="S::nikitayadav@iisc.ac.in::e47ced49-db17-4bfa-876d-835bca5e9f23" providerId="AD" clId="Web-{8E3F89BD-0EDC-6606-8986-0DD75DF6A4A3}" dt="2026-01-15T06:31:06.270" v="653"/>
        <pc:sldMkLst>
          <pc:docMk/>
          <pc:sldMk cId="1521173050" sldId="404"/>
        </pc:sldMkLst>
        <pc:spChg chg="mod">
          <ac:chgData name="Nikita Yadav" userId="S::nikitayadav@iisc.ac.in::e47ced49-db17-4bfa-876d-835bca5e9f23" providerId="AD" clId="Web-{8E3F89BD-0EDC-6606-8986-0DD75DF6A4A3}" dt="2026-01-15T06:29:29.786" v="619" actId="20577"/>
          <ac:spMkLst>
            <pc:docMk/>
            <pc:sldMk cId="1521173050" sldId="404"/>
            <ac:spMk id="2" creationId="{0EBF0BA3-C1BF-FD8C-9200-A5D379A44606}"/>
          </ac:spMkLst>
        </pc:spChg>
        <pc:spChg chg="mod">
          <ac:chgData name="Nikita Yadav" userId="S::nikitayadav@iisc.ac.in::e47ced49-db17-4bfa-876d-835bca5e9f23" providerId="AD" clId="Web-{8E3F89BD-0EDC-6606-8986-0DD75DF6A4A3}" dt="2026-01-15T06:24:08.503" v="531" actId="1076"/>
          <ac:spMkLst>
            <pc:docMk/>
            <pc:sldMk cId="1521173050" sldId="404"/>
            <ac:spMk id="5" creationId="{3B9BAC8C-F2BE-B143-7BCD-670328E43B88}"/>
          </ac:spMkLst>
        </pc:spChg>
        <pc:spChg chg="mod">
          <ac:chgData name="Nikita Yadav" userId="S::nikitayadav@iisc.ac.in::e47ced49-db17-4bfa-876d-835bca5e9f23" providerId="AD" clId="Web-{8E3F89BD-0EDC-6606-8986-0DD75DF6A4A3}" dt="2026-01-15T06:30:21.739" v="640" actId="14100"/>
          <ac:spMkLst>
            <pc:docMk/>
            <pc:sldMk cId="1521173050" sldId="404"/>
            <ac:spMk id="7" creationId="{7D7DA79E-5D52-F15D-B688-C00353AF5A2A}"/>
          </ac:spMkLst>
        </pc:spChg>
        <pc:spChg chg="mod">
          <ac:chgData name="Nikita Yadav" userId="S::nikitayadav@iisc.ac.in::e47ced49-db17-4bfa-876d-835bca5e9f23" providerId="AD" clId="Web-{8E3F89BD-0EDC-6606-8986-0DD75DF6A4A3}" dt="2026-01-15T06:24:07.472" v="486" actId="1076"/>
          <ac:spMkLst>
            <pc:docMk/>
            <pc:sldMk cId="1521173050" sldId="404"/>
            <ac:spMk id="11" creationId="{9929052D-49F8-B1D4-D5B4-47437E203E56}"/>
          </ac:spMkLst>
        </pc:spChg>
        <pc:spChg chg="add mod">
          <ac:chgData name="Nikita Yadav" userId="S::nikitayadav@iisc.ac.in::e47ced49-db17-4bfa-876d-835bca5e9f23" providerId="AD" clId="Web-{8E3F89BD-0EDC-6606-8986-0DD75DF6A4A3}" dt="2026-01-15T06:30:57.630" v="652" actId="14100"/>
          <ac:spMkLst>
            <pc:docMk/>
            <pc:sldMk cId="1521173050" sldId="404"/>
            <ac:spMk id="12" creationId="{A23CA856-855F-A16E-DCF1-CF2023EBE222}"/>
          </ac:spMkLst>
        </pc:spChg>
        <pc:spChg chg="mod">
          <ac:chgData name="Nikita Yadav" userId="S::nikitayadav@iisc.ac.in::e47ced49-db17-4bfa-876d-835bca5e9f23" providerId="AD" clId="Web-{8E3F89BD-0EDC-6606-8986-0DD75DF6A4A3}" dt="2026-01-15T06:24:07.487" v="487" actId="1076"/>
          <ac:spMkLst>
            <pc:docMk/>
            <pc:sldMk cId="1521173050" sldId="404"/>
            <ac:spMk id="13" creationId="{62BB1CF9-6658-0D8E-CB8D-7AEA028F6DC8}"/>
          </ac:spMkLst>
        </pc:spChg>
        <pc:spChg chg="mod">
          <ac:chgData name="Nikita Yadav" userId="S::nikitayadav@iisc.ac.in::e47ced49-db17-4bfa-876d-835bca5e9f23" providerId="AD" clId="Web-{8E3F89BD-0EDC-6606-8986-0DD75DF6A4A3}" dt="2026-01-15T06:24:07.565" v="490" actId="1076"/>
          <ac:spMkLst>
            <pc:docMk/>
            <pc:sldMk cId="1521173050" sldId="404"/>
            <ac:spMk id="33" creationId="{36D38B22-1ECC-AC38-B5D4-55903D429995}"/>
          </ac:spMkLst>
        </pc:spChg>
        <pc:spChg chg="mod">
          <ac:chgData name="Nikita Yadav" userId="S::nikitayadav@iisc.ac.in::e47ced49-db17-4bfa-876d-835bca5e9f23" providerId="AD" clId="Web-{8E3F89BD-0EDC-6606-8986-0DD75DF6A4A3}" dt="2026-01-15T06:24:08.456" v="528" actId="1076"/>
          <ac:spMkLst>
            <pc:docMk/>
            <pc:sldMk cId="1521173050" sldId="404"/>
            <ac:spMk id="167" creationId="{CEBD8E4D-BE7A-41CC-69B3-2F352906A77D}"/>
          </ac:spMkLst>
        </pc:spChg>
        <pc:spChg chg="mod">
          <ac:chgData name="Nikita Yadav" userId="S::nikitayadav@iisc.ac.in::e47ced49-db17-4bfa-876d-835bca5e9f23" providerId="AD" clId="Web-{8E3F89BD-0EDC-6606-8986-0DD75DF6A4A3}" dt="2026-01-15T06:24:08.315" v="523" actId="1076"/>
          <ac:spMkLst>
            <pc:docMk/>
            <pc:sldMk cId="1521173050" sldId="404"/>
            <ac:spMk id="172" creationId="{B0345EDF-40B2-751F-7C1B-A2E150CBA82E}"/>
          </ac:spMkLst>
        </pc:spChg>
        <pc:spChg chg="mod">
          <ac:chgData name="Nikita Yadav" userId="S::nikitayadav@iisc.ac.in::e47ced49-db17-4bfa-876d-835bca5e9f23" providerId="AD" clId="Web-{8E3F89BD-0EDC-6606-8986-0DD75DF6A4A3}" dt="2026-01-15T06:24:08.362" v="525" actId="1076"/>
          <ac:spMkLst>
            <pc:docMk/>
            <pc:sldMk cId="1521173050" sldId="404"/>
            <ac:spMk id="174" creationId="{0BB74DF4-144A-9C38-0592-194295484718}"/>
          </ac:spMkLst>
        </pc:spChg>
        <pc:spChg chg="mod">
          <ac:chgData name="Nikita Yadav" userId="S::nikitayadav@iisc.ac.in::e47ced49-db17-4bfa-876d-835bca5e9f23" providerId="AD" clId="Web-{8E3F89BD-0EDC-6606-8986-0DD75DF6A4A3}" dt="2026-01-15T06:27:56.629" v="601" actId="1076"/>
          <ac:spMkLst>
            <pc:docMk/>
            <pc:sldMk cId="1521173050" sldId="404"/>
            <ac:spMk id="177" creationId="{4CE91EE1-8C4C-EA03-5D03-BA55E84C5F08}"/>
          </ac:spMkLst>
        </pc:spChg>
        <pc:picChg chg="mod">
          <ac:chgData name="Nikita Yadav" userId="S::nikitayadav@iisc.ac.in::e47ced49-db17-4bfa-876d-835bca5e9f23" providerId="AD" clId="Web-{8E3F89BD-0EDC-6606-8986-0DD75DF6A4A3}" dt="2026-01-15T06:24:07.440" v="485" actId="1076"/>
          <ac:picMkLst>
            <pc:docMk/>
            <pc:sldMk cId="1521173050" sldId="404"/>
            <ac:picMk id="9" creationId="{A39AFF3E-BBE7-F970-A7D0-A37A8974A096}"/>
          </ac:picMkLst>
        </pc:picChg>
        <pc:picChg chg="mod">
          <ac:chgData name="Nikita Yadav" userId="S::nikitayadav@iisc.ac.in::e47ced49-db17-4bfa-876d-835bca5e9f23" providerId="AD" clId="Web-{8E3F89BD-0EDC-6606-8986-0DD75DF6A4A3}" dt="2026-01-15T06:24:07.534" v="489" actId="1076"/>
          <ac:picMkLst>
            <pc:docMk/>
            <pc:sldMk cId="1521173050" sldId="404"/>
            <ac:picMk id="27" creationId="{4964E17D-BD7A-D74C-5F25-240F2CEE6DC2}"/>
          </ac:picMkLst>
        </pc:picChg>
        <pc:picChg chg="mod">
          <ac:chgData name="Nikita Yadav" userId="S::nikitayadav@iisc.ac.in::e47ced49-db17-4bfa-876d-835bca5e9f23" providerId="AD" clId="Web-{8E3F89BD-0EDC-6606-8986-0DD75DF6A4A3}" dt="2026-01-15T06:24:08.425" v="527" actId="1076"/>
          <ac:picMkLst>
            <pc:docMk/>
            <pc:sldMk cId="1521173050" sldId="404"/>
            <ac:picMk id="163" creationId="{F0BB4416-42CB-374B-B3DB-9F82C598592F}"/>
          </ac:picMkLst>
        </pc:picChg>
        <pc:cxnChg chg="mod">
          <ac:chgData name="Nikita Yadav" userId="S::nikitayadav@iisc.ac.in::e47ced49-db17-4bfa-876d-835bca5e9f23" providerId="AD" clId="Web-{8E3F89BD-0EDC-6606-8986-0DD75DF6A4A3}" dt="2026-01-15T06:24:07.503" v="488" actId="1076"/>
          <ac:cxnSpMkLst>
            <pc:docMk/>
            <pc:sldMk cId="1521173050" sldId="404"/>
            <ac:cxnSpMk id="25" creationId="{47AAC77E-E53E-CFC3-6093-5937613752C0}"/>
          </ac:cxnSpMkLst>
        </pc:cxnChg>
        <pc:cxnChg chg="mod">
          <ac:chgData name="Nikita Yadav" userId="S::nikitayadav@iisc.ac.in::e47ced49-db17-4bfa-876d-835bca5e9f23" providerId="AD" clId="Web-{8E3F89BD-0EDC-6606-8986-0DD75DF6A4A3}" dt="2026-01-15T06:24:08.300" v="522" actId="1076"/>
          <ac:cxnSpMkLst>
            <pc:docMk/>
            <pc:sldMk cId="1521173050" sldId="404"/>
            <ac:cxnSpMk id="171" creationId="{52F8B2F4-0E9A-6F7B-332A-4377C0083526}"/>
          </ac:cxnSpMkLst>
        </pc:cxnChg>
        <pc:cxnChg chg="mod">
          <ac:chgData name="Nikita Yadav" userId="S::nikitayadav@iisc.ac.in::e47ced49-db17-4bfa-876d-835bca5e9f23" providerId="AD" clId="Web-{8E3F89BD-0EDC-6606-8986-0DD75DF6A4A3}" dt="2026-01-15T06:24:08.331" v="524" actId="1076"/>
          <ac:cxnSpMkLst>
            <pc:docMk/>
            <pc:sldMk cId="1521173050" sldId="404"/>
            <ac:cxnSpMk id="173" creationId="{62915549-24D3-A32C-DB17-DFE2D53C9D19}"/>
          </ac:cxnSpMkLst>
        </pc:cxnChg>
        <pc:cxnChg chg="mod">
          <ac:chgData name="Nikita Yadav" userId="S::nikitayadav@iisc.ac.in::e47ced49-db17-4bfa-876d-835bca5e9f23" providerId="AD" clId="Web-{8E3F89BD-0EDC-6606-8986-0DD75DF6A4A3}" dt="2026-01-15T06:24:08.472" v="529" actId="1076"/>
          <ac:cxnSpMkLst>
            <pc:docMk/>
            <pc:sldMk cId="1521173050" sldId="404"/>
            <ac:cxnSpMk id="176" creationId="{3571852F-8780-28DA-C8E5-D1E6EF198591}"/>
          </ac:cxnSpMkLst>
        </pc:cxnChg>
      </pc:sldChg>
      <pc:sldChg chg="modSp">
        <pc:chgData name="Nikita Yadav" userId="S::nikitayadav@iisc.ac.in::e47ced49-db17-4bfa-876d-835bca5e9f23" providerId="AD" clId="Web-{8E3F89BD-0EDC-6606-8986-0DD75DF6A4A3}" dt="2026-01-15T05:58:54.662" v="44" actId="1076"/>
        <pc:sldMkLst>
          <pc:docMk/>
          <pc:sldMk cId="1120301687" sldId="435"/>
        </pc:sldMkLst>
        <pc:spChg chg="mod">
          <ac:chgData name="Nikita Yadav" userId="S::nikitayadav@iisc.ac.in::e47ced49-db17-4bfa-876d-835bca5e9f23" providerId="AD" clId="Web-{8E3F89BD-0EDC-6606-8986-0DD75DF6A4A3}" dt="2026-01-15T05:58:30.693" v="21"/>
          <ac:spMkLst>
            <pc:docMk/>
            <pc:sldMk cId="1120301687" sldId="435"/>
            <ac:spMk id="2" creationId="{F92704DB-85B6-B9C2-4619-D9526166163E}"/>
          </ac:spMkLst>
        </pc:spChg>
        <pc:spChg chg="mod">
          <ac:chgData name="Nikita Yadav" userId="S::nikitayadav@iisc.ac.in::e47ced49-db17-4bfa-876d-835bca5e9f23" providerId="AD" clId="Web-{8E3F89BD-0EDC-6606-8986-0DD75DF6A4A3}" dt="2026-01-15T05:58:30.709" v="32"/>
          <ac:spMkLst>
            <pc:docMk/>
            <pc:sldMk cId="1120301687" sldId="435"/>
            <ac:spMk id="3" creationId="{159E8E22-7EAF-95C4-12A1-634594B1953A}"/>
          </ac:spMkLst>
        </pc:spChg>
        <pc:spChg chg="mod">
          <ac:chgData name="Nikita Yadav" userId="S::nikitayadav@iisc.ac.in::e47ced49-db17-4bfa-876d-835bca5e9f23" providerId="AD" clId="Web-{8E3F89BD-0EDC-6606-8986-0DD75DF6A4A3}" dt="2026-01-15T05:58:30.693" v="22"/>
          <ac:spMkLst>
            <pc:docMk/>
            <pc:sldMk cId="1120301687" sldId="435"/>
            <ac:spMk id="5" creationId="{74048EA0-83E4-244D-D826-AD6D5DEBC7A6}"/>
          </ac:spMkLst>
        </pc:spChg>
        <pc:spChg chg="mod">
          <ac:chgData name="Nikita Yadav" userId="S::nikitayadav@iisc.ac.in::e47ced49-db17-4bfa-876d-835bca5e9f23" providerId="AD" clId="Web-{8E3F89BD-0EDC-6606-8986-0DD75DF6A4A3}" dt="2026-01-15T05:58:30.693" v="23"/>
          <ac:spMkLst>
            <pc:docMk/>
            <pc:sldMk cId="1120301687" sldId="435"/>
            <ac:spMk id="6" creationId="{6B4DAC80-D37D-D2E1-0C18-FFEFDD87C449}"/>
          </ac:spMkLst>
        </pc:spChg>
        <pc:spChg chg="mod">
          <ac:chgData name="Nikita Yadav" userId="S::nikitayadav@iisc.ac.in::e47ced49-db17-4bfa-876d-835bca5e9f23" providerId="AD" clId="Web-{8E3F89BD-0EDC-6606-8986-0DD75DF6A4A3}" dt="2026-01-15T05:58:30.693" v="24"/>
          <ac:spMkLst>
            <pc:docMk/>
            <pc:sldMk cId="1120301687" sldId="435"/>
            <ac:spMk id="7" creationId="{A57B62C3-69B8-2A75-BCD6-4D0566441290}"/>
          </ac:spMkLst>
        </pc:spChg>
        <pc:spChg chg="mod">
          <ac:chgData name="Nikita Yadav" userId="S::nikitayadav@iisc.ac.in::e47ced49-db17-4bfa-876d-835bca5e9f23" providerId="AD" clId="Web-{8E3F89BD-0EDC-6606-8986-0DD75DF6A4A3}" dt="2026-01-15T05:58:30.693" v="25"/>
          <ac:spMkLst>
            <pc:docMk/>
            <pc:sldMk cId="1120301687" sldId="435"/>
            <ac:spMk id="8" creationId="{14F0B707-A8E7-BD5D-1D57-E8178E7A7A39}"/>
          </ac:spMkLst>
        </pc:spChg>
        <pc:spChg chg="mod">
          <ac:chgData name="Nikita Yadav" userId="S::nikitayadav@iisc.ac.in::e47ced49-db17-4bfa-876d-835bca5e9f23" providerId="AD" clId="Web-{8E3F89BD-0EDC-6606-8986-0DD75DF6A4A3}" dt="2026-01-15T05:58:30.709" v="33"/>
          <ac:spMkLst>
            <pc:docMk/>
            <pc:sldMk cId="1120301687" sldId="435"/>
            <ac:spMk id="9" creationId="{0B2B8DBD-9CBE-86AC-A8DF-EAAE3DD624A2}"/>
          </ac:spMkLst>
        </pc:spChg>
        <pc:spChg chg="mod">
          <ac:chgData name="Nikita Yadav" userId="S::nikitayadav@iisc.ac.in::e47ced49-db17-4bfa-876d-835bca5e9f23" providerId="AD" clId="Web-{8E3F89BD-0EDC-6606-8986-0DD75DF6A4A3}" dt="2026-01-15T05:58:30.709" v="34"/>
          <ac:spMkLst>
            <pc:docMk/>
            <pc:sldMk cId="1120301687" sldId="435"/>
            <ac:spMk id="10" creationId="{ADC3B754-2112-CD6E-6AF5-2D3277EF482F}"/>
          </ac:spMkLst>
        </pc:spChg>
        <pc:spChg chg="mod">
          <ac:chgData name="Nikita Yadav" userId="S::nikitayadav@iisc.ac.in::e47ced49-db17-4bfa-876d-835bca5e9f23" providerId="AD" clId="Web-{8E3F89BD-0EDC-6606-8986-0DD75DF6A4A3}" dt="2026-01-15T05:58:30.693" v="26"/>
          <ac:spMkLst>
            <pc:docMk/>
            <pc:sldMk cId="1120301687" sldId="435"/>
            <ac:spMk id="11" creationId="{E3228CC0-9FA7-F029-CEED-3029A5AACE99}"/>
          </ac:spMkLst>
        </pc:spChg>
        <pc:spChg chg="mod">
          <ac:chgData name="Nikita Yadav" userId="S::nikitayadav@iisc.ac.in::e47ced49-db17-4bfa-876d-835bca5e9f23" providerId="AD" clId="Web-{8E3F89BD-0EDC-6606-8986-0DD75DF6A4A3}" dt="2026-01-15T05:58:30.709" v="35"/>
          <ac:spMkLst>
            <pc:docMk/>
            <pc:sldMk cId="1120301687" sldId="435"/>
            <ac:spMk id="12" creationId="{36ADC480-3106-F151-B855-5A946964BFDB}"/>
          </ac:spMkLst>
        </pc:spChg>
        <pc:spChg chg="mod">
          <ac:chgData name="Nikita Yadav" userId="S::nikitayadav@iisc.ac.in::e47ced49-db17-4bfa-876d-835bca5e9f23" providerId="AD" clId="Web-{8E3F89BD-0EDC-6606-8986-0DD75DF6A4A3}" dt="2026-01-15T05:58:30.709" v="36"/>
          <ac:spMkLst>
            <pc:docMk/>
            <pc:sldMk cId="1120301687" sldId="435"/>
            <ac:spMk id="13" creationId="{DD5637D5-EBD8-9D01-F7DE-6756E961C2E4}"/>
          </ac:spMkLst>
        </pc:spChg>
        <pc:spChg chg="mod">
          <ac:chgData name="Nikita Yadav" userId="S::nikitayadav@iisc.ac.in::e47ced49-db17-4bfa-876d-835bca5e9f23" providerId="AD" clId="Web-{8E3F89BD-0EDC-6606-8986-0DD75DF6A4A3}" dt="2026-01-15T05:58:30.709" v="37"/>
          <ac:spMkLst>
            <pc:docMk/>
            <pc:sldMk cId="1120301687" sldId="435"/>
            <ac:spMk id="15" creationId="{9B0607E6-F85C-348F-47F0-0AF363B954D1}"/>
          </ac:spMkLst>
        </pc:spChg>
        <pc:spChg chg="mod">
          <ac:chgData name="Nikita Yadav" userId="S::nikitayadav@iisc.ac.in::e47ced49-db17-4bfa-876d-835bca5e9f23" providerId="AD" clId="Web-{8E3F89BD-0EDC-6606-8986-0DD75DF6A4A3}" dt="2026-01-15T05:58:30.693" v="27"/>
          <ac:spMkLst>
            <pc:docMk/>
            <pc:sldMk cId="1120301687" sldId="435"/>
            <ac:spMk id="17" creationId="{32940EF4-7D25-8CAC-8EBA-53140E3629EC}"/>
          </ac:spMkLst>
        </pc:spChg>
        <pc:spChg chg="mod">
          <ac:chgData name="Nikita Yadav" userId="S::nikitayadav@iisc.ac.in::e47ced49-db17-4bfa-876d-835bca5e9f23" providerId="AD" clId="Web-{8E3F89BD-0EDC-6606-8986-0DD75DF6A4A3}" dt="2026-01-15T05:58:30.709" v="28"/>
          <ac:spMkLst>
            <pc:docMk/>
            <pc:sldMk cId="1120301687" sldId="435"/>
            <ac:spMk id="18" creationId="{F5DDC0B5-2C88-BDBE-C785-FEF6954A1D79}"/>
          </ac:spMkLst>
        </pc:spChg>
        <pc:spChg chg="mod">
          <ac:chgData name="Nikita Yadav" userId="S::nikitayadav@iisc.ac.in::e47ced49-db17-4bfa-876d-835bca5e9f23" providerId="AD" clId="Web-{8E3F89BD-0EDC-6606-8986-0DD75DF6A4A3}" dt="2026-01-15T05:58:30.709" v="29"/>
          <ac:spMkLst>
            <pc:docMk/>
            <pc:sldMk cId="1120301687" sldId="435"/>
            <ac:spMk id="32" creationId="{DD636B42-FA06-BD63-A6FA-A061138F9CBB}"/>
          </ac:spMkLst>
        </pc:spChg>
        <pc:spChg chg="mod">
          <ac:chgData name="Nikita Yadav" userId="S::nikitayadav@iisc.ac.in::e47ced49-db17-4bfa-876d-835bca5e9f23" providerId="AD" clId="Web-{8E3F89BD-0EDC-6606-8986-0DD75DF6A4A3}" dt="2026-01-15T05:58:30.709" v="38"/>
          <ac:spMkLst>
            <pc:docMk/>
            <pc:sldMk cId="1120301687" sldId="435"/>
            <ac:spMk id="42" creationId="{AD7AD072-F2E2-70E2-BAE7-8A1CD2CB307A}"/>
          </ac:spMkLst>
        </pc:spChg>
        <pc:spChg chg="mod">
          <ac:chgData name="Nikita Yadav" userId="S::nikitayadav@iisc.ac.in::e47ced49-db17-4bfa-876d-835bca5e9f23" providerId="AD" clId="Web-{8E3F89BD-0EDC-6606-8986-0DD75DF6A4A3}" dt="2026-01-15T05:58:30.709" v="39"/>
          <ac:spMkLst>
            <pc:docMk/>
            <pc:sldMk cId="1120301687" sldId="435"/>
            <ac:spMk id="44" creationId="{2401531B-C5B3-89A2-EF75-9D006A125ECC}"/>
          </ac:spMkLst>
        </pc:spChg>
        <pc:spChg chg="mod">
          <ac:chgData name="Nikita Yadav" userId="S::nikitayadav@iisc.ac.in::e47ced49-db17-4bfa-876d-835bca5e9f23" providerId="AD" clId="Web-{8E3F89BD-0EDC-6606-8986-0DD75DF6A4A3}" dt="2026-01-15T05:58:30.709" v="40"/>
          <ac:spMkLst>
            <pc:docMk/>
            <pc:sldMk cId="1120301687" sldId="435"/>
            <ac:spMk id="45" creationId="{0A8C0378-F589-819F-207C-30EE67363A92}"/>
          </ac:spMkLst>
        </pc:spChg>
        <pc:spChg chg="mod">
          <ac:chgData name="Nikita Yadav" userId="S::nikitayadav@iisc.ac.in::e47ced49-db17-4bfa-876d-835bca5e9f23" providerId="AD" clId="Web-{8E3F89BD-0EDC-6606-8986-0DD75DF6A4A3}" dt="2026-01-15T05:58:30.709" v="30"/>
          <ac:spMkLst>
            <pc:docMk/>
            <pc:sldMk cId="1120301687" sldId="435"/>
            <ac:spMk id="58" creationId="{AFB06176-A095-5FEB-4FB8-766046F7E237}"/>
          </ac:spMkLst>
        </pc:spChg>
        <pc:spChg chg="mod">
          <ac:chgData name="Nikita Yadav" userId="S::nikitayadav@iisc.ac.in::e47ced49-db17-4bfa-876d-835bca5e9f23" providerId="AD" clId="Web-{8E3F89BD-0EDC-6606-8986-0DD75DF6A4A3}" dt="2026-01-15T05:58:30.709" v="31"/>
          <ac:spMkLst>
            <pc:docMk/>
            <pc:sldMk cId="1120301687" sldId="435"/>
            <ac:spMk id="59" creationId="{1F2D4943-4A31-DD75-5016-2F726D8005C9}"/>
          </ac:spMkLst>
        </pc:spChg>
        <pc:spChg chg="mod">
          <ac:chgData name="Nikita Yadav" userId="S::nikitayadav@iisc.ac.in::e47ced49-db17-4bfa-876d-835bca5e9f23" providerId="AD" clId="Web-{8E3F89BD-0EDC-6606-8986-0DD75DF6A4A3}" dt="2026-01-15T05:58:50.318" v="43" actId="1076"/>
          <ac:spMkLst>
            <pc:docMk/>
            <pc:sldMk cId="1120301687" sldId="435"/>
            <ac:spMk id="1030" creationId="{9D769465-EF14-CD6F-FD9F-E5B0ACEDC76C}"/>
          </ac:spMkLst>
        </pc:spChg>
        <pc:spChg chg="mod">
          <ac:chgData name="Nikita Yadav" userId="S::nikitayadav@iisc.ac.in::e47ced49-db17-4bfa-876d-835bca5e9f23" providerId="AD" clId="Web-{8E3F89BD-0EDC-6606-8986-0DD75DF6A4A3}" dt="2026-01-15T05:58:54.662" v="44" actId="1076"/>
          <ac:spMkLst>
            <pc:docMk/>
            <pc:sldMk cId="1120301687" sldId="435"/>
            <ac:spMk id="1031" creationId="{82B3AAE5-4152-967B-4788-EA8AFCC8BDF7}"/>
          </ac:spMkLst>
        </pc:spChg>
      </pc:sldChg>
      <pc:sldChg chg="modSp">
        <pc:chgData name="Nikita Yadav" userId="S::nikitayadav@iisc.ac.in::e47ced49-db17-4bfa-876d-835bca5e9f23" providerId="AD" clId="Web-{8E3F89BD-0EDC-6606-8986-0DD75DF6A4A3}" dt="2026-01-15T05:58:00.693" v="8"/>
        <pc:sldMkLst>
          <pc:docMk/>
          <pc:sldMk cId="1517459941" sldId="436"/>
        </pc:sldMkLst>
        <pc:spChg chg="mod">
          <ac:chgData name="Nikita Yadav" userId="S::nikitayadav@iisc.ac.in::e47ced49-db17-4bfa-876d-835bca5e9f23" providerId="AD" clId="Web-{8E3F89BD-0EDC-6606-8986-0DD75DF6A4A3}" dt="2026-01-15T05:57:56.037" v="0" actId="20577"/>
          <ac:spMkLst>
            <pc:docMk/>
            <pc:sldMk cId="1517459941" sldId="436"/>
            <ac:spMk id="2" creationId="{B78DFDCE-A80A-887C-C247-E592076C3562}"/>
          </ac:spMkLst>
        </pc:spChg>
        <pc:spChg chg="mod">
          <ac:chgData name="Nikita Yadav" userId="S::nikitayadav@iisc.ac.in::e47ced49-db17-4bfa-876d-835bca5e9f23" providerId="AD" clId="Web-{8E3F89BD-0EDC-6606-8986-0DD75DF6A4A3}" dt="2026-01-15T05:58:00.568" v="1"/>
          <ac:spMkLst>
            <pc:docMk/>
            <pc:sldMk cId="1517459941" sldId="436"/>
            <ac:spMk id="5" creationId="{D7324B08-3FFD-593E-9BF5-92B9651A5CA7}"/>
          </ac:spMkLst>
        </pc:spChg>
        <pc:spChg chg="mod">
          <ac:chgData name="Nikita Yadav" userId="S::nikitayadav@iisc.ac.in::e47ced49-db17-4bfa-876d-835bca5e9f23" providerId="AD" clId="Web-{8E3F89BD-0EDC-6606-8986-0DD75DF6A4A3}" dt="2026-01-15T05:58:00.568" v="2"/>
          <ac:spMkLst>
            <pc:docMk/>
            <pc:sldMk cId="1517459941" sldId="436"/>
            <ac:spMk id="13" creationId="{513A609C-5E57-7B78-5D64-35BCF98C9A49}"/>
          </ac:spMkLst>
        </pc:spChg>
        <pc:spChg chg="mod">
          <ac:chgData name="Nikita Yadav" userId="S::nikitayadav@iisc.ac.in::e47ced49-db17-4bfa-876d-835bca5e9f23" providerId="AD" clId="Web-{8E3F89BD-0EDC-6606-8986-0DD75DF6A4A3}" dt="2026-01-15T05:58:00.568" v="3"/>
          <ac:spMkLst>
            <pc:docMk/>
            <pc:sldMk cId="1517459941" sldId="436"/>
            <ac:spMk id="15" creationId="{B7CDFBE8-3860-F406-5867-F3427D510384}"/>
          </ac:spMkLst>
        </pc:spChg>
        <pc:spChg chg="mod">
          <ac:chgData name="Nikita Yadav" userId="S::nikitayadav@iisc.ac.in::e47ced49-db17-4bfa-876d-835bca5e9f23" providerId="AD" clId="Web-{8E3F89BD-0EDC-6606-8986-0DD75DF6A4A3}" dt="2026-01-15T05:58:00.568" v="4"/>
          <ac:spMkLst>
            <pc:docMk/>
            <pc:sldMk cId="1517459941" sldId="436"/>
            <ac:spMk id="19" creationId="{E1BAD415-02DA-C08B-9B0F-89DBFFBC1DDC}"/>
          </ac:spMkLst>
        </pc:spChg>
        <pc:spChg chg="mod">
          <ac:chgData name="Nikita Yadav" userId="S::nikitayadav@iisc.ac.in::e47ced49-db17-4bfa-876d-835bca5e9f23" providerId="AD" clId="Web-{8E3F89BD-0EDC-6606-8986-0DD75DF6A4A3}" dt="2026-01-15T05:58:00.568" v="5"/>
          <ac:spMkLst>
            <pc:docMk/>
            <pc:sldMk cId="1517459941" sldId="436"/>
            <ac:spMk id="23" creationId="{E61C9115-8EA8-43A3-7E68-77BF7F629170}"/>
          </ac:spMkLst>
        </pc:spChg>
        <pc:spChg chg="mod">
          <ac:chgData name="Nikita Yadav" userId="S::nikitayadav@iisc.ac.in::e47ced49-db17-4bfa-876d-835bca5e9f23" providerId="AD" clId="Web-{8E3F89BD-0EDC-6606-8986-0DD75DF6A4A3}" dt="2026-01-15T05:58:00.568" v="6"/>
          <ac:spMkLst>
            <pc:docMk/>
            <pc:sldMk cId="1517459941" sldId="436"/>
            <ac:spMk id="25" creationId="{54DCC045-A6CD-B5C3-9193-BB270E9EB973}"/>
          </ac:spMkLst>
        </pc:spChg>
        <pc:spChg chg="mod">
          <ac:chgData name="Nikita Yadav" userId="S::nikitayadav@iisc.ac.in::e47ced49-db17-4bfa-876d-835bca5e9f23" providerId="AD" clId="Web-{8E3F89BD-0EDC-6606-8986-0DD75DF6A4A3}" dt="2026-01-15T05:58:00.568" v="7"/>
          <ac:spMkLst>
            <pc:docMk/>
            <pc:sldMk cId="1517459941" sldId="436"/>
            <ac:spMk id="27" creationId="{2350B8F1-97B9-FFA0-DF83-57BD1A6FAD6B}"/>
          </ac:spMkLst>
        </pc:spChg>
        <pc:spChg chg="mod">
          <ac:chgData name="Nikita Yadav" userId="S::nikitayadav@iisc.ac.in::e47ced49-db17-4bfa-876d-835bca5e9f23" providerId="AD" clId="Web-{8E3F89BD-0EDC-6606-8986-0DD75DF6A4A3}" dt="2026-01-15T05:58:00.693" v="8"/>
          <ac:spMkLst>
            <pc:docMk/>
            <pc:sldMk cId="1517459941" sldId="436"/>
            <ac:spMk id="28" creationId="{E5414103-05D1-6B0B-1861-18C2D0E2568B}"/>
          </ac:spMkLst>
        </pc:spChg>
      </pc:sldChg>
      <pc:sldChg chg="modSp">
        <pc:chgData name="Nikita Yadav" userId="S::nikitayadav@iisc.ac.in::e47ced49-db17-4bfa-876d-835bca5e9f23" providerId="AD" clId="Web-{8E3F89BD-0EDC-6606-8986-0DD75DF6A4A3}" dt="2026-01-15T05:58:10.787" v="20"/>
        <pc:sldMkLst>
          <pc:docMk/>
          <pc:sldMk cId="186588870" sldId="438"/>
        </pc:sldMkLst>
        <pc:spChg chg="mod">
          <ac:chgData name="Nikita Yadav" userId="S::nikitayadav@iisc.ac.in::e47ced49-db17-4bfa-876d-835bca5e9f23" providerId="AD" clId="Web-{8E3F89BD-0EDC-6606-8986-0DD75DF6A4A3}" dt="2026-01-15T05:58:10.677" v="9"/>
          <ac:spMkLst>
            <pc:docMk/>
            <pc:sldMk cId="186588870" sldId="438"/>
            <ac:spMk id="2" creationId="{F582CE4C-33CE-5A5F-E3EC-5543C68A41FE}"/>
          </ac:spMkLst>
        </pc:spChg>
        <pc:spChg chg="mod">
          <ac:chgData name="Nikita Yadav" userId="S::nikitayadav@iisc.ac.in::e47ced49-db17-4bfa-876d-835bca5e9f23" providerId="AD" clId="Web-{8E3F89BD-0EDC-6606-8986-0DD75DF6A4A3}" dt="2026-01-15T05:58:10.677" v="10"/>
          <ac:spMkLst>
            <pc:docMk/>
            <pc:sldMk cId="186588870" sldId="438"/>
            <ac:spMk id="3" creationId="{9E1C7DB1-F108-D1A4-D6D2-144FD1DA94BE}"/>
          </ac:spMkLst>
        </pc:spChg>
        <pc:spChg chg="mod">
          <ac:chgData name="Nikita Yadav" userId="S::nikitayadav@iisc.ac.in::e47ced49-db17-4bfa-876d-835bca5e9f23" providerId="AD" clId="Web-{8E3F89BD-0EDC-6606-8986-0DD75DF6A4A3}" dt="2026-01-15T05:58:10.677" v="11"/>
          <ac:spMkLst>
            <pc:docMk/>
            <pc:sldMk cId="186588870" sldId="438"/>
            <ac:spMk id="5" creationId="{159058B1-8C52-345A-86AA-0CC28C4A8A06}"/>
          </ac:spMkLst>
        </pc:spChg>
        <pc:spChg chg="mod">
          <ac:chgData name="Nikita Yadav" userId="S::nikitayadav@iisc.ac.in::e47ced49-db17-4bfa-876d-835bca5e9f23" providerId="AD" clId="Web-{8E3F89BD-0EDC-6606-8986-0DD75DF6A4A3}" dt="2026-01-15T05:58:10.677" v="12"/>
          <ac:spMkLst>
            <pc:docMk/>
            <pc:sldMk cId="186588870" sldId="438"/>
            <ac:spMk id="22" creationId="{06BFA8AF-7ED1-61DF-BF92-DC0C7A0ECE7F}"/>
          </ac:spMkLst>
        </pc:spChg>
        <pc:spChg chg="mod">
          <ac:chgData name="Nikita Yadav" userId="S::nikitayadav@iisc.ac.in::e47ced49-db17-4bfa-876d-835bca5e9f23" providerId="AD" clId="Web-{8E3F89BD-0EDC-6606-8986-0DD75DF6A4A3}" dt="2026-01-15T05:58:10.677" v="13"/>
          <ac:spMkLst>
            <pc:docMk/>
            <pc:sldMk cId="186588870" sldId="438"/>
            <ac:spMk id="23" creationId="{76C54C00-5B10-6570-4120-2B21B76B63DC}"/>
          </ac:spMkLst>
        </pc:spChg>
        <pc:spChg chg="mod">
          <ac:chgData name="Nikita Yadav" userId="S::nikitayadav@iisc.ac.in::e47ced49-db17-4bfa-876d-835bca5e9f23" providerId="AD" clId="Web-{8E3F89BD-0EDC-6606-8986-0DD75DF6A4A3}" dt="2026-01-15T05:58:10.677" v="14"/>
          <ac:spMkLst>
            <pc:docMk/>
            <pc:sldMk cId="186588870" sldId="438"/>
            <ac:spMk id="24" creationId="{DF935874-67AB-7682-FB7C-674AA9CDF40A}"/>
          </ac:spMkLst>
        </pc:spChg>
        <pc:spChg chg="mod">
          <ac:chgData name="Nikita Yadav" userId="S::nikitayadav@iisc.ac.in::e47ced49-db17-4bfa-876d-835bca5e9f23" providerId="AD" clId="Web-{8E3F89BD-0EDC-6606-8986-0DD75DF6A4A3}" dt="2026-01-15T05:58:10.677" v="15"/>
          <ac:spMkLst>
            <pc:docMk/>
            <pc:sldMk cId="186588870" sldId="438"/>
            <ac:spMk id="25" creationId="{CF7EC42D-F605-DE25-C33F-F6510891AF9E}"/>
          </ac:spMkLst>
        </pc:spChg>
        <pc:spChg chg="mod">
          <ac:chgData name="Nikita Yadav" userId="S::nikitayadav@iisc.ac.in::e47ced49-db17-4bfa-876d-835bca5e9f23" providerId="AD" clId="Web-{8E3F89BD-0EDC-6606-8986-0DD75DF6A4A3}" dt="2026-01-15T05:58:10.677" v="16"/>
          <ac:spMkLst>
            <pc:docMk/>
            <pc:sldMk cId="186588870" sldId="438"/>
            <ac:spMk id="26" creationId="{F7A5A3A1-11B8-1EE5-28EA-1D8CEE437CDC}"/>
          </ac:spMkLst>
        </pc:spChg>
        <pc:spChg chg="mod">
          <ac:chgData name="Nikita Yadav" userId="S::nikitayadav@iisc.ac.in::e47ced49-db17-4bfa-876d-835bca5e9f23" providerId="AD" clId="Web-{8E3F89BD-0EDC-6606-8986-0DD75DF6A4A3}" dt="2026-01-15T05:58:10.677" v="17"/>
          <ac:spMkLst>
            <pc:docMk/>
            <pc:sldMk cId="186588870" sldId="438"/>
            <ac:spMk id="27" creationId="{13FA7ECE-2BD6-33FC-82A0-3651A3C0B063}"/>
          </ac:spMkLst>
        </pc:spChg>
        <pc:spChg chg="mod">
          <ac:chgData name="Nikita Yadav" userId="S::nikitayadav@iisc.ac.in::e47ced49-db17-4bfa-876d-835bca5e9f23" providerId="AD" clId="Web-{8E3F89BD-0EDC-6606-8986-0DD75DF6A4A3}" dt="2026-01-15T05:58:10.677" v="18"/>
          <ac:spMkLst>
            <pc:docMk/>
            <pc:sldMk cId="186588870" sldId="438"/>
            <ac:spMk id="32" creationId="{4416B67E-62CC-23F7-4B50-D1ED221DBCFA}"/>
          </ac:spMkLst>
        </pc:spChg>
        <pc:spChg chg="mod">
          <ac:chgData name="Nikita Yadav" userId="S::nikitayadav@iisc.ac.in::e47ced49-db17-4bfa-876d-835bca5e9f23" providerId="AD" clId="Web-{8E3F89BD-0EDC-6606-8986-0DD75DF6A4A3}" dt="2026-01-15T05:58:10.693" v="19"/>
          <ac:spMkLst>
            <pc:docMk/>
            <pc:sldMk cId="186588870" sldId="438"/>
            <ac:spMk id="35" creationId="{3BCA1E0F-C61C-48D6-006C-C95D02920619}"/>
          </ac:spMkLst>
        </pc:spChg>
        <pc:spChg chg="mod">
          <ac:chgData name="Nikita Yadav" userId="S::nikitayadav@iisc.ac.in::e47ced49-db17-4bfa-876d-835bca5e9f23" providerId="AD" clId="Web-{8E3F89BD-0EDC-6606-8986-0DD75DF6A4A3}" dt="2026-01-15T05:58:10.787" v="20"/>
          <ac:spMkLst>
            <pc:docMk/>
            <pc:sldMk cId="186588870" sldId="438"/>
            <ac:spMk id="37" creationId="{3093665C-AE2F-B0C2-9472-EBF863A47705}"/>
          </ac:spMkLst>
        </pc:spChg>
      </pc:sldChg>
      <pc:sldChg chg="modSp">
        <pc:chgData name="Nikita Yadav" userId="S::nikitayadav@iisc.ac.in::e47ced49-db17-4bfa-876d-835bca5e9f23" providerId="AD" clId="Web-{8E3F89BD-0EDC-6606-8986-0DD75DF6A4A3}" dt="2026-01-15T05:59:24.084" v="51" actId="20577"/>
        <pc:sldMkLst>
          <pc:docMk/>
          <pc:sldMk cId="455326559" sldId="452"/>
        </pc:sldMkLst>
        <pc:spChg chg="mod">
          <ac:chgData name="Nikita Yadav" userId="S::nikitayadav@iisc.ac.in::e47ced49-db17-4bfa-876d-835bca5e9f23" providerId="AD" clId="Web-{8E3F89BD-0EDC-6606-8986-0DD75DF6A4A3}" dt="2026-01-15T05:59:17.271" v="48"/>
          <ac:spMkLst>
            <pc:docMk/>
            <pc:sldMk cId="455326559" sldId="452"/>
            <ac:spMk id="2" creationId="{ED3A99F1-F7A5-E4AF-1316-07E029C6E787}"/>
          </ac:spMkLst>
        </pc:spChg>
        <pc:spChg chg="mod">
          <ac:chgData name="Nikita Yadav" userId="S::nikitayadav@iisc.ac.in::e47ced49-db17-4bfa-876d-835bca5e9f23" providerId="AD" clId="Web-{8E3F89BD-0EDC-6606-8986-0DD75DF6A4A3}" dt="2026-01-15T05:59:24.084" v="51" actId="20577"/>
          <ac:spMkLst>
            <pc:docMk/>
            <pc:sldMk cId="455326559" sldId="452"/>
            <ac:spMk id="3" creationId="{9F428906-57B7-50C7-2784-7357405D175D}"/>
          </ac:spMkLst>
        </pc:spChg>
        <pc:spChg chg="mod">
          <ac:chgData name="Nikita Yadav" userId="S::nikitayadav@iisc.ac.in::e47ced49-db17-4bfa-876d-835bca5e9f23" providerId="AD" clId="Web-{8E3F89BD-0EDC-6606-8986-0DD75DF6A4A3}" dt="2026-01-15T05:59:17.303" v="50"/>
          <ac:spMkLst>
            <pc:docMk/>
            <pc:sldMk cId="455326559" sldId="452"/>
            <ac:spMk id="5" creationId="{41D25E58-7E4B-C13A-4069-EB5061DFC742}"/>
          </ac:spMkLst>
        </pc:spChg>
      </pc:sldChg>
      <pc:sldChg chg="modSp add replId">
        <pc:chgData name="Nikita Yadav" userId="S::nikitayadav@iisc.ac.in::e47ced49-db17-4bfa-876d-835bca5e9f23" providerId="AD" clId="Web-{8E3F89BD-0EDC-6606-8986-0DD75DF6A4A3}" dt="2026-01-15T06:29:16.895" v="608" actId="20577"/>
        <pc:sldMkLst>
          <pc:docMk/>
          <pc:sldMk cId="1062529525" sldId="453"/>
        </pc:sldMkLst>
        <pc:spChg chg="mod">
          <ac:chgData name="Nikita Yadav" userId="S::nikitayadav@iisc.ac.in::e47ced49-db17-4bfa-876d-835bca5e9f23" providerId="AD" clId="Web-{8E3F89BD-0EDC-6606-8986-0DD75DF6A4A3}" dt="2026-01-15T06:29:16.895" v="608" actId="20577"/>
          <ac:spMkLst>
            <pc:docMk/>
            <pc:sldMk cId="1062529525" sldId="453"/>
            <ac:spMk id="2" creationId="{EB7D1E43-B37B-AA16-E582-34C1947C0A53}"/>
          </ac:spMkLst>
        </pc:spChg>
      </pc:sldChg>
    </pc:docChg>
  </pc:docChgLst>
  <pc:docChgLst>
    <pc:chgData name="Nikita Yadav" userId="S::nikitayadav@iisc.ac.in::e47ced49-db17-4bfa-876d-835bca5e9f23" providerId="AD" clId="Web-{20495F93-8C4A-FA01-EC78-D6E69138B7F5}"/>
    <pc:docChg chg="delSld modSld">
      <pc:chgData name="Nikita Yadav" userId="S::nikitayadav@iisc.ac.in::e47ced49-db17-4bfa-876d-835bca5e9f23" providerId="AD" clId="Web-{20495F93-8C4A-FA01-EC78-D6E69138B7F5}" dt="2026-01-18T18:35:11.787" v="126" actId="20577"/>
      <pc:docMkLst>
        <pc:docMk/>
      </pc:docMkLst>
      <pc:sldChg chg="modSp">
        <pc:chgData name="Nikita Yadav" userId="S::nikitayadav@iisc.ac.in::e47ced49-db17-4bfa-876d-835bca5e9f23" providerId="AD" clId="Web-{20495F93-8C4A-FA01-EC78-D6E69138B7F5}" dt="2026-01-18T18:35:11.787" v="126" actId="20577"/>
        <pc:sldMkLst>
          <pc:docMk/>
          <pc:sldMk cId="2923200537" sldId="366"/>
        </pc:sldMkLst>
        <pc:spChg chg="mod">
          <ac:chgData name="Nikita Yadav" userId="S::nikitayadav@iisc.ac.in::e47ced49-db17-4bfa-876d-835bca5e9f23" providerId="AD" clId="Web-{20495F93-8C4A-FA01-EC78-D6E69138B7F5}" dt="2026-01-18T18:35:11.787" v="126" actId="20577"/>
          <ac:spMkLst>
            <pc:docMk/>
            <pc:sldMk cId="2923200537" sldId="366"/>
            <ac:spMk id="2" creationId="{72D6E2AA-8848-CFF3-EBED-63523D616740}"/>
          </ac:spMkLst>
        </pc:spChg>
        <pc:graphicFrameChg chg="mod modGraphic">
          <ac:chgData name="Nikita Yadav" userId="S::nikitayadav@iisc.ac.in::e47ced49-db17-4bfa-876d-835bca5e9f23" providerId="AD" clId="Web-{20495F93-8C4A-FA01-EC78-D6E69138B7F5}" dt="2026-01-18T18:35:02.568" v="125"/>
          <ac:graphicFrameMkLst>
            <pc:docMk/>
            <pc:sldMk cId="2923200537" sldId="366"/>
            <ac:graphicFrameMk id="8" creationId="{5F5C7243-DA8F-72A6-4B01-B35023B752CB}"/>
          </ac:graphicFrameMkLst>
        </pc:graphicFrameChg>
      </pc:sldChg>
      <pc:sldChg chg="modNotes">
        <pc:chgData name="Nikita Yadav" userId="S::nikitayadav@iisc.ac.in::e47ced49-db17-4bfa-876d-835bca5e9f23" providerId="AD" clId="Web-{20495F93-8C4A-FA01-EC78-D6E69138B7F5}" dt="2026-01-18T15:03:29.867" v="5"/>
        <pc:sldMkLst>
          <pc:docMk/>
          <pc:sldMk cId="2692852569" sldId="410"/>
        </pc:sldMkLst>
      </pc:sldChg>
      <pc:sldChg chg="modNotes">
        <pc:chgData name="Nikita Yadav" userId="S::nikitayadav@iisc.ac.in::e47ced49-db17-4bfa-876d-835bca5e9f23" providerId="AD" clId="Web-{20495F93-8C4A-FA01-EC78-D6E69138B7F5}" dt="2026-01-18T15:04:17.523" v="11"/>
        <pc:sldMkLst>
          <pc:docMk/>
          <pc:sldMk cId="257528480" sldId="411"/>
        </pc:sldMkLst>
      </pc:sldChg>
      <pc:sldChg chg="modAnim">
        <pc:chgData name="Nikita Yadav" userId="S::nikitayadav@iisc.ac.in::e47ced49-db17-4bfa-876d-835bca5e9f23" providerId="AD" clId="Web-{20495F93-8C4A-FA01-EC78-D6E69138B7F5}" dt="2026-01-18T14:13:46.417" v="0"/>
        <pc:sldMkLst>
          <pc:docMk/>
          <pc:sldMk cId="3765845658" sldId="421"/>
        </pc:sldMkLst>
      </pc:sldChg>
      <pc:sldChg chg="modSp">
        <pc:chgData name="Nikita Yadav" userId="S::nikitayadav@iisc.ac.in::e47ced49-db17-4bfa-876d-835bca5e9f23" providerId="AD" clId="Web-{20495F93-8C4A-FA01-EC78-D6E69138B7F5}" dt="2026-01-18T18:31:48.327" v="96" actId="20577"/>
        <pc:sldMkLst>
          <pc:docMk/>
          <pc:sldMk cId="1799089588" sldId="424"/>
        </pc:sldMkLst>
        <pc:spChg chg="mod">
          <ac:chgData name="Nikita Yadav" userId="S::nikitayadav@iisc.ac.in::e47ced49-db17-4bfa-876d-835bca5e9f23" providerId="AD" clId="Web-{20495F93-8C4A-FA01-EC78-D6E69138B7F5}" dt="2026-01-18T18:31:48.327" v="96" actId="20577"/>
          <ac:spMkLst>
            <pc:docMk/>
            <pc:sldMk cId="1799089588" sldId="424"/>
            <ac:spMk id="3" creationId="{8E77E562-E9BB-2FE5-2F3E-913965BC01AA}"/>
          </ac:spMkLst>
        </pc:spChg>
      </pc:sldChg>
      <pc:sldChg chg="del">
        <pc:chgData name="Nikita Yadav" userId="S::nikitayadav@iisc.ac.in::e47ced49-db17-4bfa-876d-835bca5e9f23" providerId="AD" clId="Web-{20495F93-8C4A-FA01-EC78-D6E69138B7F5}" dt="2026-01-18T15:20:22.671" v="81"/>
        <pc:sldMkLst>
          <pc:docMk/>
          <pc:sldMk cId="2864054162" sldId="425"/>
        </pc:sldMkLst>
      </pc:sldChg>
      <pc:sldChg chg="modNotes">
        <pc:chgData name="Nikita Yadav" userId="S::nikitayadav@iisc.ac.in::e47ced49-db17-4bfa-876d-835bca5e9f23" providerId="AD" clId="Web-{20495F93-8C4A-FA01-EC78-D6E69138B7F5}" dt="2026-01-18T18:34:47.146" v="98"/>
        <pc:sldMkLst>
          <pc:docMk/>
          <pc:sldMk cId="2011788272" sldId="426"/>
        </pc:sldMkLst>
      </pc:sldChg>
      <pc:sldChg chg="modNotes">
        <pc:chgData name="Nikita Yadav" userId="S::nikitayadav@iisc.ac.in::e47ced49-db17-4bfa-876d-835bca5e9f23" providerId="AD" clId="Web-{20495F93-8C4A-FA01-EC78-D6E69138B7F5}" dt="2026-01-18T14:53:16.638" v="2"/>
        <pc:sldMkLst>
          <pc:docMk/>
          <pc:sldMk cId="3445136322" sldId="460"/>
        </pc:sldMkLst>
      </pc:sldChg>
      <pc:sldChg chg="addSp delSp modSp">
        <pc:chgData name="Nikita Yadav" userId="S::nikitayadav@iisc.ac.in::e47ced49-db17-4bfa-876d-835bca5e9f23" providerId="AD" clId="Web-{20495F93-8C4A-FA01-EC78-D6E69138B7F5}" dt="2026-01-18T18:30:54.232" v="82" actId="14100"/>
        <pc:sldMkLst>
          <pc:docMk/>
          <pc:sldMk cId="2670775721" sldId="464"/>
        </pc:sldMkLst>
        <pc:spChg chg="add del">
          <ac:chgData name="Nikita Yadav" userId="S::nikitayadav@iisc.ac.in::e47ced49-db17-4bfa-876d-835bca5e9f23" providerId="AD" clId="Web-{20495F93-8C4A-FA01-EC78-D6E69138B7F5}" dt="2026-01-18T15:13:17.495" v="16"/>
          <ac:spMkLst>
            <pc:docMk/>
            <pc:sldMk cId="2670775721" sldId="464"/>
            <ac:spMk id="7" creationId="{C4231E1B-92FB-3A3E-C278-67EB673B3BD2}"/>
          </ac:spMkLst>
        </pc:spChg>
        <pc:spChg chg="mod">
          <ac:chgData name="Nikita Yadav" userId="S::nikitayadav@iisc.ac.in::e47ced49-db17-4bfa-876d-835bca5e9f23" providerId="AD" clId="Web-{20495F93-8C4A-FA01-EC78-D6E69138B7F5}" dt="2026-01-18T15:13:30.995" v="19" actId="1076"/>
          <ac:spMkLst>
            <pc:docMk/>
            <pc:sldMk cId="2670775721" sldId="464"/>
            <ac:spMk id="8" creationId="{97C5F9D9-3F89-D2C8-5306-5B13766306D3}"/>
          </ac:spMkLst>
        </pc:spChg>
        <pc:spChg chg="add mod">
          <ac:chgData name="Nikita Yadav" userId="S::nikitayadav@iisc.ac.in::e47ced49-db17-4bfa-876d-835bca5e9f23" providerId="AD" clId="Web-{20495F93-8C4A-FA01-EC78-D6E69138B7F5}" dt="2026-01-18T18:30:54.232" v="82" actId="14100"/>
          <ac:spMkLst>
            <pc:docMk/>
            <pc:sldMk cId="2670775721" sldId="464"/>
            <ac:spMk id="10" creationId="{AB3B53D0-B9B6-5C01-684D-7A76B9D035B2}"/>
          </ac:spMkLst>
        </pc:spChg>
        <pc:spChg chg="add mod">
          <ac:chgData name="Nikita Yadav" userId="S::nikitayadav@iisc.ac.in::e47ced49-db17-4bfa-876d-835bca5e9f23" providerId="AD" clId="Web-{20495F93-8C4A-FA01-EC78-D6E69138B7F5}" dt="2026-01-18T15:17:45.309" v="80" actId="20577"/>
          <ac:spMkLst>
            <pc:docMk/>
            <pc:sldMk cId="2670775721" sldId="464"/>
            <ac:spMk id="11" creationId="{51098F7A-17B9-F99E-048C-4689FCF2A318}"/>
          </ac:spMkLst>
        </pc:spChg>
        <pc:picChg chg="mod">
          <ac:chgData name="Nikita Yadav" userId="S::nikitayadav@iisc.ac.in::e47ced49-db17-4bfa-876d-835bca5e9f23" providerId="AD" clId="Web-{20495F93-8C4A-FA01-EC78-D6E69138B7F5}" dt="2026-01-18T15:13:38.902" v="21" actId="1076"/>
          <ac:picMkLst>
            <pc:docMk/>
            <pc:sldMk cId="2670775721" sldId="464"/>
            <ac:picMk id="3" creationId="{524B7D16-6D67-4C5E-DBC8-748ECC66B6DA}"/>
          </ac:picMkLst>
        </pc:picChg>
        <pc:picChg chg="mod">
          <ac:chgData name="Nikita Yadav" userId="S::nikitayadav@iisc.ac.in::e47ced49-db17-4bfa-876d-835bca5e9f23" providerId="AD" clId="Web-{20495F93-8C4A-FA01-EC78-D6E69138B7F5}" dt="2026-01-18T15:13:35.324" v="20" actId="1076"/>
          <ac:picMkLst>
            <pc:docMk/>
            <pc:sldMk cId="2670775721" sldId="464"/>
            <ac:picMk id="6" creationId="{FAD84D64-DEDA-183B-8197-EE502F322333}"/>
          </ac:picMkLst>
        </pc:picChg>
        <pc:picChg chg="add mod">
          <ac:chgData name="Nikita Yadav" userId="S::nikitayadav@iisc.ac.in::e47ced49-db17-4bfa-876d-835bca5e9f23" providerId="AD" clId="Web-{20495F93-8C4A-FA01-EC78-D6E69138B7F5}" dt="2026-01-18T15:14:06.683" v="23" actId="1076"/>
          <ac:picMkLst>
            <pc:docMk/>
            <pc:sldMk cId="2670775721" sldId="464"/>
            <ac:picMk id="9" creationId="{185034C9-157F-8E0F-ECA4-CD272467E063}"/>
          </ac:picMkLst>
        </pc:picChg>
      </pc:sldChg>
    </pc:docChg>
  </pc:docChgLst>
  <pc:docChgLst>
    <pc:chgData name="Nikita Yadav" userId="S::nikitayadav@iisc.ac.in::e47ced49-db17-4bfa-876d-835bca5e9f23" providerId="AD" clId="Web-{CCAE7890-5E26-5ED3-C45A-379A2EA5B185}"/>
    <pc:docChg chg="addSld delSld modSld">
      <pc:chgData name="Nikita Yadav" userId="S::nikitayadav@iisc.ac.in::e47ced49-db17-4bfa-876d-835bca5e9f23" providerId="AD" clId="Web-{CCAE7890-5E26-5ED3-C45A-379A2EA5B185}" dt="2026-01-18T14:06:24.287" v="69"/>
      <pc:docMkLst>
        <pc:docMk/>
      </pc:docMkLst>
      <pc:sldChg chg="del">
        <pc:chgData name="Nikita Yadav" userId="S::nikitayadav@iisc.ac.in::e47ced49-db17-4bfa-876d-835bca5e9f23" providerId="AD" clId="Web-{CCAE7890-5E26-5ED3-C45A-379A2EA5B185}" dt="2026-01-18T12:21:43.186" v="1"/>
        <pc:sldMkLst>
          <pc:docMk/>
          <pc:sldMk cId="574859537" sldId="350"/>
        </pc:sldMkLst>
      </pc:sldChg>
      <pc:sldChg chg="modSp">
        <pc:chgData name="Nikita Yadav" userId="S::nikitayadav@iisc.ac.in::e47ced49-db17-4bfa-876d-835bca5e9f23" providerId="AD" clId="Web-{CCAE7890-5E26-5ED3-C45A-379A2EA5B185}" dt="2026-01-18T13:23:05.148" v="53" actId="20577"/>
        <pc:sldMkLst>
          <pc:docMk/>
          <pc:sldMk cId="1088422464" sldId="359"/>
        </pc:sldMkLst>
        <pc:spChg chg="mod">
          <ac:chgData name="Nikita Yadav" userId="S::nikitayadav@iisc.ac.in::e47ced49-db17-4bfa-876d-835bca5e9f23" providerId="AD" clId="Web-{CCAE7890-5E26-5ED3-C45A-379A2EA5B185}" dt="2026-01-18T13:23:05.148" v="53" actId="20577"/>
          <ac:spMkLst>
            <pc:docMk/>
            <pc:sldMk cId="1088422464" sldId="359"/>
            <ac:spMk id="2" creationId="{0B6B66C4-72CB-F266-395A-D9DCF9F3F7C5}"/>
          </ac:spMkLst>
        </pc:spChg>
      </pc:sldChg>
      <pc:sldChg chg="modSp">
        <pc:chgData name="Nikita Yadav" userId="S::nikitayadav@iisc.ac.in::e47ced49-db17-4bfa-876d-835bca5e9f23" providerId="AD" clId="Web-{CCAE7890-5E26-5ED3-C45A-379A2EA5B185}" dt="2026-01-18T12:23:03.311" v="5" actId="20577"/>
        <pc:sldMkLst>
          <pc:docMk/>
          <pc:sldMk cId="2923200537" sldId="366"/>
        </pc:sldMkLst>
        <pc:spChg chg="mod">
          <ac:chgData name="Nikita Yadav" userId="S::nikitayadav@iisc.ac.in::e47ced49-db17-4bfa-876d-835bca5e9f23" providerId="AD" clId="Web-{CCAE7890-5E26-5ED3-C45A-379A2EA5B185}" dt="2026-01-18T12:23:03.311" v="5" actId="20577"/>
          <ac:spMkLst>
            <pc:docMk/>
            <pc:sldMk cId="2923200537" sldId="366"/>
            <ac:spMk id="2" creationId="{72D6E2AA-8848-CFF3-EBED-63523D616740}"/>
          </ac:spMkLst>
        </pc:spChg>
      </pc:sldChg>
      <pc:sldChg chg="delAnim">
        <pc:chgData name="Nikita Yadav" userId="S::nikitayadav@iisc.ac.in::e47ced49-db17-4bfa-876d-835bca5e9f23" providerId="AD" clId="Web-{CCAE7890-5E26-5ED3-C45A-379A2EA5B185}" dt="2026-01-18T14:06:24.287" v="69"/>
        <pc:sldMkLst>
          <pc:docMk/>
          <pc:sldMk cId="1521173050" sldId="404"/>
        </pc:sldMkLst>
      </pc:sldChg>
      <pc:sldChg chg="modSp">
        <pc:chgData name="Nikita Yadav" userId="S::nikitayadav@iisc.ac.in::e47ced49-db17-4bfa-876d-835bca5e9f23" providerId="AD" clId="Web-{CCAE7890-5E26-5ED3-C45A-379A2EA5B185}" dt="2026-01-18T14:04:54.334" v="66" actId="20577"/>
        <pc:sldMkLst>
          <pc:docMk/>
          <pc:sldMk cId="3381291851" sldId="406"/>
        </pc:sldMkLst>
        <pc:spChg chg="mod">
          <ac:chgData name="Nikita Yadav" userId="S::nikitayadav@iisc.ac.in::e47ced49-db17-4bfa-876d-835bca5e9f23" providerId="AD" clId="Web-{CCAE7890-5E26-5ED3-C45A-379A2EA5B185}" dt="2026-01-18T14:04:54.334" v="66" actId="20577"/>
          <ac:spMkLst>
            <pc:docMk/>
            <pc:sldMk cId="3381291851" sldId="406"/>
            <ac:spMk id="6" creationId="{24483B6A-84AA-F320-94EF-DF4E29FAE9BC}"/>
          </ac:spMkLst>
        </pc:spChg>
      </pc:sldChg>
      <pc:sldChg chg="modSp">
        <pc:chgData name="Nikita Yadav" userId="S::nikitayadav@iisc.ac.in::e47ced49-db17-4bfa-876d-835bca5e9f23" providerId="AD" clId="Web-{CCAE7890-5E26-5ED3-C45A-379A2EA5B185}" dt="2026-01-18T13:25:42.260" v="58" actId="20577"/>
        <pc:sldMkLst>
          <pc:docMk/>
          <pc:sldMk cId="2692852569" sldId="410"/>
        </pc:sldMkLst>
        <pc:spChg chg="mod">
          <ac:chgData name="Nikita Yadav" userId="S::nikitayadav@iisc.ac.in::e47ced49-db17-4bfa-876d-835bca5e9f23" providerId="AD" clId="Web-{CCAE7890-5E26-5ED3-C45A-379A2EA5B185}" dt="2026-01-18T13:25:42.260" v="58" actId="20577"/>
          <ac:spMkLst>
            <pc:docMk/>
            <pc:sldMk cId="2692852569" sldId="410"/>
            <ac:spMk id="3" creationId="{B21B8E8E-83EF-3DC8-A90F-904857D04525}"/>
          </ac:spMkLst>
        </pc:spChg>
      </pc:sldChg>
      <pc:sldChg chg="modSp">
        <pc:chgData name="Nikita Yadav" userId="S::nikitayadav@iisc.ac.in::e47ced49-db17-4bfa-876d-835bca5e9f23" providerId="AD" clId="Web-{CCAE7890-5E26-5ED3-C45A-379A2EA5B185}" dt="2026-01-18T12:22:58.296" v="3" actId="20577"/>
        <pc:sldMkLst>
          <pc:docMk/>
          <pc:sldMk cId="1799089588" sldId="424"/>
        </pc:sldMkLst>
        <pc:spChg chg="mod">
          <ac:chgData name="Nikita Yadav" userId="S::nikitayadav@iisc.ac.in::e47ced49-db17-4bfa-876d-835bca5e9f23" providerId="AD" clId="Web-{CCAE7890-5E26-5ED3-C45A-379A2EA5B185}" dt="2026-01-18T12:22:58.296" v="3" actId="20577"/>
          <ac:spMkLst>
            <pc:docMk/>
            <pc:sldMk cId="1799089588" sldId="424"/>
            <ac:spMk id="2" creationId="{5192DC17-4A25-A122-7A86-35D715746D79}"/>
          </ac:spMkLst>
        </pc:spChg>
      </pc:sldChg>
      <pc:sldChg chg="mod modShow">
        <pc:chgData name="Nikita Yadav" userId="S::nikitayadav@iisc.ac.in::e47ced49-db17-4bfa-876d-835bca5e9f23" providerId="AD" clId="Web-{CCAE7890-5E26-5ED3-C45A-379A2EA5B185}" dt="2026-01-18T12:21:20.842" v="0"/>
        <pc:sldMkLst>
          <pc:docMk/>
          <pc:sldMk cId="2864054162" sldId="425"/>
        </pc:sldMkLst>
      </pc:sldChg>
      <pc:sldChg chg="modSp">
        <pc:chgData name="Nikita Yadav" userId="S::nikitayadav@iisc.ac.in::e47ced49-db17-4bfa-876d-835bca5e9f23" providerId="AD" clId="Web-{CCAE7890-5E26-5ED3-C45A-379A2EA5B185}" dt="2026-01-18T12:22:54.624" v="2" actId="20577"/>
        <pc:sldMkLst>
          <pc:docMk/>
          <pc:sldMk cId="2011788272" sldId="426"/>
        </pc:sldMkLst>
        <pc:spChg chg="mod">
          <ac:chgData name="Nikita Yadav" userId="S::nikitayadav@iisc.ac.in::e47ced49-db17-4bfa-876d-835bca5e9f23" providerId="AD" clId="Web-{CCAE7890-5E26-5ED3-C45A-379A2EA5B185}" dt="2026-01-18T12:22:54.624" v="2" actId="20577"/>
          <ac:spMkLst>
            <pc:docMk/>
            <pc:sldMk cId="2011788272" sldId="426"/>
            <ac:spMk id="2" creationId="{3954558B-2F28-71FF-0E41-9275AA9FDDED}"/>
          </ac:spMkLst>
        </pc:spChg>
      </pc:sldChg>
      <pc:sldChg chg="del">
        <pc:chgData name="Nikita Yadav" userId="S::nikitayadav@iisc.ac.in::e47ced49-db17-4bfa-876d-835bca5e9f23" providerId="AD" clId="Web-{CCAE7890-5E26-5ED3-C45A-379A2EA5B185}" dt="2026-01-18T13:31:10.575" v="61"/>
        <pc:sldMkLst>
          <pc:docMk/>
          <pc:sldMk cId="178974422" sldId="446"/>
        </pc:sldMkLst>
      </pc:sldChg>
      <pc:sldChg chg="del">
        <pc:chgData name="Nikita Yadav" userId="S::nikitayadav@iisc.ac.in::e47ced49-db17-4bfa-876d-835bca5e9f23" providerId="AD" clId="Web-{CCAE7890-5E26-5ED3-C45A-379A2EA5B185}" dt="2026-01-18T13:31:08.450" v="60"/>
        <pc:sldMkLst>
          <pc:docMk/>
          <pc:sldMk cId="4109390634" sldId="447"/>
        </pc:sldMkLst>
      </pc:sldChg>
      <pc:sldChg chg="del">
        <pc:chgData name="Nikita Yadav" userId="S::nikitayadav@iisc.ac.in::e47ced49-db17-4bfa-876d-835bca5e9f23" providerId="AD" clId="Web-{CCAE7890-5E26-5ED3-C45A-379A2EA5B185}" dt="2026-01-18T13:31:05.716" v="59"/>
        <pc:sldMkLst>
          <pc:docMk/>
          <pc:sldMk cId="2016865636" sldId="448"/>
        </pc:sldMkLst>
      </pc:sldChg>
      <pc:sldChg chg="addSp delSp modSp new">
        <pc:chgData name="Nikita Yadav" userId="S::nikitayadav@iisc.ac.in::e47ced49-db17-4bfa-876d-835bca5e9f23" providerId="AD" clId="Web-{CCAE7890-5E26-5ED3-C45A-379A2EA5B185}" dt="2026-01-18T13:22:54.758" v="52" actId="20577"/>
        <pc:sldMkLst>
          <pc:docMk/>
          <pc:sldMk cId="2670775721" sldId="464"/>
        </pc:sldMkLst>
        <pc:spChg chg="mod">
          <ac:chgData name="Nikita Yadav" userId="S::nikitayadav@iisc.ac.in::e47ced49-db17-4bfa-876d-835bca5e9f23" providerId="AD" clId="Web-{CCAE7890-5E26-5ED3-C45A-379A2EA5B185}" dt="2026-01-18T13:22:54.758" v="52" actId="20577"/>
          <ac:spMkLst>
            <pc:docMk/>
            <pc:sldMk cId="2670775721" sldId="464"/>
            <ac:spMk id="2" creationId="{AD37F886-F84E-92C9-DE26-67103C8A127E}"/>
          </ac:spMkLst>
        </pc:spChg>
        <pc:spChg chg="del">
          <ac:chgData name="Nikita Yadav" userId="S::nikitayadav@iisc.ac.in::e47ced49-db17-4bfa-876d-835bca5e9f23" providerId="AD" clId="Web-{CCAE7890-5E26-5ED3-C45A-379A2EA5B185}" dt="2026-01-18T12:23:40.874" v="14"/>
          <ac:spMkLst>
            <pc:docMk/>
            <pc:sldMk cId="2670775721" sldId="464"/>
            <ac:spMk id="3" creationId="{16214790-4DED-153E-392D-A021A21A17ED}"/>
          </ac:spMkLst>
        </pc:spChg>
        <pc:spChg chg="add mod">
          <ac:chgData name="Nikita Yadav" userId="S::nikitayadav@iisc.ac.in::e47ced49-db17-4bfa-876d-835bca5e9f23" providerId="AD" clId="Web-{CCAE7890-5E26-5ED3-C45A-379A2EA5B185}" dt="2026-01-18T13:22:39.382" v="51" actId="20577"/>
          <ac:spMkLst>
            <pc:docMk/>
            <pc:sldMk cId="2670775721" sldId="464"/>
            <ac:spMk id="8" creationId="{97C5F9D9-3F89-D2C8-5306-5B13766306D3}"/>
          </ac:spMkLst>
        </pc:spChg>
        <pc:picChg chg="add mod">
          <ac:chgData name="Nikita Yadav" userId="S::nikitayadav@iisc.ac.in::e47ced49-db17-4bfa-876d-835bca5e9f23" providerId="AD" clId="Web-{CCAE7890-5E26-5ED3-C45A-379A2EA5B185}" dt="2026-01-18T13:22:23.882" v="47" actId="1076"/>
          <ac:picMkLst>
            <pc:docMk/>
            <pc:sldMk cId="2670775721" sldId="464"/>
            <ac:picMk id="3" creationId="{524B7D16-6D67-4C5E-DBC8-748ECC66B6DA}"/>
          </ac:picMkLst>
        </pc:picChg>
        <pc:picChg chg="add mod">
          <ac:chgData name="Nikita Yadav" userId="S::nikitayadav@iisc.ac.in::e47ced49-db17-4bfa-876d-835bca5e9f23" providerId="AD" clId="Web-{CCAE7890-5E26-5ED3-C45A-379A2EA5B185}" dt="2026-01-18T13:21:44.178" v="24" actId="14100"/>
          <ac:picMkLst>
            <pc:docMk/>
            <pc:sldMk cId="2670775721" sldId="464"/>
            <ac:picMk id="6" creationId="{FAD84D64-DEDA-183B-8197-EE502F322333}"/>
          </ac:picMkLst>
        </pc:picChg>
        <pc:picChg chg="add del mod">
          <ac:chgData name="Nikita Yadav" userId="S::nikitayadav@iisc.ac.in::e47ced49-db17-4bfa-876d-835bca5e9f23" providerId="AD" clId="Web-{CCAE7890-5E26-5ED3-C45A-379A2EA5B185}" dt="2026-01-18T13:21:17.615" v="18"/>
          <ac:picMkLst>
            <pc:docMk/>
            <pc:sldMk cId="2670775721" sldId="464"/>
            <ac:picMk id="7" creationId="{15E89B73-E769-7AF0-CF19-EC3B9A43452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A26E62-3DF9-4B1A-8433-2B998520A48F}" type="datetimeFigureOut">
              <a:t>1/18/2026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E72696-200A-432E-B934-2543B7A7812B}" type="slidenum">
              <a:t>‹#›</a:t>
            </a:fld>
            <a:endParaRPr lang="en-US"/>
          </a:p>
        </p:txBody>
      </p:sp>
    </p:spTree>
    <p:extLst>
      <p:ext uri="{BB962C8B-B14F-4D97-AF65-F5344CB8AC3E}">
        <p14:creationId xmlns:p14="http://schemas.microsoft.com/office/powerpoint/2010/main" val="13038366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Key limitation of binary attestation schemes is that they do not address runtime attacks.</a:t>
            </a:r>
          </a:p>
        </p:txBody>
      </p:sp>
      <p:sp>
        <p:nvSpPr>
          <p:cNvPr id="4" name="Slide Number Placeholder 3"/>
          <p:cNvSpPr>
            <a:spLocks noGrp="1"/>
          </p:cNvSpPr>
          <p:nvPr>
            <p:ph type="sldNum" sz="quarter" idx="5"/>
          </p:nvPr>
        </p:nvSpPr>
        <p:spPr/>
        <p:txBody>
          <a:bodyPr/>
          <a:lstStyle/>
          <a:p>
            <a:fld id="{61E72696-200A-432E-B934-2543B7A7812B}" type="slidenum">
              <a:rPr lang="en-GB"/>
              <a:t>3</a:t>
            </a:fld>
            <a:endParaRPr lang="en-GB"/>
          </a:p>
        </p:txBody>
      </p:sp>
    </p:spTree>
    <p:extLst>
      <p:ext uri="{BB962C8B-B14F-4D97-AF65-F5344CB8AC3E}">
        <p14:creationId xmlns:p14="http://schemas.microsoft.com/office/powerpoint/2010/main" val="39648035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1947B5-9DB1-64FB-3B61-1CEE937910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49C785-0E9F-261E-7D04-5BB570B86F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5F4CA7-7F9C-16CD-F693-691AB35F1151}"/>
              </a:ext>
            </a:extLst>
          </p:cNvPr>
          <p:cNvSpPr>
            <a:spLocks noGrp="1"/>
          </p:cNvSpPr>
          <p:nvPr>
            <p:ph type="body" idx="1"/>
          </p:nvPr>
        </p:nvSpPr>
        <p:spPr/>
        <p:txBody>
          <a:bodyPr/>
          <a:lstStyle/>
          <a:p>
            <a:r>
              <a:rPr lang="en-US"/>
              <a:t>The goal of CFA is to monitor the functionality of a program P as it executes on a remote computing platform, and processes inputs, e.g., I as shown in the figure. The computing platform on which P runs must be equipped with a TEE, and P typically executes within the REE of that platform.</a:t>
            </a:r>
            <a:br>
              <a:rPr lang="en-US">
                <a:cs typeface="+mn-lt"/>
              </a:rPr>
            </a:br>
            <a:r>
              <a:rPr lang="en-US"/>
              <a:t>Before P starts executing, the TEE performs static binary attestation of P that allows the verifier V to ensure that the binary has not been replaced.</a:t>
            </a:r>
            <a:br>
              <a:rPr lang="en-US">
                <a:cs typeface="+mn-lt"/>
              </a:rPr>
            </a:br>
            <a:r>
              <a:rPr lang="en-US"/>
              <a:t>CFA Measurement. P is instrumented so that it records the control-flow path taken by the program. As P executes on I, the instrumentation in it tracks the path followed and stores this information—the CFA measurement—in the TEE. </a:t>
            </a:r>
            <a:br>
              <a:rPr lang="en-US">
                <a:cs typeface="+mn-lt"/>
              </a:rPr>
            </a:br>
            <a:r>
              <a:rPr lang="en-US"/>
              <a:t>Upon request, the prover platform sends the recorded CFA measurements to V, which can use it for verification and audit. Most prior methods for CFA require V to have access to a measurement database, which consists of the attestation measurements (e.g., hashes, branch history or path numbers) obtained by running P on several inputs in a benign environment. V simply matches the measurement obtained from the prover platform against this database to determine whether the path taken corresponds to the input I that was provided to the prover.</a:t>
            </a:r>
            <a:endParaRPr lang="en-US">
              <a:ea typeface="Calibri"/>
              <a:cs typeface="Calibri"/>
            </a:endParaRPr>
          </a:p>
        </p:txBody>
      </p:sp>
      <p:sp>
        <p:nvSpPr>
          <p:cNvPr id="4" name="Slide Number Placeholder 3">
            <a:extLst>
              <a:ext uri="{FF2B5EF4-FFF2-40B4-BE49-F238E27FC236}">
                <a16:creationId xmlns:a16="http://schemas.microsoft.com/office/drawing/2014/main" id="{2BCC8F5A-02F9-50E9-FD9A-839C93948995}"/>
              </a:ext>
            </a:extLst>
          </p:cNvPr>
          <p:cNvSpPr>
            <a:spLocks noGrp="1"/>
          </p:cNvSpPr>
          <p:nvPr>
            <p:ph type="sldNum" sz="quarter" idx="5"/>
          </p:nvPr>
        </p:nvSpPr>
        <p:spPr/>
        <p:txBody>
          <a:bodyPr/>
          <a:lstStyle/>
          <a:p>
            <a:fld id="{21C419CA-9965-4366-9AA7-A456908E2C68}" type="slidenum">
              <a:rPr lang="en-GB"/>
              <a:t>12</a:t>
            </a:fld>
            <a:endParaRPr lang="en-GB"/>
          </a:p>
        </p:txBody>
      </p:sp>
    </p:spTree>
    <p:extLst>
      <p:ext uri="{BB962C8B-B14F-4D97-AF65-F5344CB8AC3E}">
        <p14:creationId xmlns:p14="http://schemas.microsoft.com/office/powerpoint/2010/main" val="35095321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98E0ED-6758-D60A-5B86-432F472486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505DE8-B20D-2FBB-AC44-2237E0137F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858A54-361A-EFCC-2DE3-0D047554AB9E}"/>
              </a:ext>
            </a:extLst>
          </p:cNvPr>
          <p:cNvSpPr>
            <a:spLocks noGrp="1"/>
          </p:cNvSpPr>
          <p:nvPr>
            <p:ph type="body" idx="1"/>
          </p:nvPr>
        </p:nvSpPr>
        <p:spPr/>
        <p:txBody>
          <a:bodyPr/>
          <a:lstStyle/>
          <a:p>
            <a:r>
              <a:rPr lang="en-US" dirty="0"/>
              <a:t>Slide 12: REE/TEE -- too soon. It was mentioned in very brief in the </a:t>
            </a:r>
            <a:r>
              <a:rPr lang="en-US" dirty="0" err="1"/>
              <a:t>previos</a:t>
            </a:r>
            <a:r>
              <a:rPr lang="en-US" dirty="0"/>
              <a:t> slide, and now you're using it extensively. Did you mention the features of the TEE that make it the right place to record these measurements? I don't recollect, or even if you did, it went too fast. You need to spend some time discussing what the TEE is and why it is the right place to record things.</a:t>
            </a:r>
          </a:p>
          <a:p>
            <a:endParaRPr lang="en-US">
              <a:ea typeface="Calibri"/>
              <a:cs typeface="Calibri"/>
            </a:endParaRPr>
          </a:p>
          <a:p>
            <a:r>
              <a:rPr lang="en-US" dirty="0"/>
              <a:t>Slide 12: You're talking about basic blocks -- can you briefly introduce this term when you first introduce the control-flow graph?</a:t>
            </a:r>
            <a:endParaRPr lang="en-US" dirty="0">
              <a:ea typeface="Calibri"/>
              <a:cs typeface="Calibri"/>
            </a:endParaRPr>
          </a:p>
        </p:txBody>
      </p:sp>
      <p:sp>
        <p:nvSpPr>
          <p:cNvPr id="4" name="Slide Number Placeholder 3">
            <a:extLst>
              <a:ext uri="{FF2B5EF4-FFF2-40B4-BE49-F238E27FC236}">
                <a16:creationId xmlns:a16="http://schemas.microsoft.com/office/drawing/2014/main" id="{9BAB01A7-DBE6-94D4-7B4F-99EE0110C3B6}"/>
              </a:ext>
            </a:extLst>
          </p:cNvPr>
          <p:cNvSpPr>
            <a:spLocks noGrp="1"/>
          </p:cNvSpPr>
          <p:nvPr>
            <p:ph type="sldNum" sz="quarter" idx="5"/>
          </p:nvPr>
        </p:nvSpPr>
        <p:spPr/>
        <p:txBody>
          <a:bodyPr/>
          <a:lstStyle/>
          <a:p>
            <a:fld id="{61E72696-200A-432E-B934-2543B7A7812B}" type="slidenum">
              <a:rPr lang="en-GB"/>
              <a:t>13</a:t>
            </a:fld>
            <a:endParaRPr lang="en-GB"/>
          </a:p>
        </p:txBody>
      </p:sp>
    </p:spTree>
    <p:extLst>
      <p:ext uri="{BB962C8B-B14F-4D97-AF65-F5344CB8AC3E}">
        <p14:creationId xmlns:p14="http://schemas.microsoft.com/office/powerpoint/2010/main" val="16452553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602BF-654D-FA1E-0EBF-009F05FECA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8F9548-3444-740A-F93D-CB27C65832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9B7EE7-A959-737D-6719-69ACD8BDC8A0}"/>
              </a:ext>
            </a:extLst>
          </p:cNvPr>
          <p:cNvSpPr>
            <a:spLocks noGrp="1"/>
          </p:cNvSpPr>
          <p:nvPr>
            <p:ph type="body" idx="1"/>
          </p:nvPr>
        </p:nvSpPr>
        <p:spPr/>
        <p:txBody>
          <a:bodyPr/>
          <a:lstStyle/>
          <a:p>
            <a:r>
              <a:rPr lang="en-US"/>
              <a:t>The goal of CFA is to monitor the functionality of a program P as it executes on a remote computing platform, and processes inputs, e.g., I as shown in the figure. The computing platform on which P runs must be equipped with a TEE, and P typically executes within the REE of that platform.</a:t>
            </a:r>
            <a:br>
              <a:rPr lang="en-US">
                <a:cs typeface="+mn-lt"/>
              </a:rPr>
            </a:br>
            <a:r>
              <a:rPr lang="en-US"/>
              <a:t>Before P starts executing, the TEE performs static binary attestation of P that allows the verifier V to ensure that the binary has not been replaced.</a:t>
            </a:r>
            <a:br>
              <a:rPr lang="en-US">
                <a:cs typeface="+mn-lt"/>
              </a:rPr>
            </a:br>
            <a:r>
              <a:rPr lang="en-US"/>
              <a:t>CFA Measurement. P is instrumented so that it records the control-flow path taken by the program. As P executes on I, the instrumentation in it tracks the path followed and stores this information—the CFA measurement—in the TEE. </a:t>
            </a:r>
            <a:br>
              <a:rPr lang="en-US">
                <a:cs typeface="+mn-lt"/>
              </a:rPr>
            </a:br>
            <a:r>
              <a:rPr lang="en-US"/>
              <a:t>Upon request, the prover platform sends the recorded CFA measurements to V, which can use it for verification and audit. Most prior methods for CFA require V to have access to a measurement database, which consists of the attestation measurements (e.g., hashes, branch history or path numbers) obtained by running P on several inputs in a benign environment. V simply matches the measurement obtained from the prover platform against this database to determine whether the path taken corresponds to the input I that was provided to the prover.</a:t>
            </a:r>
            <a:endParaRPr lang="en-US">
              <a:ea typeface="Calibri"/>
              <a:cs typeface="Calibri"/>
            </a:endParaRPr>
          </a:p>
        </p:txBody>
      </p:sp>
      <p:sp>
        <p:nvSpPr>
          <p:cNvPr id="4" name="Slide Number Placeholder 3">
            <a:extLst>
              <a:ext uri="{FF2B5EF4-FFF2-40B4-BE49-F238E27FC236}">
                <a16:creationId xmlns:a16="http://schemas.microsoft.com/office/drawing/2014/main" id="{61F3867E-7226-DA44-E48C-88CD1541B19B}"/>
              </a:ext>
            </a:extLst>
          </p:cNvPr>
          <p:cNvSpPr>
            <a:spLocks noGrp="1"/>
          </p:cNvSpPr>
          <p:nvPr>
            <p:ph type="sldNum" sz="quarter" idx="5"/>
          </p:nvPr>
        </p:nvSpPr>
        <p:spPr/>
        <p:txBody>
          <a:bodyPr/>
          <a:lstStyle/>
          <a:p>
            <a:fld id="{21C419CA-9965-4366-9AA7-A456908E2C68}" type="slidenum">
              <a:rPr lang="en-GB"/>
              <a:t>14</a:t>
            </a:fld>
            <a:endParaRPr lang="en-GB"/>
          </a:p>
        </p:txBody>
      </p:sp>
    </p:spTree>
    <p:extLst>
      <p:ext uri="{BB962C8B-B14F-4D97-AF65-F5344CB8AC3E}">
        <p14:creationId xmlns:p14="http://schemas.microsoft.com/office/powerpoint/2010/main" val="36812077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Slide 16: This is again a slide that's ideal for a security seminar or your thesis defense. For a job talk, give the TLDR. </a:t>
            </a:r>
            <a:r>
              <a:rPr lang="en-US" err="1"/>
              <a:t>FOr</a:t>
            </a:r>
            <a:r>
              <a:rPr lang="en-US"/>
              <a:t> example, Slide 17 is ideal -- you're taking ONE example and getting into detail. Perhaps show Slide 16 quickly, and then say you're going to focus on Slide 17 and move on to the actual practical implications of the overheads (which you actually do -- 11 hours, and 2 hours).</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61E72696-200A-432E-B934-2543B7A7812B}" type="slidenum">
              <a:rPr lang="en-GB"/>
              <a:t>15</a:t>
            </a:fld>
            <a:endParaRPr lang="en-GB"/>
          </a:p>
        </p:txBody>
      </p:sp>
    </p:spTree>
    <p:extLst>
      <p:ext uri="{BB962C8B-B14F-4D97-AF65-F5344CB8AC3E}">
        <p14:creationId xmlns:p14="http://schemas.microsoft.com/office/powerpoint/2010/main" val="25082814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Slide 18: UNNECESSARY. Say that given this large number of switches, prior techniques are FORCED to only attest portions of the program. Use this to pivot to the key problem highlighted in Slide 19.</a:t>
            </a:r>
          </a:p>
        </p:txBody>
      </p:sp>
      <p:sp>
        <p:nvSpPr>
          <p:cNvPr id="4" name="Slide Number Placeholder 3"/>
          <p:cNvSpPr>
            <a:spLocks noGrp="1"/>
          </p:cNvSpPr>
          <p:nvPr>
            <p:ph type="sldNum" sz="quarter" idx="5"/>
          </p:nvPr>
        </p:nvSpPr>
        <p:spPr/>
        <p:txBody>
          <a:bodyPr/>
          <a:lstStyle/>
          <a:p>
            <a:fld id="{61E72696-200A-432E-B934-2543B7A7812B}" type="slidenum">
              <a:rPr lang="en-GB"/>
              <a:t>17</a:t>
            </a:fld>
            <a:endParaRPr lang="en-GB"/>
          </a:p>
        </p:txBody>
      </p:sp>
    </p:spTree>
    <p:extLst>
      <p:ext uri="{BB962C8B-B14F-4D97-AF65-F5344CB8AC3E}">
        <p14:creationId xmlns:p14="http://schemas.microsoft.com/office/powerpoint/2010/main" val="36880273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0F2D98-FD32-A1FA-9377-7F750C560D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FCCD03-D6B2-AF9D-FBE5-C284D3952C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961C9E-6F7B-B6B7-01DA-03B3ED9FC691}"/>
              </a:ext>
            </a:extLst>
          </p:cNvPr>
          <p:cNvSpPr>
            <a:spLocks noGrp="1"/>
          </p:cNvSpPr>
          <p:nvPr>
            <p:ph type="body" idx="1"/>
          </p:nvPr>
        </p:nvSpPr>
        <p:spPr/>
        <p:txBody>
          <a:bodyPr/>
          <a:lstStyle/>
          <a:p>
            <a:r>
              <a:rPr lang="en-GB" err="1"/>
              <a:t>Sulfur</a:t>
            </a:r>
            <a:r>
              <a:rPr lang="en-GB"/>
              <a:t> aims to ensure that the CFA measurement collected when </a:t>
            </a:r>
            <a:r>
              <a:rPr lang="en-GB" err="1"/>
              <a:t>theuser</a:t>
            </a:r>
            <a:r>
              <a:rPr lang="en-GB"/>
              <a:t>-space application executes on an input is an </a:t>
            </a:r>
            <a:r>
              <a:rPr lang="en-GB" b="1"/>
              <a:t>accurate </a:t>
            </a:r>
            <a:r>
              <a:rPr lang="en-GB" b="1" err="1"/>
              <a:t>evidenceof</a:t>
            </a:r>
            <a:r>
              <a:rPr lang="en-GB" b="1"/>
              <a:t> its execution</a:t>
            </a:r>
            <a:r>
              <a:rPr lang="en-GB"/>
              <a:t> even in the presence of an attacker that aims </a:t>
            </a:r>
            <a:r>
              <a:rPr lang="en-GB" err="1"/>
              <a:t>tocompromise</a:t>
            </a:r>
            <a:r>
              <a:rPr lang="en-GB"/>
              <a:t> the REE OS.</a:t>
            </a:r>
            <a:endParaRPr lang="en-US"/>
          </a:p>
        </p:txBody>
      </p:sp>
      <p:sp>
        <p:nvSpPr>
          <p:cNvPr id="4" name="Slide Number Placeholder 3">
            <a:extLst>
              <a:ext uri="{FF2B5EF4-FFF2-40B4-BE49-F238E27FC236}">
                <a16:creationId xmlns:a16="http://schemas.microsoft.com/office/drawing/2014/main" id="{47A12FD9-65AE-EB79-B271-4217108B1725}"/>
              </a:ext>
            </a:extLst>
          </p:cNvPr>
          <p:cNvSpPr>
            <a:spLocks noGrp="1"/>
          </p:cNvSpPr>
          <p:nvPr>
            <p:ph type="sldNum" sz="quarter" idx="5"/>
          </p:nvPr>
        </p:nvSpPr>
        <p:spPr/>
        <p:txBody>
          <a:bodyPr/>
          <a:lstStyle/>
          <a:p>
            <a:fld id="{21C419CA-9965-4366-9AA7-A456908E2C68}" type="slidenum">
              <a:rPr lang="en-GB"/>
              <a:t>18</a:t>
            </a:fld>
            <a:endParaRPr lang="en-GB"/>
          </a:p>
        </p:txBody>
      </p:sp>
    </p:spTree>
    <p:extLst>
      <p:ext uri="{BB962C8B-B14F-4D97-AF65-F5344CB8AC3E}">
        <p14:creationId xmlns:p14="http://schemas.microsoft.com/office/powerpoint/2010/main" val="41848315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Slide 20-22: Have an attractive title: "Key Insight 1: Buffer Locally"</a:t>
            </a:r>
          </a:p>
          <a:p>
            <a:endParaRPr lang="en-US">
              <a:cs typeface="Calibri"/>
            </a:endParaRPr>
          </a:p>
          <a:p>
            <a:r>
              <a:rPr lang="en-US">
                <a:cs typeface="Calibri"/>
              </a:rPr>
              <a:t>We thus adopt a buffering strategy to reduce the number of TEE domain switches. </a:t>
            </a:r>
            <a:endParaRPr lang="en-US">
              <a:ea typeface="Calibri"/>
              <a:cs typeface="Calibri"/>
            </a:endParaRPr>
          </a:p>
          <a:p>
            <a:r>
              <a:rPr lang="en-US">
                <a:cs typeface="Calibri"/>
              </a:rPr>
              <a:t>We create a log in the process's data region.</a:t>
            </a:r>
            <a:endParaRPr lang="en-US"/>
          </a:p>
          <a:p>
            <a:r>
              <a:rPr lang="en-US">
                <a:cs typeface="Calibri"/>
              </a:rPr>
              <a:t>When the program is executed, we record the path measurements in this log. For instance, in CFLAT-like instrumentation, we'll record basic block IDs in this log instead of recording them in the TEE.</a:t>
            </a:r>
            <a:endParaRPr lang="en-US">
              <a:ea typeface="Calibri"/>
              <a:cs typeface="Calibri"/>
            </a:endParaRPr>
          </a:p>
          <a:p>
            <a:r>
              <a:rPr lang="en-US">
                <a:cs typeface="Calibri"/>
              </a:rPr>
              <a:t>When the log is full, it is flushed to the TEE. </a:t>
            </a:r>
            <a:endParaRPr lang="en-US">
              <a:ea typeface="Calibri"/>
              <a:cs typeface="Calibri"/>
            </a:endParaRPr>
          </a:p>
          <a:p>
            <a:r>
              <a:rPr lang="en-US">
                <a:cs typeface="Calibri"/>
              </a:rPr>
              <a:t>The log is protected from malicious access by the application by adding SFI checks at all the store instructions.</a:t>
            </a:r>
            <a:endParaRPr lang="en-US">
              <a:ea typeface="Calibri"/>
              <a:cs typeface="Calibri"/>
            </a:endParaRPr>
          </a:p>
        </p:txBody>
      </p:sp>
      <p:sp>
        <p:nvSpPr>
          <p:cNvPr id="4" name="Slide Number Placeholder 3"/>
          <p:cNvSpPr>
            <a:spLocks noGrp="1"/>
          </p:cNvSpPr>
          <p:nvPr>
            <p:ph type="sldNum" sz="quarter" idx="5"/>
          </p:nvPr>
        </p:nvSpPr>
        <p:spPr/>
        <p:txBody>
          <a:bodyPr/>
          <a:lstStyle/>
          <a:p>
            <a:fld id="{038C93E8-43B2-4390-AF1A-06E839A32252}" type="slidenum">
              <a:rPr lang="en-GB"/>
              <a:t>19</a:t>
            </a:fld>
            <a:endParaRPr lang="en-GB"/>
          </a:p>
        </p:txBody>
      </p:sp>
    </p:spTree>
    <p:extLst>
      <p:ext uri="{BB962C8B-B14F-4D97-AF65-F5344CB8AC3E}">
        <p14:creationId xmlns:p14="http://schemas.microsoft.com/office/powerpoint/2010/main" val="12191689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Slide 22: Then have a slide saying "Challenge: Isolation", and then show what the program can do. You very quickly moved over the SFI part. THIS IS ONE OF THE KEY CONTRIBUTIONS AND IT DIDN'T EVEN COME ACROSS CLEARLY. Show what SFI is. Show the code. Describe the insights behind SFI in low-level detail. Even security people are not familiar with SFI. </a:t>
            </a:r>
            <a:r>
              <a:rPr lang="en-US" err="1"/>
              <a:t>YOu</a:t>
            </a:r>
            <a:r>
              <a:rPr lang="en-US"/>
              <a:t> need to describe this in detail.</a:t>
            </a:r>
          </a:p>
        </p:txBody>
      </p:sp>
      <p:sp>
        <p:nvSpPr>
          <p:cNvPr id="4" name="Slide Number Placeholder 3"/>
          <p:cNvSpPr>
            <a:spLocks noGrp="1"/>
          </p:cNvSpPr>
          <p:nvPr>
            <p:ph type="sldNum" sz="quarter" idx="5"/>
          </p:nvPr>
        </p:nvSpPr>
        <p:spPr/>
        <p:txBody>
          <a:bodyPr/>
          <a:lstStyle/>
          <a:p>
            <a:fld id="{61E72696-200A-432E-B934-2543B7A7812B}" type="slidenum">
              <a:rPr lang="en-GB"/>
              <a:t>20</a:t>
            </a:fld>
            <a:endParaRPr lang="en-GB"/>
          </a:p>
        </p:txBody>
      </p:sp>
    </p:spTree>
    <p:extLst>
      <p:ext uri="{BB962C8B-B14F-4D97-AF65-F5344CB8AC3E}">
        <p14:creationId xmlns:p14="http://schemas.microsoft.com/office/powerpoint/2010/main" val="35007262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was an odd transition here from Slide 22-27, when you had to skip over several slides.</a:t>
            </a:r>
          </a:p>
        </p:txBody>
      </p:sp>
      <p:sp>
        <p:nvSpPr>
          <p:cNvPr id="4" name="Slide Number Placeholder 3"/>
          <p:cNvSpPr>
            <a:spLocks noGrp="1"/>
          </p:cNvSpPr>
          <p:nvPr>
            <p:ph type="sldNum" sz="quarter" idx="5"/>
          </p:nvPr>
        </p:nvSpPr>
        <p:spPr/>
        <p:txBody>
          <a:bodyPr/>
          <a:lstStyle/>
          <a:p>
            <a:fld id="{61E72696-200A-432E-B934-2543B7A7812B}" type="slidenum">
              <a:rPr lang="en-GB"/>
              <a:t>21</a:t>
            </a:fld>
            <a:endParaRPr lang="en-GB"/>
          </a:p>
        </p:txBody>
      </p:sp>
    </p:spTree>
    <p:extLst>
      <p:ext uri="{BB962C8B-B14F-4D97-AF65-F5344CB8AC3E}">
        <p14:creationId xmlns:p14="http://schemas.microsoft.com/office/powerpoint/2010/main" val="19317202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realized that recording program paths is an old problem that has extensively been studied in the profiling literature and the prior works on CFA were not using it.</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My key insight was to use these old tricks in the CFA setting.  Ball Larus path profiling technique </a:t>
            </a:r>
            <a:r>
              <a:rPr lang="en-US">
                <a:cs typeface="Calibri"/>
              </a:rPr>
              <a:t>compute a unique integer path number for each acyclic path in a procedure. If there are N acyclic paths, then each path gets an ID in the range [0-N-1]. </a:t>
            </a:r>
            <a:endParaRPr lang="en-US"/>
          </a:p>
        </p:txBody>
      </p:sp>
      <p:sp>
        <p:nvSpPr>
          <p:cNvPr id="4" name="Slide Number Placeholder 3"/>
          <p:cNvSpPr>
            <a:spLocks noGrp="1"/>
          </p:cNvSpPr>
          <p:nvPr>
            <p:ph type="sldNum" sz="quarter" idx="5"/>
          </p:nvPr>
        </p:nvSpPr>
        <p:spPr/>
        <p:txBody>
          <a:bodyPr/>
          <a:lstStyle/>
          <a:p>
            <a:fld id="{038C93E8-43B2-4390-AF1A-06E839A32252}" type="slidenum">
              <a:rPr lang="en-GB"/>
              <a:t>22</a:t>
            </a:fld>
            <a:endParaRPr lang="en-GB"/>
          </a:p>
        </p:txBody>
      </p:sp>
    </p:spTree>
    <p:extLst>
      <p:ext uri="{BB962C8B-B14F-4D97-AF65-F5344CB8AC3E}">
        <p14:creationId xmlns:p14="http://schemas.microsoft.com/office/powerpoint/2010/main" val="1390341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A9E5F3-B0F8-3CEC-3D5C-AAC4701591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A38605-9071-1745-D27A-672DE60D0C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86F6E9-A29E-6D67-8D91-5A3234318AB2}"/>
              </a:ext>
            </a:extLst>
          </p:cNvPr>
          <p:cNvSpPr>
            <a:spLocks noGrp="1"/>
          </p:cNvSpPr>
          <p:nvPr>
            <p:ph type="body" idx="1"/>
          </p:nvPr>
        </p:nvSpPr>
        <p:spPr/>
        <p:txBody>
          <a:bodyPr/>
          <a:lstStyle/>
          <a:p>
            <a:r>
              <a:rPr lang="en-US"/>
              <a:t>Let us now understand what kinds of runtime attacks are possible on the syringe pump application. </a:t>
            </a:r>
          </a:p>
          <a:p>
            <a:endParaRPr lang="en-US"/>
          </a:p>
          <a:p>
            <a:r>
              <a:rPr lang="en-US"/>
              <a:t>In general, we can </a:t>
            </a:r>
            <a:r>
              <a:rPr lang="en-US" err="1"/>
              <a:t>categorise</a:t>
            </a:r>
            <a:r>
              <a:rPr lang="en-US"/>
              <a:t> the runtime attacks into two type – code modification attack and control-flow hijacking attack.</a:t>
            </a:r>
          </a:p>
          <a:p>
            <a:r>
              <a:rPr lang="en-US"/>
              <a:t>These attacks are best represented by a control-flow graph. Here, the nodes represent the basic blocks (a code sequence that runs in straight line, which a single entry and single exit point) and edges represent the control-flow transitions. </a:t>
            </a:r>
          </a:p>
          <a:p>
            <a:r>
              <a:rPr lang="en-US"/>
              <a:t>The control-flow graph depicts the valid execution paths that a program may follow at runtime. </a:t>
            </a:r>
          </a:p>
          <a:p>
            <a:endParaRPr lang="en-US"/>
          </a:p>
          <a:p>
            <a:r>
              <a:rPr lang="en-US"/>
              <a:t>If the program contains a memory vulnerability such as buffer overflow then the attacker can inject malicious code into the program’s address space and corrupt a code pointer such as return address and redirect the execution to the injected malicious code.</a:t>
            </a:r>
          </a:p>
          <a:p>
            <a:endParaRPr lang="en-US"/>
          </a:p>
          <a:p>
            <a:r>
              <a:rPr lang="en-US"/>
              <a:t>The attackers have moved to control-flow hijacking attacks such as return-oriented programming where they build gadget chains out of existing code to run arbitrary malicious and </a:t>
            </a:r>
            <a:r>
              <a:rPr lang="en-US" err="1"/>
              <a:t>turing</a:t>
            </a:r>
            <a:r>
              <a:rPr lang="en-US"/>
              <a:t> complete computations.</a:t>
            </a:r>
          </a:p>
          <a:p>
            <a:r>
              <a:rPr lang="en-US"/>
              <a:t>The attacker can also change data variables such as condition of if-else statement to divert the control-flow of the program.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Fortunately, today’s modern systems and embedded systems support static attestation and data execution prevention. Static attestation ensures the integrity of the program binary before execution and data execution prevention ensures that attacker cannot execute any code from data memory. These defenses prevent code modification and code injection attacks. Control-flow attestation is a defense against control-flow hijacking attacks and it is also useful for overall reasoning about the program runtime integrity.</a:t>
            </a:r>
          </a:p>
        </p:txBody>
      </p:sp>
      <p:sp>
        <p:nvSpPr>
          <p:cNvPr id="4" name="Slide Number Placeholder 3">
            <a:extLst>
              <a:ext uri="{FF2B5EF4-FFF2-40B4-BE49-F238E27FC236}">
                <a16:creationId xmlns:a16="http://schemas.microsoft.com/office/drawing/2014/main" id="{49954C1C-89DA-98FE-E416-475687D025BF}"/>
              </a:ext>
            </a:extLst>
          </p:cNvPr>
          <p:cNvSpPr>
            <a:spLocks noGrp="1"/>
          </p:cNvSpPr>
          <p:nvPr>
            <p:ph type="sldNum" sz="quarter" idx="5"/>
          </p:nvPr>
        </p:nvSpPr>
        <p:spPr/>
        <p:txBody>
          <a:bodyPr/>
          <a:lstStyle/>
          <a:p>
            <a:fld id="{61E72696-200A-432E-B934-2543B7A7812B}" type="slidenum">
              <a:rPr lang="en-GB"/>
              <a:t>4</a:t>
            </a:fld>
            <a:endParaRPr lang="en-GB"/>
          </a:p>
        </p:txBody>
      </p:sp>
    </p:spTree>
    <p:extLst>
      <p:ext uri="{BB962C8B-B14F-4D97-AF65-F5344CB8AC3E}">
        <p14:creationId xmlns:p14="http://schemas.microsoft.com/office/powerpoint/2010/main" val="2712604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EAD858-77CB-629A-5888-DD0DA41476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FE5787-2D6F-A07D-133B-19AA64010F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34853D-CAA2-E814-3E34-9A739C1069E4}"/>
              </a:ext>
            </a:extLst>
          </p:cNvPr>
          <p:cNvSpPr>
            <a:spLocks noGrp="1"/>
          </p:cNvSpPr>
          <p:nvPr>
            <p:ph type="body" idx="1"/>
          </p:nvPr>
        </p:nvSpPr>
        <p:spPr/>
        <p:txBody>
          <a:bodyPr/>
          <a:lstStyle/>
          <a:p>
            <a:r>
              <a:rPr lang="en-US">
                <a:cs typeface="Calibri"/>
              </a:rPr>
              <a:t>To compute this path encoding, Ball Larus profiling algorithm selectively instruments the CFG edges.</a:t>
            </a:r>
          </a:p>
          <a:p>
            <a:endParaRPr lang="en-US">
              <a:cs typeface="Calibri"/>
            </a:endParaRPr>
          </a:p>
          <a:p>
            <a:r>
              <a:rPr lang="en-US">
                <a:cs typeface="Calibri"/>
              </a:rPr>
              <a:t>The Ball Larus path number is calculated in a register called BL register, which is </a:t>
            </a:r>
            <a:r>
              <a:rPr lang="en-US" err="1">
                <a:cs typeface="Calibri"/>
              </a:rPr>
              <a:t>initialised</a:t>
            </a:r>
            <a:r>
              <a:rPr lang="en-US">
                <a:cs typeface="Calibri"/>
              </a:rPr>
              <a:t> to 0 in the entry basic block.</a:t>
            </a:r>
          </a:p>
          <a:p>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Some of the edges are instrumented with register arithmetic operations. For instance, instrumentation on edge BB1 to BB3 adds value 1 to R and instrumentation on edge BB2 to BB4 adds value 2 to 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Finally, in the exit basic block, we store the accumulated path value in the CFA-log.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ea typeface="Calibri"/>
                <a:cs typeface="Calibri"/>
              </a:rPr>
              <a:t>The path encoding is calculated and recorded in the log on loop headers, calls, and return instructions. </a:t>
            </a:r>
            <a:endParaRPr lang="en-US"/>
          </a:p>
        </p:txBody>
      </p:sp>
      <p:sp>
        <p:nvSpPr>
          <p:cNvPr id="4" name="Slide Number Placeholder 3">
            <a:extLst>
              <a:ext uri="{FF2B5EF4-FFF2-40B4-BE49-F238E27FC236}">
                <a16:creationId xmlns:a16="http://schemas.microsoft.com/office/drawing/2014/main" id="{D9F61621-45AE-D976-1E43-FEA1BF2C5EA0}"/>
              </a:ext>
            </a:extLst>
          </p:cNvPr>
          <p:cNvSpPr>
            <a:spLocks noGrp="1"/>
          </p:cNvSpPr>
          <p:nvPr>
            <p:ph type="sldNum" sz="quarter" idx="5"/>
          </p:nvPr>
        </p:nvSpPr>
        <p:spPr/>
        <p:txBody>
          <a:bodyPr/>
          <a:lstStyle/>
          <a:p>
            <a:fld id="{038C93E8-43B2-4390-AF1A-06E839A32252}" type="slidenum">
              <a:rPr lang="en-GB"/>
              <a:t>23</a:t>
            </a:fld>
            <a:endParaRPr lang="en-GB"/>
          </a:p>
        </p:txBody>
      </p:sp>
    </p:spTree>
    <p:extLst>
      <p:ext uri="{BB962C8B-B14F-4D97-AF65-F5344CB8AC3E}">
        <p14:creationId xmlns:p14="http://schemas.microsoft.com/office/powerpoint/2010/main" val="9292157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CDBA4-723C-A9A9-FEB7-6A7A3E65C7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BC1DFB-9C5F-7549-DB1D-331016B09A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E41D9D-87C8-E4FA-9CB9-A28A128C8CE4}"/>
              </a:ext>
            </a:extLst>
          </p:cNvPr>
          <p:cNvSpPr>
            <a:spLocks noGrp="1"/>
          </p:cNvSpPr>
          <p:nvPr>
            <p:ph type="body" idx="1"/>
          </p:nvPr>
        </p:nvSpPr>
        <p:spPr/>
        <p:txBody>
          <a:bodyPr/>
          <a:lstStyle/>
          <a:p>
            <a:r>
              <a:rPr lang="en-US">
                <a:cs typeface="Calibri"/>
              </a:rPr>
              <a:t>Let us now look at path measurement using Ball Larus path profiling. </a:t>
            </a:r>
          </a:p>
          <a:p>
            <a:r>
              <a:rPr lang="en-US">
                <a:cs typeface="Calibri"/>
              </a:rPr>
              <a:t>When the program starts executing, value of R is set to 0 in entry basic block. The right-most path has no other instrumentation and value 0 is recorded in the log in the exit basic block.</a:t>
            </a:r>
            <a:endParaRPr lang="en-US">
              <a:ea typeface="Calibri"/>
              <a:cs typeface="Calibri"/>
            </a:endParaRPr>
          </a:p>
        </p:txBody>
      </p:sp>
      <p:sp>
        <p:nvSpPr>
          <p:cNvPr id="4" name="Slide Number Placeholder 3">
            <a:extLst>
              <a:ext uri="{FF2B5EF4-FFF2-40B4-BE49-F238E27FC236}">
                <a16:creationId xmlns:a16="http://schemas.microsoft.com/office/drawing/2014/main" id="{AC1DA8C3-66C5-57E9-58B9-15940F8B68BA}"/>
              </a:ext>
            </a:extLst>
          </p:cNvPr>
          <p:cNvSpPr>
            <a:spLocks noGrp="1"/>
          </p:cNvSpPr>
          <p:nvPr>
            <p:ph type="sldNum" sz="quarter" idx="5"/>
          </p:nvPr>
        </p:nvSpPr>
        <p:spPr/>
        <p:txBody>
          <a:bodyPr/>
          <a:lstStyle/>
          <a:p>
            <a:fld id="{038C93E8-43B2-4390-AF1A-06E839A32252}" type="slidenum">
              <a:rPr lang="en-GB"/>
              <a:t>24</a:t>
            </a:fld>
            <a:endParaRPr lang="en-GB"/>
          </a:p>
        </p:txBody>
      </p:sp>
    </p:spTree>
    <p:extLst>
      <p:ext uri="{BB962C8B-B14F-4D97-AF65-F5344CB8AC3E}">
        <p14:creationId xmlns:p14="http://schemas.microsoft.com/office/powerpoint/2010/main" val="41055698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FB701F-AA73-F1D3-4420-0CAA2B3EF5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1A6C5D-0AB9-5D8C-0EF3-8B451039A8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3D4CD0-4A3C-23A8-478D-EE705CFDF313}"/>
              </a:ext>
            </a:extLst>
          </p:cNvPr>
          <p:cNvSpPr>
            <a:spLocks noGrp="1"/>
          </p:cNvSpPr>
          <p:nvPr>
            <p:ph type="body" idx="1"/>
          </p:nvPr>
        </p:nvSpPr>
        <p:spPr/>
        <p:txBody>
          <a:bodyPr/>
          <a:lstStyle/>
          <a:p>
            <a:r>
              <a:rPr lang="en-US">
                <a:cs typeface="Calibri"/>
              </a:rPr>
              <a:t>When left most path is taken, value of R is updated by instrumentation on edge BB1 to BB3, incrementing it by 1. finally value 1 is </a:t>
            </a:r>
            <a:r>
              <a:rPr lang="en-US" err="1">
                <a:cs typeface="Calibri"/>
              </a:rPr>
              <a:t>recored</a:t>
            </a:r>
            <a:r>
              <a:rPr lang="en-US">
                <a:cs typeface="Calibri"/>
              </a:rPr>
              <a:t> in the log, which is encoding for this path. </a:t>
            </a:r>
            <a:endParaRPr lang="en-US">
              <a:ea typeface="Calibri"/>
              <a:cs typeface="Calibri"/>
            </a:endParaRPr>
          </a:p>
        </p:txBody>
      </p:sp>
      <p:sp>
        <p:nvSpPr>
          <p:cNvPr id="4" name="Slide Number Placeholder 3">
            <a:extLst>
              <a:ext uri="{FF2B5EF4-FFF2-40B4-BE49-F238E27FC236}">
                <a16:creationId xmlns:a16="http://schemas.microsoft.com/office/drawing/2014/main" id="{AFD8954F-6BFC-DE7E-7C52-FF14841BCB79}"/>
              </a:ext>
            </a:extLst>
          </p:cNvPr>
          <p:cNvSpPr>
            <a:spLocks noGrp="1"/>
          </p:cNvSpPr>
          <p:nvPr>
            <p:ph type="sldNum" sz="quarter" idx="5"/>
          </p:nvPr>
        </p:nvSpPr>
        <p:spPr/>
        <p:txBody>
          <a:bodyPr/>
          <a:lstStyle/>
          <a:p>
            <a:fld id="{038C93E8-43B2-4390-AF1A-06E839A32252}" type="slidenum">
              <a:rPr lang="en-GB"/>
              <a:t>25</a:t>
            </a:fld>
            <a:endParaRPr lang="en-GB"/>
          </a:p>
        </p:txBody>
      </p:sp>
    </p:spTree>
    <p:extLst>
      <p:ext uri="{BB962C8B-B14F-4D97-AF65-F5344CB8AC3E}">
        <p14:creationId xmlns:p14="http://schemas.microsoft.com/office/powerpoint/2010/main" val="13507815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66F2FD-E1AB-1A06-F290-B8AD1AEC4C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01CB6A-B58D-3FD7-90CE-2AEF941FA8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43066F-7360-1EC8-4A12-5913BA2AF9A5}"/>
              </a:ext>
            </a:extLst>
          </p:cNvPr>
          <p:cNvSpPr>
            <a:spLocks noGrp="1"/>
          </p:cNvSpPr>
          <p:nvPr>
            <p:ph type="body" idx="1"/>
          </p:nvPr>
        </p:nvSpPr>
        <p:spPr/>
        <p:txBody>
          <a:bodyPr/>
          <a:lstStyle/>
          <a:p>
            <a:r>
              <a:rPr lang="en-US">
                <a:ea typeface="Calibri"/>
                <a:cs typeface="Calibri"/>
              </a:rPr>
              <a:t>And same is the case for the third path.</a:t>
            </a:r>
          </a:p>
        </p:txBody>
      </p:sp>
      <p:sp>
        <p:nvSpPr>
          <p:cNvPr id="4" name="Slide Number Placeholder 3">
            <a:extLst>
              <a:ext uri="{FF2B5EF4-FFF2-40B4-BE49-F238E27FC236}">
                <a16:creationId xmlns:a16="http://schemas.microsoft.com/office/drawing/2014/main" id="{A52BA778-9EE3-CB9E-BFF4-502B19A58B5D}"/>
              </a:ext>
            </a:extLst>
          </p:cNvPr>
          <p:cNvSpPr>
            <a:spLocks noGrp="1"/>
          </p:cNvSpPr>
          <p:nvPr>
            <p:ph type="sldNum" sz="quarter" idx="5"/>
          </p:nvPr>
        </p:nvSpPr>
        <p:spPr/>
        <p:txBody>
          <a:bodyPr/>
          <a:lstStyle/>
          <a:p>
            <a:fld id="{038C93E8-43B2-4390-AF1A-06E839A32252}" type="slidenum">
              <a:rPr lang="en-GB"/>
              <a:t>26</a:t>
            </a:fld>
            <a:endParaRPr lang="en-GB"/>
          </a:p>
        </p:txBody>
      </p:sp>
    </p:spTree>
    <p:extLst>
      <p:ext uri="{BB962C8B-B14F-4D97-AF65-F5344CB8AC3E}">
        <p14:creationId xmlns:p14="http://schemas.microsoft.com/office/powerpoint/2010/main" val="19612266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ran our experiments on Raspberry Pi 3 and evaluated the performance of our approach on </a:t>
            </a:r>
            <a:r>
              <a:rPr lang="en-US" err="1">
                <a:cs typeface="Calibri"/>
              </a:rPr>
              <a:t>Embench</a:t>
            </a:r>
            <a:r>
              <a:rPr lang="en-US">
                <a:cs typeface="Calibri"/>
              </a:rPr>
              <a:t>-IoT benchmarks, which are instrumented and compiled with LLVM.</a:t>
            </a:r>
          </a:p>
        </p:txBody>
      </p:sp>
      <p:sp>
        <p:nvSpPr>
          <p:cNvPr id="4" name="Slide Number Placeholder 3"/>
          <p:cNvSpPr>
            <a:spLocks noGrp="1"/>
          </p:cNvSpPr>
          <p:nvPr>
            <p:ph type="sldNum" sz="quarter" idx="5"/>
          </p:nvPr>
        </p:nvSpPr>
        <p:spPr/>
        <p:txBody>
          <a:bodyPr/>
          <a:lstStyle/>
          <a:p>
            <a:fld id="{038C93E8-43B2-4390-AF1A-06E839A32252}" type="slidenum">
              <a:rPr lang="en-GB"/>
              <a:t>28</a:t>
            </a:fld>
            <a:endParaRPr lang="en-GB"/>
          </a:p>
        </p:txBody>
      </p:sp>
    </p:spTree>
    <p:extLst>
      <p:ext uri="{BB962C8B-B14F-4D97-AF65-F5344CB8AC3E}">
        <p14:creationId xmlns:p14="http://schemas.microsoft.com/office/powerpoint/2010/main" val="3229175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1DFA8F-645A-5C5F-C5D9-FB2E9DD2F5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64C3CC-AB02-EC71-A294-89976AA124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FFCA28-1C18-5777-BCD7-02473A49DAB6}"/>
              </a:ext>
            </a:extLst>
          </p:cNvPr>
          <p:cNvSpPr>
            <a:spLocks noGrp="1"/>
          </p:cNvSpPr>
          <p:nvPr>
            <p:ph type="body" idx="1"/>
          </p:nvPr>
        </p:nvSpPr>
        <p:spPr/>
        <p:txBody>
          <a:bodyPr/>
          <a:lstStyle/>
          <a:p>
            <a:r>
              <a:rPr lang="en-US">
                <a:cs typeface="Calibri"/>
              </a:rPr>
              <a:t>Ball Larus profiling reduces the number of log entries. Compared to CFLAT, BLAST record 7X less log entries for nettle-SHA256 benchmark and 3X less than OAT for </a:t>
            </a:r>
            <a:r>
              <a:rPr lang="en-US" err="1">
                <a:cs typeface="Calibri"/>
              </a:rPr>
              <a:t>primecount</a:t>
            </a:r>
            <a:r>
              <a:rPr lang="en-US">
                <a:cs typeface="Calibri"/>
              </a:rPr>
              <a:t>.</a:t>
            </a:r>
            <a:endParaRPr lang="en-US"/>
          </a:p>
          <a:p>
            <a:r>
              <a:rPr lang="en-US">
                <a:cs typeface="Calibri"/>
              </a:rPr>
              <a:t> </a:t>
            </a:r>
            <a:endParaRPr lang="en-US"/>
          </a:p>
          <a:p>
            <a:r>
              <a:rPr lang="en-US">
                <a:cs typeface="Calibri"/>
              </a:rPr>
              <a:t>For crc32 benchmark, BLAST record more log entries because it records direct calls while OAT does not. </a:t>
            </a:r>
          </a:p>
          <a:p>
            <a:endParaRPr lang="en-US">
              <a:cs typeface="Calibri"/>
            </a:endParaRPr>
          </a:p>
          <a:p>
            <a:r>
              <a:rPr lang="en-US">
                <a:cs typeface="Calibri"/>
              </a:rPr>
              <a:t>We inline small functions </a:t>
            </a:r>
            <a:r>
              <a:rPr lang="en-US" err="1">
                <a:cs typeface="Calibri"/>
              </a:rPr>
              <a:t>upto</a:t>
            </a:r>
            <a:r>
              <a:rPr lang="en-US">
                <a:cs typeface="Calibri"/>
              </a:rPr>
              <a:t> a call-depth of 5 to further reduce log entries.</a:t>
            </a:r>
            <a:endParaRPr lang="en-US">
              <a:ea typeface="Calibri"/>
              <a:cs typeface="Calibri"/>
            </a:endParaRPr>
          </a:p>
        </p:txBody>
      </p:sp>
      <p:sp>
        <p:nvSpPr>
          <p:cNvPr id="4" name="Slide Number Placeholder 3">
            <a:extLst>
              <a:ext uri="{FF2B5EF4-FFF2-40B4-BE49-F238E27FC236}">
                <a16:creationId xmlns:a16="http://schemas.microsoft.com/office/drawing/2014/main" id="{47A0F43D-116C-E70A-7C75-92FFF84674D6}"/>
              </a:ext>
            </a:extLst>
          </p:cNvPr>
          <p:cNvSpPr>
            <a:spLocks noGrp="1"/>
          </p:cNvSpPr>
          <p:nvPr>
            <p:ph type="sldNum" sz="quarter" idx="5"/>
          </p:nvPr>
        </p:nvSpPr>
        <p:spPr/>
        <p:txBody>
          <a:bodyPr/>
          <a:lstStyle/>
          <a:p>
            <a:fld id="{038C93E8-43B2-4390-AF1A-06E839A32252}" type="slidenum">
              <a:rPr lang="en-GB"/>
              <a:t>29</a:t>
            </a:fld>
            <a:endParaRPr lang="en-GB"/>
          </a:p>
        </p:txBody>
      </p:sp>
    </p:spTree>
    <p:extLst>
      <p:ext uri="{BB962C8B-B14F-4D97-AF65-F5344CB8AC3E}">
        <p14:creationId xmlns:p14="http://schemas.microsoft.com/office/powerpoint/2010/main" val="1394798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also need to say that although 67% seems high, it's actually MUCH LOWER than other work, and that Blast has become the work that others have started building upon -- cite ENOLA as an example.</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61E72696-200A-432E-B934-2543B7A7812B}" type="slidenum">
              <a:rPr lang="en-GB"/>
              <a:t>30</a:t>
            </a:fld>
            <a:endParaRPr lang="en-GB"/>
          </a:p>
        </p:txBody>
      </p:sp>
    </p:spTree>
    <p:extLst>
      <p:ext uri="{BB962C8B-B14F-4D97-AF65-F5344CB8AC3E}">
        <p14:creationId xmlns:p14="http://schemas.microsoft.com/office/powerpoint/2010/main" val="28104372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Three factors contribute to the runtime overhead of Blast-</a:t>
            </a:r>
          </a:p>
          <a:p>
            <a:r>
              <a:rPr lang="en-US"/>
              <a:t>instrumented binaries—Ball-Larus instrumentation, SFI </a:t>
            </a:r>
            <a:r>
              <a:rPr lang="en-US" err="1"/>
              <a:t>instrumen</a:t>
            </a:r>
            <a:r>
              <a:rPr lang="en-US"/>
              <a:t>-</a:t>
            </a:r>
            <a:endParaRPr lang="en-US">
              <a:cs typeface="Calibri"/>
            </a:endParaRPr>
          </a:p>
          <a:p>
            <a:r>
              <a:rPr lang="en-US" err="1"/>
              <a:t>tation</a:t>
            </a:r>
            <a:r>
              <a:rPr lang="en-US"/>
              <a:t>, and the log commit operation. </a:t>
            </a:r>
          </a:p>
          <a:p>
            <a:r>
              <a:rPr lang="en-US"/>
              <a:t>Our results indicate that the log</a:t>
            </a:r>
            <a:endParaRPr lang="en-US">
              <a:ea typeface="Calibri" panose="020F0502020204030204"/>
              <a:cs typeface="Calibri"/>
            </a:endParaRPr>
          </a:p>
          <a:p>
            <a:r>
              <a:rPr lang="en-US"/>
              <a:t>commit operation, which proceeds in parallel to P, contributes</a:t>
            </a:r>
            <a:endParaRPr lang="en-US">
              <a:cs typeface="Calibri"/>
            </a:endParaRPr>
          </a:p>
          <a:p>
            <a:r>
              <a:rPr lang="en-US"/>
              <a:t>negligibly to the overhead of most benchmarks, except in the case</a:t>
            </a:r>
            <a:endParaRPr lang="en-US">
              <a:cs typeface="Calibri"/>
            </a:endParaRPr>
          </a:p>
          <a:p>
            <a:r>
              <a:rPr lang="en-US"/>
              <a:t>of </a:t>
            </a:r>
            <a:r>
              <a:rPr lang="en-US" err="1"/>
              <a:t>primecount</a:t>
            </a:r>
            <a:r>
              <a:rPr lang="en-US"/>
              <a:t> (the overhead manifests as waiting time in P). The</a:t>
            </a:r>
            <a:endParaRPr lang="en-US">
              <a:cs typeface="Calibri"/>
            </a:endParaRPr>
          </a:p>
          <a:p>
            <a:r>
              <a:rPr lang="en-US"/>
              <a:t>bulk of the overhead is due to Ball-Larus instrumentation, which is</a:t>
            </a:r>
            <a:endParaRPr lang="en-US">
              <a:cs typeface="Calibri"/>
            </a:endParaRPr>
          </a:p>
          <a:p>
            <a:r>
              <a:rPr lang="en-US"/>
              <a:t>uniformly more than the overhead due to SFI instrumentation.</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6FEBAB22-9DA9-4544-8655-1F18A3E972DC}" type="slidenum">
              <a:rPr lang="en-US"/>
              <a:t>31</a:t>
            </a:fld>
            <a:endParaRPr lang="en-US"/>
          </a:p>
        </p:txBody>
      </p:sp>
    </p:spTree>
    <p:extLst>
      <p:ext uri="{BB962C8B-B14F-4D97-AF65-F5344CB8AC3E}">
        <p14:creationId xmlns:p14="http://schemas.microsoft.com/office/powerpoint/2010/main" val="2458834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EB91C0-B5C4-A94F-26FB-018073F778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0CDD9C-89EE-6B3A-214B-3E1EAF8D5C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9A88A1-0EC9-F410-8EC4-ED9EFDC88E68}"/>
              </a:ext>
            </a:extLst>
          </p:cNvPr>
          <p:cNvSpPr>
            <a:spLocks noGrp="1"/>
          </p:cNvSpPr>
          <p:nvPr>
            <p:ph type="body" idx="1"/>
          </p:nvPr>
        </p:nvSpPr>
        <p:spPr/>
        <p:txBody>
          <a:bodyPr/>
          <a:lstStyle/>
          <a:p>
            <a:r>
              <a:rPr lang="en-US"/>
              <a:t>Most prior CFA methods operate under the assumption of a bare metal setting, where the program P being attested runs directly on the hardware in privileged mode.</a:t>
            </a:r>
          </a:p>
          <a:p>
            <a:r>
              <a:rPr lang="en-US"/>
              <a:t>P interfaces with hardware via interrupt service routines (ISRs) and CFA approaches attest the execution of the main program P. Because only one application runs in this setting, attesting P suffices to ensure execution integrity, and the TCB is typically the TEE, consisting of a secure boot mechanism. </a:t>
            </a:r>
          </a:p>
          <a:p>
            <a:r>
              <a:rPr lang="en-US"/>
              <a:t>**In this setting, the TEE also write-protects the program's binary so that it cannot be replaced or tampered with at runtime.</a:t>
            </a:r>
            <a:endParaRPr lang="en-US">
              <a:ea typeface="Calibri"/>
              <a:cs typeface="Calibri"/>
            </a:endParaRPr>
          </a:p>
          <a:p>
            <a:endParaRPr lang="en-US">
              <a:ea typeface="Calibri"/>
              <a:cs typeface="Calibri"/>
            </a:endParaRPr>
          </a:p>
          <a:p>
            <a:r>
              <a:rPr lang="en-US"/>
              <a:t>In the few instances when CFA has been applied in </a:t>
            </a:r>
            <a:r>
              <a:rPr lang="en-US" err="1"/>
              <a:t>nonbare</a:t>
            </a:r>
            <a:r>
              <a:rPr lang="en-US"/>
              <a:t>-metal settings [6, 7, 14], the focus has been on scale and performance. These methods have extended CFA to efficiently attest complex user-space applications. However, these methods fundamentally trust the underlying OS, which is therefore part of the TCB.</a:t>
            </a:r>
            <a:endParaRPr lang="en-US">
              <a:ea typeface="Calibri"/>
              <a:cs typeface="Calibri"/>
            </a:endParaRPr>
          </a:p>
        </p:txBody>
      </p:sp>
      <p:sp>
        <p:nvSpPr>
          <p:cNvPr id="4" name="Slide Number Placeholder 3">
            <a:extLst>
              <a:ext uri="{FF2B5EF4-FFF2-40B4-BE49-F238E27FC236}">
                <a16:creationId xmlns:a16="http://schemas.microsoft.com/office/drawing/2014/main" id="{F2B8211B-2D05-C509-3C75-6EB7FD62D393}"/>
              </a:ext>
            </a:extLst>
          </p:cNvPr>
          <p:cNvSpPr>
            <a:spLocks noGrp="1"/>
          </p:cNvSpPr>
          <p:nvPr>
            <p:ph type="sldNum" sz="quarter" idx="5"/>
          </p:nvPr>
        </p:nvSpPr>
        <p:spPr/>
        <p:txBody>
          <a:bodyPr/>
          <a:lstStyle/>
          <a:p>
            <a:fld id="{21C419CA-9965-4366-9AA7-A456908E2C68}" type="slidenum">
              <a:rPr lang="en-GB"/>
              <a:t>33</a:t>
            </a:fld>
            <a:endParaRPr lang="en-GB"/>
          </a:p>
        </p:txBody>
      </p:sp>
    </p:spTree>
    <p:extLst>
      <p:ext uri="{BB962C8B-B14F-4D97-AF65-F5344CB8AC3E}">
        <p14:creationId xmlns:p14="http://schemas.microsoft.com/office/powerpoint/2010/main" val="21459827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39952D-7A86-613A-8796-25DE9763F0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D5FBB2-92E4-5DBF-7ED1-A832AB6033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9CD4DB-8D29-CA9D-B83E-7BBCEFB35109}"/>
              </a:ext>
            </a:extLst>
          </p:cNvPr>
          <p:cNvSpPr>
            <a:spLocks noGrp="1"/>
          </p:cNvSpPr>
          <p:nvPr>
            <p:ph type="body" idx="1"/>
          </p:nvPr>
        </p:nvSpPr>
        <p:spPr/>
        <p:txBody>
          <a:bodyPr/>
          <a:lstStyle/>
          <a:p>
            <a:r>
              <a:rPr lang="en-US"/>
              <a:t>In non-bare-metal settings, CFA relies critically on the underlying REE OS to be trustworthy, failing which CFA cannot be trusted to robustly record the execution of a user-space program P.</a:t>
            </a:r>
            <a:br>
              <a:rPr lang="en-US">
                <a:ea typeface="Calibri"/>
                <a:cs typeface="+mn-lt"/>
              </a:rPr>
            </a:br>
            <a:r>
              <a:rPr lang="en-US">
                <a:ea typeface="Calibri"/>
                <a:cs typeface="Calibri"/>
              </a:rPr>
              <a:t>An attack on the OS completely defeat the prior CFA techniques. Such an attacker can subvert CFA stealthily by corrupting the user and system states.</a:t>
            </a:r>
            <a:br>
              <a:rPr lang="en-US">
                <a:ea typeface="Calibri"/>
                <a:cs typeface="+mn-lt"/>
              </a:rPr>
            </a:br>
            <a:br>
              <a:rPr lang="en-US">
                <a:ea typeface="Calibri"/>
                <a:cs typeface="+mn-lt"/>
              </a:rPr>
            </a:br>
            <a:r>
              <a:rPr lang="en-GB" b="1"/>
              <a:t>A vulnerable OS can be compromised and subvert assumptions required by CFA.</a:t>
            </a:r>
            <a:endParaRPr lang="en-US"/>
          </a:p>
          <a:p>
            <a:endParaRPr lang="en-US">
              <a:ea typeface="Calibri"/>
              <a:cs typeface="Calibri"/>
            </a:endParaRPr>
          </a:p>
          <a:p>
            <a:endParaRPr lang="en-US">
              <a:ea typeface="Calibri"/>
              <a:cs typeface="Calibri"/>
            </a:endParaRPr>
          </a:p>
          <a:p>
            <a:pPr marL="228600" indent="-228600">
              <a:buAutoNum type="arabicPeriod"/>
            </a:pPr>
            <a:r>
              <a:rPr lang="en-US">
                <a:ea typeface="Calibri"/>
                <a:cs typeface="Calibri"/>
              </a:rPr>
              <a:t>Specifically, the key foundational assumptions made by prior works can be compromised. </a:t>
            </a:r>
            <a:br>
              <a:rPr lang="en-US">
                <a:ea typeface="Calibri"/>
                <a:cs typeface="+mn-lt"/>
              </a:rPr>
            </a:br>
            <a:r>
              <a:rPr lang="en-US">
                <a:ea typeface="Calibri"/>
                <a:cs typeface="Calibri"/>
              </a:rPr>
              <a:t>Then talk about R1, R2, R3, R4.</a:t>
            </a:r>
          </a:p>
          <a:p>
            <a:endParaRPr lang="en-US">
              <a:ea typeface="Calibri"/>
              <a:cs typeface="Calibri"/>
            </a:endParaRPr>
          </a:p>
        </p:txBody>
      </p:sp>
      <p:sp>
        <p:nvSpPr>
          <p:cNvPr id="4" name="Slide Number Placeholder 3">
            <a:extLst>
              <a:ext uri="{FF2B5EF4-FFF2-40B4-BE49-F238E27FC236}">
                <a16:creationId xmlns:a16="http://schemas.microsoft.com/office/drawing/2014/main" id="{3741F458-0DEE-C714-8662-2A71A1C83B8E}"/>
              </a:ext>
            </a:extLst>
          </p:cNvPr>
          <p:cNvSpPr>
            <a:spLocks noGrp="1"/>
          </p:cNvSpPr>
          <p:nvPr>
            <p:ph type="sldNum" sz="quarter" idx="5"/>
          </p:nvPr>
        </p:nvSpPr>
        <p:spPr/>
        <p:txBody>
          <a:bodyPr/>
          <a:lstStyle/>
          <a:p>
            <a:fld id="{21C419CA-9965-4366-9AA7-A456908E2C68}" type="slidenum">
              <a:rPr lang="en-GB"/>
              <a:t>34</a:t>
            </a:fld>
            <a:endParaRPr lang="en-GB"/>
          </a:p>
        </p:txBody>
      </p:sp>
    </p:spTree>
    <p:extLst>
      <p:ext uri="{BB962C8B-B14F-4D97-AF65-F5344CB8AC3E}">
        <p14:creationId xmlns:p14="http://schemas.microsoft.com/office/powerpoint/2010/main" val="2913804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One of the ways to build trust in the device is by verifying its integrity. We want to verify the runtime integrity of the software program running on the device as it executes the given command.</a:t>
            </a:r>
          </a:p>
          <a:p>
            <a:endParaRPr lang="en-US"/>
          </a:p>
          <a:p>
            <a:r>
              <a:rPr lang="en-US"/>
              <a:t>Control-flow attestation is one such technique, which enables fine-grained measurement of the execution of the program by interfacing with a root of trust. It produces a proof of execution which can be verified by a trusted verifier to ensure that the device performed the operation correctly.</a:t>
            </a:r>
          </a:p>
        </p:txBody>
      </p:sp>
      <p:sp>
        <p:nvSpPr>
          <p:cNvPr id="4" name="Slide Number Placeholder 3"/>
          <p:cNvSpPr>
            <a:spLocks noGrp="1"/>
          </p:cNvSpPr>
          <p:nvPr>
            <p:ph type="sldNum" sz="quarter" idx="5"/>
          </p:nvPr>
        </p:nvSpPr>
        <p:spPr/>
        <p:txBody>
          <a:bodyPr/>
          <a:lstStyle/>
          <a:p>
            <a:fld id="{61E72696-200A-432E-B934-2543B7A7812B}" type="slidenum">
              <a:rPr lang="en-GB"/>
              <a:t>5</a:t>
            </a:fld>
            <a:endParaRPr lang="en-GB"/>
          </a:p>
        </p:txBody>
      </p:sp>
    </p:spTree>
    <p:extLst>
      <p:ext uri="{BB962C8B-B14F-4D97-AF65-F5344CB8AC3E}">
        <p14:creationId xmlns:p14="http://schemas.microsoft.com/office/powerpoint/2010/main" val="4456054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Consequently, CFA mechanisms in P cannot be considered robust in the presence of a system-level adversary that compromises the REE OS, thereby violating the above assumptions. Additional protections are required to ensure that the CFA measurements are recorded securely and accurately reflects P’s true control-flow execution.</a:t>
            </a:r>
            <a:br>
              <a:rPr lang="en-US">
                <a:cs typeface="+mn-lt"/>
              </a:rPr>
            </a:br>
            <a:br>
              <a:rPr lang="en-US">
                <a:cs typeface="+mn-lt"/>
              </a:rPr>
            </a:br>
            <a:r>
              <a:rPr lang="en-US"/>
              <a:t>To ensure trustworthy attestation in non-bare-metal settings, </a:t>
            </a:r>
            <a:r>
              <a:rPr lang="en-US" b="1"/>
              <a:t>extra protections are essential </a:t>
            </a:r>
            <a:r>
              <a:rPr lang="en-US"/>
              <a:t>so CFA measurements remain accurate and tamper-proof.</a:t>
            </a:r>
            <a:endParaRPr lang="en-US">
              <a:ea typeface="Calibri"/>
              <a:cs typeface="Calibri"/>
            </a:endParaRPr>
          </a:p>
        </p:txBody>
      </p:sp>
      <p:sp>
        <p:nvSpPr>
          <p:cNvPr id="4" name="Slide Number Placeholder 3"/>
          <p:cNvSpPr>
            <a:spLocks noGrp="1"/>
          </p:cNvSpPr>
          <p:nvPr>
            <p:ph type="sldNum" sz="quarter" idx="5"/>
          </p:nvPr>
        </p:nvSpPr>
        <p:spPr/>
        <p:txBody>
          <a:bodyPr/>
          <a:lstStyle/>
          <a:p>
            <a:fld id="{21C419CA-9965-4366-9AA7-A456908E2C68}" type="slidenum">
              <a:rPr lang="en-GB"/>
              <a:t>35</a:t>
            </a:fld>
            <a:endParaRPr lang="en-GB"/>
          </a:p>
        </p:txBody>
      </p:sp>
    </p:spTree>
    <p:extLst>
      <p:ext uri="{BB962C8B-B14F-4D97-AF65-F5344CB8AC3E}">
        <p14:creationId xmlns:p14="http://schemas.microsoft.com/office/powerpoint/2010/main" val="34406105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err="1"/>
              <a:t>Sulfur</a:t>
            </a:r>
            <a:r>
              <a:rPr lang="en-GB"/>
              <a:t> aims to ensure that the CFA measurement collected when </a:t>
            </a:r>
            <a:r>
              <a:rPr lang="en-GB" err="1"/>
              <a:t>theuser</a:t>
            </a:r>
            <a:r>
              <a:rPr lang="en-GB"/>
              <a:t>-space application executes on an input is an </a:t>
            </a:r>
            <a:r>
              <a:rPr lang="en-GB" b="1"/>
              <a:t>accurate </a:t>
            </a:r>
            <a:r>
              <a:rPr lang="en-GB" b="1" err="1"/>
              <a:t>evidenceof</a:t>
            </a:r>
            <a:r>
              <a:rPr lang="en-GB" b="1"/>
              <a:t> its execution</a:t>
            </a:r>
            <a:r>
              <a:rPr lang="en-GB"/>
              <a:t> even in the presence of an attacker that aims </a:t>
            </a:r>
            <a:r>
              <a:rPr lang="en-GB" err="1"/>
              <a:t>tocompromise</a:t>
            </a:r>
            <a:r>
              <a:rPr lang="en-GB"/>
              <a:t> the REE OS.</a:t>
            </a:r>
            <a:endParaRPr lang="en-US"/>
          </a:p>
        </p:txBody>
      </p:sp>
      <p:sp>
        <p:nvSpPr>
          <p:cNvPr id="4" name="Slide Number Placeholder 3"/>
          <p:cNvSpPr>
            <a:spLocks noGrp="1"/>
          </p:cNvSpPr>
          <p:nvPr>
            <p:ph type="sldNum" sz="quarter" idx="5"/>
          </p:nvPr>
        </p:nvSpPr>
        <p:spPr/>
        <p:txBody>
          <a:bodyPr/>
          <a:lstStyle/>
          <a:p>
            <a:fld id="{21C419CA-9965-4366-9AA7-A456908E2C68}" type="slidenum">
              <a:rPr lang="en-GB"/>
              <a:t>36</a:t>
            </a:fld>
            <a:endParaRPr lang="en-GB"/>
          </a:p>
        </p:txBody>
      </p:sp>
    </p:spTree>
    <p:extLst>
      <p:ext uri="{BB962C8B-B14F-4D97-AF65-F5344CB8AC3E}">
        <p14:creationId xmlns:p14="http://schemas.microsoft.com/office/powerpoint/2010/main" val="14395544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I have not mentioned all the assumptions.</a:t>
            </a:r>
          </a:p>
        </p:txBody>
      </p:sp>
      <p:sp>
        <p:nvSpPr>
          <p:cNvPr id="4" name="Slide Number Placeholder 3"/>
          <p:cNvSpPr>
            <a:spLocks noGrp="1"/>
          </p:cNvSpPr>
          <p:nvPr>
            <p:ph type="sldNum" sz="quarter" idx="5"/>
          </p:nvPr>
        </p:nvSpPr>
        <p:spPr/>
        <p:txBody>
          <a:bodyPr/>
          <a:lstStyle/>
          <a:p>
            <a:fld id="{21C419CA-9965-4366-9AA7-A456908E2C68}" type="slidenum">
              <a:rPr lang="en-GB"/>
              <a:t>37</a:t>
            </a:fld>
            <a:endParaRPr lang="en-GB"/>
          </a:p>
        </p:txBody>
      </p:sp>
    </p:spTree>
    <p:extLst>
      <p:ext uri="{BB962C8B-B14F-4D97-AF65-F5344CB8AC3E}">
        <p14:creationId xmlns:p14="http://schemas.microsoft.com/office/powerpoint/2010/main" val="33158701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Unlike prior works that either assume a bare-metal setting or a fully-trusted REE OS, Sulfur targets a practical middle ground—it operates in non-bare-metal settings with </a:t>
            </a:r>
            <a:r>
              <a:rPr lang="en-US" err="1"/>
              <a:t>SulfurOS</a:t>
            </a:r>
            <a:r>
              <a:rPr lang="en-US"/>
              <a:t>—an REE OS that is specifically co-developed to ensure that CFA artifacts cannot be compromised by </a:t>
            </a:r>
            <a:r>
              <a:rPr lang="en-US" err="1"/>
              <a:t>SysAdv</a:t>
            </a:r>
            <a:r>
              <a:rPr lang="en-US"/>
              <a:t>. </a:t>
            </a:r>
          </a:p>
          <a:p>
            <a:r>
              <a:rPr lang="en-US"/>
              <a:t>Sulfur’s TCB consists of Sulfur monitor and the components running in the ARM secure world. The TEE measures and boots </a:t>
            </a:r>
            <a:r>
              <a:rPr lang="en-US" err="1"/>
              <a:t>SulfurOS</a:t>
            </a:r>
            <a:r>
              <a:rPr lang="en-US"/>
              <a:t> in the REE.</a:t>
            </a:r>
          </a:p>
        </p:txBody>
      </p:sp>
      <p:sp>
        <p:nvSpPr>
          <p:cNvPr id="4" name="Slide Number Placeholder 3"/>
          <p:cNvSpPr>
            <a:spLocks noGrp="1"/>
          </p:cNvSpPr>
          <p:nvPr>
            <p:ph type="sldNum" sz="quarter" idx="5"/>
          </p:nvPr>
        </p:nvSpPr>
        <p:spPr/>
        <p:txBody>
          <a:bodyPr/>
          <a:lstStyle/>
          <a:p>
            <a:fld id="{21C419CA-9965-4366-9AA7-A456908E2C68}" type="slidenum">
              <a:rPr lang="en-GB"/>
              <a:t>38</a:t>
            </a:fld>
            <a:endParaRPr lang="en-GB"/>
          </a:p>
        </p:txBody>
      </p:sp>
    </p:spTree>
    <p:extLst>
      <p:ext uri="{BB962C8B-B14F-4D97-AF65-F5344CB8AC3E}">
        <p14:creationId xmlns:p14="http://schemas.microsoft.com/office/powerpoint/2010/main" val="32834441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E8079D-01BB-F805-643B-67EFD2E445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17C939-8ED5-C2AE-80A3-36A4B35C22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7EB7D8-BFF2-8CEE-4498-909728A5CEF0}"/>
              </a:ext>
            </a:extLst>
          </p:cNvPr>
          <p:cNvSpPr>
            <a:spLocks noGrp="1"/>
          </p:cNvSpPr>
          <p:nvPr>
            <p:ph type="body" idx="1"/>
          </p:nvPr>
        </p:nvSpPr>
        <p:spPr/>
        <p:txBody>
          <a:bodyPr/>
          <a:lstStyle/>
          <a:p>
            <a:r>
              <a:rPr lang="en-US" dirty="0"/>
              <a:t>System integrity guardrails aim to protect both the integrity of the OS and the critical state of the system from </a:t>
            </a:r>
            <a:r>
              <a:rPr lang="en-US" dirty="0" err="1"/>
              <a:t>SysAdv</a:t>
            </a:r>
            <a:r>
              <a:rPr lang="en-US" dirty="0"/>
              <a:t>. Guardrails inserted at security-sensitive locations in the </a:t>
            </a:r>
            <a:r>
              <a:rPr lang="en-US" dirty="0" err="1"/>
              <a:t>SulfurOS</a:t>
            </a:r>
            <a:r>
              <a:rPr lang="en-US" dirty="0"/>
              <a:t> kernel invoke the TEE. These invocations are akin to paravirtualization [32]—they invoke Sulfur monitor via an ARM secure monitor call (SMC), which in turn invokes a trusted agent in the secure world. This trusted agent ensures that key system configurations are not tampered (e.g., that WXN remains enabled), prevents any compromise of </a:t>
            </a:r>
            <a:r>
              <a:rPr lang="en-US" dirty="0" err="1"/>
              <a:t>SulfurOS</a:t>
            </a:r>
            <a:r>
              <a:rPr lang="en-US" dirty="0"/>
              <a:t> and application code integrity, and mediates all changes to </a:t>
            </a:r>
            <a:r>
              <a:rPr lang="en-US" dirty="0" err="1"/>
              <a:t>SulfurOS</a:t>
            </a:r>
            <a:r>
              <a:rPr lang="en-US" dirty="0"/>
              <a:t> page tables. This approach is inspired by Knox [27, 37], and ensures the integrity of </a:t>
            </a:r>
            <a:r>
              <a:rPr lang="en-US" dirty="0" err="1"/>
              <a:t>SulfurOS</a:t>
            </a:r>
            <a:r>
              <a:rPr lang="en-US" dirty="0"/>
              <a:t> system state and code throughout the lifetime of the system, thus enabling other defenses to operate reliably. </a:t>
            </a:r>
            <a:r>
              <a:rPr lang="en-US" dirty="0" err="1"/>
              <a:t>SulfurOS</a:t>
            </a:r>
            <a:r>
              <a:rPr lang="en-US" dirty="0"/>
              <a:t> is hardened against control hijacking by enabling PACBTI-based CFI [36] within the kernel. PACBTI-based CFI is now deployed in most commodity compilers.</a:t>
            </a:r>
          </a:p>
          <a:p>
            <a:r>
              <a:rPr lang="en-US" dirty="0" err="1"/>
              <a:t>SulfurOS’s</a:t>
            </a:r>
            <a:r>
              <a:rPr lang="en-US" dirty="0"/>
              <a:t> design remains flexible and could integrate more advanced CFI mechanisms for stronger integrity guarantees</a:t>
            </a:r>
            <a:endParaRPr lang="en-US" dirty="0">
              <a:ea typeface="Calibri"/>
              <a:cs typeface="Calibri"/>
            </a:endParaRPr>
          </a:p>
        </p:txBody>
      </p:sp>
      <p:sp>
        <p:nvSpPr>
          <p:cNvPr id="4" name="Slide Number Placeholder 3">
            <a:extLst>
              <a:ext uri="{FF2B5EF4-FFF2-40B4-BE49-F238E27FC236}">
                <a16:creationId xmlns:a16="http://schemas.microsoft.com/office/drawing/2014/main" id="{02FFB29E-4B24-8823-6F39-4162BD96F13D}"/>
              </a:ext>
            </a:extLst>
          </p:cNvPr>
          <p:cNvSpPr>
            <a:spLocks noGrp="1"/>
          </p:cNvSpPr>
          <p:nvPr>
            <p:ph type="sldNum" sz="quarter" idx="5"/>
          </p:nvPr>
        </p:nvSpPr>
        <p:spPr/>
        <p:txBody>
          <a:bodyPr/>
          <a:lstStyle/>
          <a:p>
            <a:fld id="{21C419CA-9965-4366-9AA7-A456908E2C68}" type="slidenum">
              <a:rPr lang="en-GB"/>
              <a:t>40</a:t>
            </a:fld>
            <a:endParaRPr lang="en-GB"/>
          </a:p>
        </p:txBody>
      </p:sp>
    </p:spTree>
    <p:extLst>
      <p:ext uri="{BB962C8B-B14F-4D97-AF65-F5344CB8AC3E}">
        <p14:creationId xmlns:p14="http://schemas.microsoft.com/office/powerpoint/2010/main" val="3594268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
              <a:buChar char="•"/>
            </a:pPr>
            <a:r>
              <a:rPr lang="en-GB" err="1"/>
              <a:t>Sulfur’s</a:t>
            </a:r>
            <a:r>
              <a:rPr lang="en-GB"/>
              <a:t> CFA-centric protections are a novel set of mechanisms that focus on securing user-space CFA artifacts using hardware support.</a:t>
            </a:r>
            <a:endParaRPr lang="en-US"/>
          </a:p>
          <a:p>
            <a:pPr marL="285750" indent="-285750">
              <a:lnSpc>
                <a:spcPct val="90000"/>
              </a:lnSpc>
              <a:spcBef>
                <a:spcPts val="1000"/>
              </a:spcBef>
              <a:buFont typeface="Arial"/>
              <a:buChar char="•"/>
            </a:pPr>
            <a:endParaRPr lang="en-GB"/>
          </a:p>
          <a:p>
            <a:pPr marL="285750" indent="-285750">
              <a:lnSpc>
                <a:spcPct val="90000"/>
              </a:lnSpc>
              <a:spcBef>
                <a:spcPts val="1000"/>
              </a:spcBef>
              <a:buFont typeface="Arial"/>
              <a:buChar char="•"/>
            </a:pPr>
            <a:r>
              <a:rPr lang="en-GB"/>
              <a:t>The </a:t>
            </a:r>
            <a:r>
              <a:rPr lang="en-GB" err="1"/>
              <a:t>centerpiece</a:t>
            </a:r>
            <a:r>
              <a:rPr lang="en-GB"/>
              <a:t> of these protections is a dedicated memory region called S-Vault in the address space of the program P being traced by CFA.</a:t>
            </a:r>
            <a:endParaRPr lang="en-US"/>
          </a:p>
          <a:p>
            <a:pPr marL="285750" indent="-285750">
              <a:lnSpc>
                <a:spcPct val="90000"/>
              </a:lnSpc>
              <a:spcBef>
                <a:spcPts val="1000"/>
              </a:spcBef>
              <a:buFont typeface="Arial"/>
              <a:buChar char="•"/>
            </a:pPr>
            <a:endParaRPr lang="en-GB"/>
          </a:p>
          <a:p>
            <a:pPr marL="285750" indent="-285750">
              <a:lnSpc>
                <a:spcPct val="90000"/>
              </a:lnSpc>
              <a:spcBef>
                <a:spcPts val="1000"/>
              </a:spcBef>
              <a:buFont typeface="Arial"/>
              <a:buChar char="•"/>
            </a:pPr>
            <a:r>
              <a:rPr lang="en-GB" err="1"/>
              <a:t>SVault</a:t>
            </a:r>
            <a:r>
              <a:rPr lang="en-GB"/>
              <a:t> serves as a storage space for three CFA artifacts: 1 as a cache of CFA measurements, i.e., </a:t>
            </a:r>
            <a:r>
              <a:rPr lang="en-GB" err="1"/>
              <a:t>CFALog</a:t>
            </a:r>
            <a:r>
              <a:rPr lang="en-GB"/>
              <a:t>, 2 to store P’s context during entry/exit to the </a:t>
            </a:r>
            <a:r>
              <a:rPr lang="en-GB" err="1"/>
              <a:t>SulfurOS</a:t>
            </a:r>
            <a:r>
              <a:rPr lang="en-GB"/>
              <a:t> kernel, and 3 to hold arguments during TEE invocations to store </a:t>
            </a:r>
            <a:r>
              <a:rPr lang="en-GB" err="1"/>
              <a:t>CFALog</a:t>
            </a:r>
            <a:r>
              <a:rPr lang="en-GB"/>
              <a:t>. Although S-Vault resides in user-level, </a:t>
            </a:r>
            <a:r>
              <a:rPr lang="en-GB" err="1"/>
              <a:t>Sulfur</a:t>
            </a:r>
            <a:r>
              <a:rPr lang="en-GB"/>
              <a:t> protects it from </a:t>
            </a:r>
            <a:r>
              <a:rPr lang="en-GB" err="1"/>
              <a:t>SysAdv</a:t>
            </a:r>
            <a:r>
              <a:rPr lang="en-GB"/>
              <a:t> using PAN. </a:t>
            </a:r>
            <a:endParaRPr lang="en-GB">
              <a:ea typeface="Calibri"/>
              <a:cs typeface="Calibri"/>
            </a:endParaRPr>
          </a:p>
        </p:txBody>
      </p:sp>
      <p:sp>
        <p:nvSpPr>
          <p:cNvPr id="4" name="Slide Number Placeholder 3"/>
          <p:cNvSpPr>
            <a:spLocks noGrp="1"/>
          </p:cNvSpPr>
          <p:nvPr>
            <p:ph type="sldNum" sz="quarter" idx="5"/>
          </p:nvPr>
        </p:nvSpPr>
        <p:spPr/>
        <p:txBody>
          <a:bodyPr/>
          <a:lstStyle/>
          <a:p>
            <a:fld id="{21C419CA-9965-4366-9AA7-A456908E2C68}" type="slidenum">
              <a:rPr lang="en-GB"/>
              <a:t>41</a:t>
            </a:fld>
            <a:endParaRPr lang="en-GB"/>
          </a:p>
        </p:txBody>
      </p:sp>
    </p:spTree>
    <p:extLst>
      <p:ext uri="{BB962C8B-B14F-4D97-AF65-F5344CB8AC3E}">
        <p14:creationId xmlns:p14="http://schemas.microsoft.com/office/powerpoint/2010/main" val="4153786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PAN [29] is a security feature introduced in ARMv8.1- A that prevents privileged OS code (executing at EL1) from accessing user-space memory (EL0) using standard load/store instructions (i.e., LDR/STR). With PAN enabled, user-space memory access from the OS results in a fault. To access user memory intentionally, the OS must use PAN-aware instructions, called unprivileged load (LDTR) and store (STTR) instructions, which are checked against EL0 page permissions, even when executed in privileged mode. PAN is enabled by setting the PAN bit in the SCTLR EL1 system control register. </a:t>
            </a:r>
            <a:endParaRPr lang="en-US">
              <a:ea typeface="Calibri"/>
              <a:cs typeface="Calibri"/>
            </a:endParaRPr>
          </a:p>
        </p:txBody>
      </p:sp>
      <p:sp>
        <p:nvSpPr>
          <p:cNvPr id="4" name="Slide Number Placeholder 3"/>
          <p:cNvSpPr>
            <a:spLocks noGrp="1"/>
          </p:cNvSpPr>
          <p:nvPr>
            <p:ph type="sldNum" sz="quarter" idx="5"/>
          </p:nvPr>
        </p:nvSpPr>
        <p:spPr/>
        <p:txBody>
          <a:bodyPr/>
          <a:lstStyle/>
          <a:p>
            <a:fld id="{21C419CA-9965-4366-9AA7-A456908E2C68}" type="slidenum">
              <a:rPr lang="en-GB"/>
              <a:t>42</a:t>
            </a:fld>
            <a:endParaRPr lang="en-GB"/>
          </a:p>
        </p:txBody>
      </p:sp>
    </p:spTree>
    <p:extLst>
      <p:ext uri="{BB962C8B-B14F-4D97-AF65-F5344CB8AC3E}">
        <p14:creationId xmlns:p14="http://schemas.microsoft.com/office/powerpoint/2010/main" val="16823270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SulfurOS</a:t>
            </a:r>
            <a:r>
              <a:rPr lang="en-US"/>
              <a:t> is designed to only use LDR/STR instructions for all kernel memory accesses. This ensures that user-space memory, including S-Vault, remains inaccessible to </a:t>
            </a:r>
            <a:r>
              <a:rPr lang="en-US" err="1"/>
              <a:t>SulfurOS</a:t>
            </a:r>
            <a:r>
              <a:rPr lang="en-US"/>
              <a:t>. However, there are situations in which </a:t>
            </a:r>
            <a:r>
              <a:rPr lang="en-US" err="1"/>
              <a:t>SulfurOS</a:t>
            </a:r>
            <a:r>
              <a:rPr lang="en-US"/>
              <a:t> does legitimately need to access user-space memory regions, for example, to read/write data from user-space for I/O. In fact, OS kernels have dedicated user-access functions, e.g., get user, put user, copy from user, copy to user, </a:t>
            </a:r>
            <a:r>
              <a:rPr lang="en-US" err="1"/>
              <a:t>strncpy</a:t>
            </a:r>
            <a:r>
              <a:rPr lang="en-US"/>
              <a:t> from user, that are used for this purpose. Such functions in </a:t>
            </a:r>
            <a:r>
              <a:rPr lang="en-US" err="1"/>
              <a:t>SulfurOS</a:t>
            </a:r>
            <a:r>
              <a:rPr lang="en-US"/>
              <a:t> use LDTR/STTR instructions, suitably protected using SFI, to access user-space application buffers.</a:t>
            </a:r>
            <a:br>
              <a:rPr lang="en-US">
                <a:ea typeface="Calibri"/>
                <a:cs typeface="+mn-lt"/>
              </a:rPr>
            </a:br>
            <a:br>
              <a:rPr lang="en-US">
                <a:ea typeface="Calibri"/>
                <a:cs typeface="+mn-lt"/>
              </a:rPr>
            </a:br>
            <a:r>
              <a:rPr lang="en-US"/>
              <a:t>User-access functions in </a:t>
            </a:r>
            <a:r>
              <a:rPr lang="en-US" err="1"/>
              <a:t>SulfurOS</a:t>
            </a:r>
            <a:r>
              <a:rPr lang="en-US"/>
              <a:t> that have the LDTR/STTR instructions must not be allowed to modify S-Vault. To ensure this, </a:t>
            </a:r>
            <a:r>
              <a:rPr lang="en-US" err="1"/>
              <a:t>SulfurOS</a:t>
            </a:r>
            <a:r>
              <a:rPr lang="en-US"/>
              <a:t> incorporates SFI checks on STTR instructions within these functions. The snippet below shows SFI checks inserted before a STTR instruction in copy to user, with the </a:t>
            </a:r>
            <a:r>
              <a:rPr lang="en-US" err="1"/>
              <a:t>maskbased</a:t>
            </a:r>
            <a:r>
              <a:rPr lang="en-US"/>
              <a:t> checks ensuring that the store does not target the memory region allocated to S-Vault.</a:t>
            </a:r>
            <a:br>
              <a:rPr lang="en-US">
                <a:cs typeface="+mn-lt"/>
              </a:rPr>
            </a:br>
            <a:br>
              <a:rPr lang="en-US">
                <a:cs typeface="+mn-lt"/>
              </a:rPr>
            </a:br>
            <a:r>
              <a:rPr lang="en-US"/>
              <a:t>The above SFI instrumentation is secure only if arbitrary control transfers are restricted in </a:t>
            </a:r>
            <a:r>
              <a:rPr lang="en-US" err="1"/>
              <a:t>SulfurOS</a:t>
            </a:r>
            <a:r>
              <a:rPr lang="en-US"/>
              <a:t>. In particular, control-hijacks in </a:t>
            </a:r>
            <a:r>
              <a:rPr lang="en-US" err="1"/>
              <a:t>SulfurOS</a:t>
            </a:r>
            <a:r>
              <a:rPr lang="en-US"/>
              <a:t> must not be able to bypass the SFI checks before STTR. We ensure this by enforcing PACBTI-based CFI in </a:t>
            </a:r>
            <a:r>
              <a:rPr lang="en-US" err="1"/>
              <a:t>SulfurOS</a:t>
            </a:r>
            <a:r>
              <a:rPr lang="en-US"/>
              <a:t>.</a:t>
            </a:r>
            <a:br>
              <a:rPr lang="en-US">
                <a:cs typeface="+mn-lt"/>
              </a:rPr>
            </a:br>
            <a:br>
              <a:rPr lang="en-US">
                <a:cs typeface="+mn-lt"/>
              </a:rPr>
            </a:br>
            <a:r>
              <a:rPr lang="en-US"/>
              <a:t>Protecting S-Vault from unauthorized access within the CFA-traced program P is also crucial. We add SFI checks in P to prevent unauthorized accesses to S-Vault</a:t>
            </a:r>
            <a:br>
              <a:rPr lang="en-US">
                <a:cs typeface="+mn-lt"/>
              </a:rPr>
            </a:br>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21C419CA-9965-4366-9AA7-A456908E2C68}" type="slidenum">
              <a:rPr lang="en-GB"/>
              <a:t>43</a:t>
            </a:fld>
            <a:endParaRPr lang="en-GB"/>
          </a:p>
        </p:txBody>
      </p:sp>
    </p:spTree>
    <p:extLst>
      <p:ext uri="{BB962C8B-B14F-4D97-AF65-F5344CB8AC3E}">
        <p14:creationId xmlns:p14="http://schemas.microsoft.com/office/powerpoint/2010/main" val="31652932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EF16C7-ED76-040E-99F1-545C58321E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9FD08D-2086-C3B8-F0D9-9FF3175B87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E301C2-234A-FF08-FB50-9D338B57B827}"/>
              </a:ext>
            </a:extLst>
          </p:cNvPr>
          <p:cNvSpPr>
            <a:spLocks noGrp="1"/>
          </p:cNvSpPr>
          <p:nvPr>
            <p:ph type="body" idx="1"/>
          </p:nvPr>
        </p:nvSpPr>
        <p:spPr/>
        <p:txBody>
          <a:bodyPr/>
          <a:lstStyle/>
          <a:p>
            <a:r>
              <a:rPr lang="en-US"/>
              <a:t>Key takeaway: Context integrity guaranteed even under OS compromise</a:t>
            </a:r>
          </a:p>
          <a:p>
            <a:br>
              <a:rPr lang="en-US">
                <a:cs typeface="+mn-lt"/>
              </a:rPr>
            </a:br>
            <a:r>
              <a:rPr lang="en-US"/>
              <a:t>To protect P’s context (i.e., register state), </a:t>
            </a:r>
            <a:r>
              <a:rPr lang="en-US" err="1"/>
              <a:t>SulfurOS</a:t>
            </a:r>
            <a:r>
              <a:rPr lang="en-US"/>
              <a:t> implements entry and exit gates at each entry point and exit point into the kernel (Figure 4). Gates are implemented at system call entry/exit points, interrupt handlers, and context-switch code. In addition to storing P’s context on the kernel stack (as normally happens in an OS), the entry gate stores a copy of P’s context in S-Vault, and the exit gate restores P’s context from S-Vault before returning control to the user-space.</a:t>
            </a:r>
          </a:p>
          <a:p>
            <a:endParaRPr lang="en-US">
              <a:ea typeface="Calibri"/>
              <a:cs typeface="Calibri"/>
            </a:endParaRPr>
          </a:p>
          <a:p>
            <a:r>
              <a:rPr lang="en-US"/>
              <a:t>Design of </a:t>
            </a:r>
            <a:r>
              <a:rPr lang="en-US" err="1"/>
              <a:t>SulfurOS</a:t>
            </a:r>
            <a:r>
              <a:rPr lang="en-US"/>
              <a:t> Gates. Since S-Vault is in P’s address space, the entry and exit gates must use LDTR/STTR instructions to access S-Vault. </a:t>
            </a:r>
            <a:r>
              <a:rPr lang="en-US" err="1"/>
              <a:t>SulfurOS</a:t>
            </a:r>
            <a:r>
              <a:rPr lang="en-US"/>
              <a:t> gates are the only places in </a:t>
            </a:r>
            <a:r>
              <a:rPr lang="en-US" err="1"/>
              <a:t>SulfurOS</a:t>
            </a:r>
            <a:r>
              <a:rPr lang="en-US"/>
              <a:t> (aside from user-access functions such as copy to user) that contain LDTR/STTR instructions that allow the </a:t>
            </a:r>
            <a:r>
              <a:rPr lang="en-US" err="1"/>
              <a:t>SulfurOS</a:t>
            </a:r>
            <a:r>
              <a:rPr lang="en-US"/>
              <a:t> to write to user-space memory. PAN and SFI ensure that S-Vault is inaccessible from </a:t>
            </a:r>
            <a:r>
              <a:rPr lang="en-US" err="1"/>
              <a:t>SulfurOS</a:t>
            </a:r>
            <a:r>
              <a:rPr lang="en-US"/>
              <a:t> besides the gates and user-access functions.</a:t>
            </a:r>
            <a:endParaRPr lang="en-US">
              <a:ea typeface="Calibri"/>
              <a:cs typeface="Calibri"/>
            </a:endParaRPr>
          </a:p>
          <a:p>
            <a:endParaRPr lang="en-US">
              <a:ea typeface="Calibri"/>
              <a:cs typeface="Calibri"/>
            </a:endParaRPr>
          </a:p>
          <a:p>
            <a:r>
              <a:rPr lang="en-US"/>
              <a:t>Normally, accesses to user-space memory via LDTR/STTR instructions must be SFI-protected to ensure that they do not target arbitrary locations within P’s address space. However, the process context is a data structure of definite size. By ensuring that S-Vault is always allocated at a fixed virtual address in P, the gates hard-code the address of S-Vault and thereby avoid the additional cost of an SFI-check. Control returns from the </a:t>
            </a:r>
            <a:r>
              <a:rPr lang="en-US" err="1"/>
              <a:t>SulfurOS</a:t>
            </a:r>
            <a:r>
              <a:rPr lang="en-US"/>
              <a:t> to P via exit gates, which use LDTR instructions to read the saved process context from </a:t>
            </a:r>
            <a:r>
              <a:rPr lang="en-US" err="1"/>
              <a:t>SVault</a:t>
            </a:r>
            <a:r>
              <a:rPr lang="en-US"/>
              <a:t> and restore P’s register state.</a:t>
            </a:r>
            <a:br>
              <a:rPr lang="en-US">
                <a:cs typeface="+mn-lt"/>
              </a:rPr>
            </a:br>
            <a:br>
              <a:rPr lang="en-US">
                <a:cs typeface="+mn-lt"/>
              </a:rPr>
            </a:br>
            <a:r>
              <a:rPr lang="en-US"/>
              <a:t>PACBTI-enabled CFI in </a:t>
            </a:r>
            <a:r>
              <a:rPr lang="en-US" err="1"/>
              <a:t>SulfurOS</a:t>
            </a:r>
            <a:r>
              <a:rPr lang="en-US"/>
              <a:t>. PACBTI prevents control-flow hijacks that could allow an attacker to re-enter a gate or jump midway e.g., directly to ERET. Since our implementation of entry/exit gates contains no BTI landing pads, PACBTI ensures they execute exactly once, from start to end, and only through valid control paths. This guarantees that context is reliably saved/restored using gates and that the </a:t>
            </a:r>
            <a:r>
              <a:rPr lang="en-US" err="1"/>
              <a:t>SVault</a:t>
            </a:r>
            <a:r>
              <a:rPr lang="en-US"/>
              <a:t> remains protected from tampering via misuse of gates.</a:t>
            </a:r>
            <a:endParaRPr lang="en-US">
              <a:ea typeface="Calibri"/>
              <a:cs typeface="Calibri"/>
            </a:endParaRPr>
          </a:p>
        </p:txBody>
      </p:sp>
      <p:sp>
        <p:nvSpPr>
          <p:cNvPr id="4" name="Slide Number Placeholder 3">
            <a:extLst>
              <a:ext uri="{FF2B5EF4-FFF2-40B4-BE49-F238E27FC236}">
                <a16:creationId xmlns:a16="http://schemas.microsoft.com/office/drawing/2014/main" id="{C5745D5E-726F-68BA-E81C-CAC7DC720AF8}"/>
              </a:ext>
            </a:extLst>
          </p:cNvPr>
          <p:cNvSpPr>
            <a:spLocks noGrp="1"/>
          </p:cNvSpPr>
          <p:nvPr>
            <p:ph type="sldNum" sz="quarter" idx="5"/>
          </p:nvPr>
        </p:nvSpPr>
        <p:spPr/>
        <p:txBody>
          <a:bodyPr/>
          <a:lstStyle/>
          <a:p>
            <a:fld id="{21C419CA-9965-4366-9AA7-A456908E2C68}" type="slidenum">
              <a:rPr lang="en-GB"/>
              <a:t>44</a:t>
            </a:fld>
            <a:endParaRPr lang="en-GB"/>
          </a:p>
        </p:txBody>
      </p:sp>
    </p:spTree>
    <p:extLst>
      <p:ext uri="{BB962C8B-B14F-4D97-AF65-F5344CB8AC3E}">
        <p14:creationId xmlns:p14="http://schemas.microsoft.com/office/powerpoint/2010/main" val="13409543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prototype targets an AArch64 </a:t>
            </a:r>
            <a:r>
              <a:rPr lang="en-US" err="1"/>
              <a:t>TrustZone</a:t>
            </a:r>
            <a:r>
              <a:rPr lang="en-US"/>
              <a:t>-based prover platform equipped with PAN/PXN/PACBTI. The REE (normal world) of this platform runs </a:t>
            </a:r>
            <a:r>
              <a:rPr lang="en-US" err="1"/>
              <a:t>SulfurOS</a:t>
            </a:r>
            <a:r>
              <a:rPr lang="en-US"/>
              <a:t>, which is built as a general-purpose OS by modifying Linux-6.7.0. It can execute arbitrary user-space processes, only some of which may be instrumented for CFA. For the TEE, our prototype uses OP-TEE [40], which runs OP-TEE OS as the TEE OS, and ARM Trusted Firmware [41] as the secure monitor running at EL3. We implement Sulfur monitor as a security service in the secure monitor, running at EL3.</a:t>
            </a:r>
          </a:p>
          <a:p>
            <a:endParaRPr lang="en-US">
              <a:ea typeface="Calibri"/>
              <a:cs typeface="Calibri"/>
            </a:endParaRPr>
          </a:p>
          <a:p>
            <a:r>
              <a:rPr lang="en-US"/>
              <a:t>For CFA instrumentation of benchmark programs, we use the version of Blast described in the original CCS’23 paper [3], ensuring consistency with the evaluation presented in that work. </a:t>
            </a:r>
            <a:endParaRPr lang="en-US">
              <a:ea typeface="Calibri"/>
              <a:cs typeface="Calibri"/>
            </a:endParaRPr>
          </a:p>
        </p:txBody>
      </p:sp>
      <p:sp>
        <p:nvSpPr>
          <p:cNvPr id="4" name="Slide Number Placeholder 3"/>
          <p:cNvSpPr>
            <a:spLocks noGrp="1"/>
          </p:cNvSpPr>
          <p:nvPr>
            <p:ph type="sldNum" sz="quarter" idx="5"/>
          </p:nvPr>
        </p:nvSpPr>
        <p:spPr/>
        <p:txBody>
          <a:bodyPr/>
          <a:lstStyle/>
          <a:p>
            <a:fld id="{21C419CA-9965-4366-9AA7-A456908E2C68}" type="slidenum">
              <a:rPr lang="en-GB"/>
              <a:t>45</a:t>
            </a:fld>
            <a:endParaRPr lang="en-GB"/>
          </a:p>
        </p:txBody>
      </p:sp>
    </p:spTree>
    <p:extLst>
      <p:ext uri="{BB962C8B-B14F-4D97-AF65-F5344CB8AC3E}">
        <p14:creationId xmlns:p14="http://schemas.microsoft.com/office/powerpoint/2010/main" val="2317166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2BEC44-E776-7A87-C367-1BD16AB3DE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A2EDBF-5289-1A35-1C67-2FA694B4DE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496D9F-9EBD-60CF-D893-D6422C68A16A}"/>
              </a:ext>
            </a:extLst>
          </p:cNvPr>
          <p:cNvSpPr>
            <a:spLocks noGrp="1"/>
          </p:cNvSpPr>
          <p:nvPr>
            <p:ph type="body" idx="1"/>
          </p:nvPr>
        </p:nvSpPr>
        <p:spPr/>
        <p:txBody>
          <a:bodyPr/>
          <a:lstStyle/>
          <a:p>
            <a:r>
              <a:rPr lang="en-US"/>
              <a:t>CFA is increasingly becoming a popular technique, and my work is on improving CFA. </a:t>
            </a:r>
          </a:p>
          <a:p>
            <a:r>
              <a:rPr lang="en-US"/>
              <a:t>I have improved the scope of CFA and scaled it to attestation of whole programs. The key idea of this work is the use of Ball Larus profiling for path measurements.</a:t>
            </a:r>
            <a:endParaRPr lang="en-US">
              <a:ea typeface="Calibri"/>
              <a:cs typeface="Calibri"/>
            </a:endParaRPr>
          </a:p>
          <a:p>
            <a:r>
              <a:rPr lang="en-US"/>
              <a:t>With the use of Ball Larus profiling and other novel ideas, I reduced the performance overhead of CFA by two orders of magnitude compared to prior works. This work was published in CCS 2023.</a:t>
            </a:r>
            <a:endParaRPr lang="en-US">
              <a:ea typeface="Calibri"/>
              <a:cs typeface="Calibri"/>
            </a:endParaRPr>
          </a:p>
          <a:p>
            <a:endParaRPr lang="en-US"/>
          </a:p>
          <a:p>
            <a:r>
              <a:rPr lang="en-US"/>
              <a:t>I have enabled CFA of </a:t>
            </a:r>
            <a:r>
              <a:rPr lang="en-US" err="1"/>
              <a:t>userspace</a:t>
            </a:r>
            <a:r>
              <a:rPr lang="en-US"/>
              <a:t> application in a non-bare-metal setting, i.e. when the program runs atop an untrusted privileged software such as operating system or hypervisor. With novel use of commodity ARM</a:t>
            </a:r>
            <a:endParaRPr lang="en-US">
              <a:ea typeface="Calibri"/>
              <a:cs typeface="Calibri"/>
            </a:endParaRPr>
          </a:p>
          <a:p>
            <a:r>
              <a:rPr lang="en-US"/>
              <a:t>hardware feature – PAN, I secure the CFA mechanism and its artifacts from the untrusted operating system. </a:t>
            </a:r>
            <a:br>
              <a:rPr lang="en-US">
                <a:ea typeface="Calibri"/>
                <a:cs typeface="+mn-lt"/>
              </a:rPr>
            </a:br>
            <a:br>
              <a:rPr lang="en-US">
                <a:ea typeface="Calibri"/>
                <a:cs typeface="+mn-lt"/>
              </a:rPr>
            </a:br>
            <a:r>
              <a:rPr lang="en-US">
                <a:ea typeface="Calibri"/>
                <a:cs typeface="Calibri"/>
              </a:rPr>
              <a:t>I will be mainly discussing BLAST in this talk and present only some ideas from SULFUR in the interest of time. I'd be happy to talk about the details after the talk. This work is currently under submission, and if you're interested, I'd be happy to share the paper.</a:t>
            </a:r>
          </a:p>
        </p:txBody>
      </p:sp>
      <p:sp>
        <p:nvSpPr>
          <p:cNvPr id="4" name="Slide Number Placeholder 3">
            <a:extLst>
              <a:ext uri="{FF2B5EF4-FFF2-40B4-BE49-F238E27FC236}">
                <a16:creationId xmlns:a16="http://schemas.microsoft.com/office/drawing/2014/main" id="{1854EEA4-09CD-5C67-24AB-E6AB23BEC236}"/>
              </a:ext>
            </a:extLst>
          </p:cNvPr>
          <p:cNvSpPr>
            <a:spLocks noGrp="1"/>
          </p:cNvSpPr>
          <p:nvPr>
            <p:ph type="sldNum" sz="quarter" idx="5"/>
          </p:nvPr>
        </p:nvSpPr>
        <p:spPr/>
        <p:txBody>
          <a:bodyPr/>
          <a:lstStyle/>
          <a:p>
            <a:fld id="{61E72696-200A-432E-B934-2543B7A7812B}" type="slidenum">
              <a:rPr lang="en-GB"/>
              <a:t>6</a:t>
            </a:fld>
            <a:endParaRPr lang="en-GB"/>
          </a:p>
        </p:txBody>
      </p:sp>
    </p:spTree>
    <p:extLst>
      <p:ext uri="{BB962C8B-B14F-4D97-AF65-F5344CB8AC3E}">
        <p14:creationId xmlns:p14="http://schemas.microsoft.com/office/powerpoint/2010/main" val="1984574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Sulfur’s protections are lightweight: ~1.7% average overhead by itself, and ~1.94% when layered on top of CFA—tiny compared to CFA’s ~63.5% cost.</a:t>
            </a:r>
          </a:p>
          <a:p>
            <a:endParaRPr lang="en-US">
              <a:ea typeface="Calibri"/>
              <a:cs typeface="Calibri"/>
            </a:endParaRPr>
          </a:p>
          <a:p>
            <a:pPr marL="171450" indent="-171450">
              <a:buFont typeface="Arial"/>
              <a:buChar char="•"/>
            </a:pPr>
            <a:r>
              <a:rPr lang="en-US" b="1" dirty="0"/>
              <a:t>Sulfur vs Baseline (avg):</a:t>
            </a:r>
            <a:r>
              <a:rPr lang="en-US" dirty="0"/>
              <a:t> </a:t>
            </a:r>
            <a:r>
              <a:rPr lang="en-US" b="1" dirty="0"/>
              <a:t>1.67%</a:t>
            </a:r>
            <a:r>
              <a:rPr lang="en-US" dirty="0"/>
              <a:t> (median </a:t>
            </a:r>
            <a:r>
              <a:rPr lang="en-US" b="1" dirty="0"/>
              <a:t>1.69%</a:t>
            </a:r>
            <a:r>
              <a:rPr lang="en-US" dirty="0"/>
              <a:t>).</a:t>
            </a:r>
            <a:br>
              <a:rPr lang="en-US" dirty="0">
                <a:cs typeface="+mn-lt"/>
              </a:rPr>
            </a:br>
            <a:r>
              <a:rPr lang="en-US" dirty="0"/>
              <a:t> </a:t>
            </a:r>
            <a:r>
              <a:rPr lang="en-US" b="1" dirty="0"/>
              <a:t>Max:</a:t>
            </a:r>
            <a:r>
              <a:rPr lang="en-US" dirty="0"/>
              <a:t> </a:t>
            </a:r>
            <a:r>
              <a:rPr lang="en-US" b="1" dirty="0"/>
              <a:t>2.91%</a:t>
            </a:r>
            <a:r>
              <a:rPr lang="en-US" dirty="0"/>
              <a:t> on </a:t>
            </a:r>
            <a:r>
              <a:rPr lang="en-US" i="1" dirty="0" err="1"/>
              <a:t>basicmath</a:t>
            </a:r>
            <a:r>
              <a:rPr lang="en-US" dirty="0"/>
              <a:t>; </a:t>
            </a:r>
            <a:r>
              <a:rPr lang="en-US" b="1" dirty="0"/>
              <a:t>Min:</a:t>
            </a:r>
            <a:r>
              <a:rPr lang="en-US" dirty="0"/>
              <a:t> </a:t>
            </a:r>
            <a:r>
              <a:rPr lang="en-US" b="1" dirty="0"/>
              <a:t>0%</a:t>
            </a:r>
            <a:r>
              <a:rPr lang="en-US" dirty="0"/>
              <a:t> on </a:t>
            </a:r>
            <a:r>
              <a:rPr lang="en-US" i="1" dirty="0" err="1"/>
              <a:t>nbody</a:t>
            </a:r>
            <a:r>
              <a:rPr lang="en-US" dirty="0"/>
              <a:t>.</a:t>
            </a:r>
            <a:endParaRPr lang="en-US" dirty="0">
              <a:ea typeface="Calibri"/>
              <a:cs typeface="Calibri"/>
            </a:endParaRPr>
          </a:p>
          <a:p>
            <a:pPr marL="171450" indent="-171450">
              <a:buFont typeface="Arial"/>
              <a:buChar char="•"/>
            </a:pPr>
            <a:r>
              <a:rPr lang="en-US" b="1" dirty="0"/>
              <a:t>CFA vs Baseline (avg):</a:t>
            </a:r>
            <a:r>
              <a:rPr lang="en-US" dirty="0"/>
              <a:t> </a:t>
            </a:r>
            <a:r>
              <a:rPr lang="en-US" b="1" dirty="0"/>
              <a:t>63.50%</a:t>
            </a:r>
            <a:r>
              <a:rPr lang="en-US" dirty="0"/>
              <a:t>; </a:t>
            </a:r>
            <a:r>
              <a:rPr lang="en-US" b="1" dirty="0" err="1"/>
              <a:t>CFA+Sulfur</a:t>
            </a:r>
            <a:r>
              <a:rPr lang="en-US" b="1" dirty="0"/>
              <a:t> (avg):</a:t>
            </a:r>
            <a:r>
              <a:rPr lang="en-US" dirty="0"/>
              <a:t> </a:t>
            </a:r>
            <a:r>
              <a:rPr lang="en-US" b="1" dirty="0"/>
              <a:t>66.66%</a:t>
            </a:r>
            <a:r>
              <a:rPr lang="en-US" dirty="0"/>
              <a:t>.</a:t>
            </a:r>
            <a:endParaRPr lang="en-US" dirty="0">
              <a:ea typeface="Calibri"/>
              <a:cs typeface="Calibri"/>
            </a:endParaRPr>
          </a:p>
          <a:p>
            <a:pPr marL="171450" indent="-171450">
              <a:buFont typeface="Arial"/>
              <a:buChar char="•"/>
            </a:pPr>
            <a:r>
              <a:rPr lang="en-US" b="1" dirty="0"/>
              <a:t>Incremental Sulfur over CFA (avg):</a:t>
            </a:r>
            <a:r>
              <a:rPr lang="en-US" dirty="0"/>
              <a:t> </a:t>
            </a:r>
            <a:r>
              <a:rPr lang="en-US" b="1" dirty="0"/>
              <a:t>3.17%</a:t>
            </a:r>
            <a:r>
              <a:rPr lang="en-US" dirty="0"/>
              <a:t> (median </a:t>
            </a:r>
            <a:r>
              <a:rPr lang="en-US" b="1" dirty="0"/>
              <a:t>3.28%</a:t>
            </a:r>
            <a:r>
              <a:rPr lang="en-US" dirty="0"/>
              <a:t>); </a:t>
            </a:r>
            <a:r>
              <a:rPr lang="en-US" b="1" dirty="0"/>
              <a:t>peak:</a:t>
            </a:r>
            <a:r>
              <a:rPr lang="en-US" dirty="0"/>
              <a:t> </a:t>
            </a:r>
            <a:r>
              <a:rPr lang="en-US" b="1" dirty="0"/>
              <a:t>+5.02%</a:t>
            </a:r>
            <a:r>
              <a:rPr lang="en-US" dirty="0"/>
              <a:t> on </a:t>
            </a:r>
            <a:r>
              <a:rPr lang="en-US" i="1" dirty="0"/>
              <a:t>mont64</a:t>
            </a:r>
            <a:r>
              <a:rPr lang="en-US" dirty="0"/>
              <a:t>.</a:t>
            </a:r>
            <a:br>
              <a:rPr lang="en-US" dirty="0">
                <a:ea typeface="Calibri"/>
                <a:cs typeface="+mn-lt"/>
              </a:rPr>
            </a:br>
            <a:br>
              <a:rPr lang="en-US" dirty="0">
                <a:ea typeface="Calibri"/>
                <a:cs typeface="+mn-lt"/>
              </a:rPr>
            </a:br>
            <a:r>
              <a:rPr lang="en-US" dirty="0"/>
              <a:t>Across diverse embedded benchmarks, Sulfur’s overhead is about </a:t>
            </a:r>
            <a:r>
              <a:rPr lang="en-US" b="1" dirty="0"/>
              <a:t>1.7%</a:t>
            </a:r>
            <a:r>
              <a:rPr lang="en-US" dirty="0"/>
              <a:t> by itself. The heavy lifting cost is CFA at </a:t>
            </a:r>
            <a:r>
              <a:rPr lang="en-US" b="1" dirty="0"/>
              <a:t>~63.5%</a:t>
            </a:r>
            <a:r>
              <a:rPr lang="en-US" dirty="0"/>
              <a:t>. When we add Sulfur on top of CFA, the increment is still small—</a:t>
            </a:r>
            <a:r>
              <a:rPr lang="en-US" b="1" dirty="0"/>
              <a:t>~3.2%</a:t>
            </a:r>
            <a:r>
              <a:rPr lang="en-US" dirty="0"/>
              <a:t> on average.</a:t>
            </a:r>
            <a:endParaRPr lang="en-US" dirty="0">
              <a:ea typeface="Calibri"/>
              <a:cs typeface="Calibri"/>
            </a:endParaRPr>
          </a:p>
          <a:p>
            <a:pPr marL="171450" indent="-171450">
              <a:buFont typeface="Arial"/>
              <a:buChar char="•"/>
            </a:pP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21C419CA-9965-4366-9AA7-A456908E2C68}" type="slidenum">
              <a:rPr lang="en-GB"/>
              <a:t>46</a:t>
            </a:fld>
            <a:endParaRPr lang="en-GB"/>
          </a:p>
        </p:txBody>
      </p:sp>
    </p:spTree>
    <p:extLst>
      <p:ext uri="{BB962C8B-B14F-4D97-AF65-F5344CB8AC3E}">
        <p14:creationId xmlns:p14="http://schemas.microsoft.com/office/powerpoint/2010/main" val="28325649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real apps, Sulfur is negligible on two workloads and moderate on one: +0.33% (Rover), +0.5% (Light), and +9.39% (Syringe Pump); combined with CFA it stays below ~10%.</a:t>
            </a:r>
          </a:p>
          <a:p>
            <a:br>
              <a:rPr lang="en-US" dirty="0">
                <a:ea typeface="Calibri"/>
                <a:cs typeface="+mn-lt"/>
              </a:rPr>
            </a:br>
            <a:r>
              <a:rPr lang="en-US" dirty="0"/>
              <a:t>In real applications, Sulfur’s added cost is </a:t>
            </a:r>
            <a:r>
              <a:rPr lang="en-US" b="1" dirty="0"/>
              <a:t>near‑zero</a:t>
            </a:r>
            <a:r>
              <a:rPr lang="en-US" dirty="0"/>
              <a:t> for Rover, </a:t>
            </a:r>
            <a:r>
              <a:rPr lang="en-US" b="1" dirty="0"/>
              <a:t>low</a:t>
            </a:r>
            <a:r>
              <a:rPr lang="en-US" dirty="0"/>
              <a:t> for Light, and </a:t>
            </a:r>
            <a:r>
              <a:rPr lang="en-US" b="1" dirty="0"/>
              <a:t>moderate</a:t>
            </a:r>
            <a:r>
              <a:rPr lang="en-US" dirty="0"/>
              <a:t> for Syringe Pump, but even there the </a:t>
            </a:r>
            <a:r>
              <a:rPr lang="en-US" b="1" dirty="0"/>
              <a:t>total</a:t>
            </a:r>
            <a:r>
              <a:rPr lang="en-US" dirty="0"/>
              <a:t> with CFA stays under </a:t>
            </a:r>
            <a:r>
              <a:rPr lang="en-US" b="1" dirty="0"/>
              <a:t>10%</a:t>
            </a:r>
            <a:r>
              <a:rPr lang="en-US" dirty="0"/>
              <a:t>.</a:t>
            </a:r>
            <a:endParaRPr lang="en-US" dirty="0">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21C419CA-9965-4366-9AA7-A456908E2C68}" type="slidenum">
              <a:rPr lang="en-GB"/>
              <a:t>47</a:t>
            </a:fld>
            <a:endParaRPr lang="en-GB"/>
          </a:p>
        </p:txBody>
      </p:sp>
    </p:spTree>
    <p:extLst>
      <p:ext uri="{BB962C8B-B14F-4D97-AF65-F5344CB8AC3E}">
        <p14:creationId xmlns:p14="http://schemas.microsoft.com/office/powerpoint/2010/main" val="30924612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Together, these two sets of defenses enable Sulfur to offer robust user-space CFA measurements. They isolate and protect P’ execution state and its CFA measurements, ensuring that any deviation in P’s control flow, whether due to attacks in P or </a:t>
            </a:r>
            <a:r>
              <a:rPr lang="en-US" err="1"/>
              <a:t>SulfurOS</a:t>
            </a:r>
            <a:r>
              <a:rPr lang="en-US"/>
              <a:t>, either cannot modify or leave a detectable attack trail in CFA measurements. Sulfur’s use of hardware features (PAN/PXN/PACBTI) allows the defenses to be lightweight.</a:t>
            </a:r>
            <a:br>
              <a:rPr lang="en-US">
                <a:ea typeface="Calibri"/>
                <a:cs typeface="+mn-lt"/>
              </a:rPr>
            </a:br>
            <a:br>
              <a:rPr lang="en-US">
                <a:ea typeface="Calibri"/>
                <a:cs typeface="+mn-lt"/>
              </a:rPr>
            </a:br>
            <a:r>
              <a:rPr lang="en-US">
                <a:ea typeface="Calibri"/>
                <a:cs typeface="Calibri"/>
              </a:rPr>
              <a:t>Copilot: </a:t>
            </a:r>
            <a:br>
              <a:rPr lang="en-US">
                <a:ea typeface="Calibri"/>
                <a:cs typeface="+mn-lt"/>
              </a:rPr>
            </a:br>
            <a:br>
              <a:rPr lang="en-US">
                <a:ea typeface="Calibri"/>
                <a:cs typeface="+mn-lt"/>
              </a:rPr>
            </a:br>
            <a:r>
              <a:rPr lang="en-US"/>
              <a:t>To wrap up, here’s the bottom line:</a:t>
            </a:r>
            <a:br>
              <a:rPr lang="en-US">
                <a:cs typeface="+mn-lt"/>
              </a:rPr>
            </a:br>
            <a:r>
              <a:rPr lang="en-US"/>
              <a:t> Sulfur delivers robust Control-Flow Attestation in non-bare-metal settings, even when the REE OS is compromised.</a:t>
            </a:r>
            <a:endParaRPr lang="en-US">
              <a:ea typeface="Calibri"/>
              <a:cs typeface="Calibri"/>
            </a:endParaRPr>
          </a:p>
          <a:p>
            <a:r>
              <a:rPr lang="en-US"/>
              <a:t>We achieve this through two layers of defense:</a:t>
            </a:r>
          </a:p>
          <a:p>
            <a:pPr marL="171450" indent="-171450">
              <a:buFont typeface="Arial"/>
              <a:buChar char="•"/>
            </a:pPr>
            <a:r>
              <a:rPr lang="en-US" b="1"/>
              <a:t>System Integrity Guardrails</a:t>
            </a:r>
            <a:r>
              <a:rPr lang="en-US"/>
              <a:t> that protect the OS and system state.</a:t>
            </a:r>
          </a:p>
          <a:p>
            <a:pPr marL="171450" indent="-171450">
              <a:buFont typeface="Arial"/>
              <a:buChar char="•"/>
            </a:pPr>
            <a:r>
              <a:rPr lang="en-US" b="1"/>
              <a:t>CFA-Centric Protections</a:t>
            </a:r>
            <a:r>
              <a:rPr lang="en-US"/>
              <a:t> like S-Vault, which secures CFA artifacts and application context.</a:t>
            </a:r>
            <a:endParaRPr lang="en-US">
              <a:ea typeface="Calibri"/>
              <a:cs typeface="Calibri"/>
            </a:endParaRPr>
          </a:p>
          <a:p>
            <a:r>
              <a:rPr lang="en-US"/>
              <a:t>What’s equally important is that these protections are lightweight. Sulfur adds only about </a:t>
            </a:r>
            <a:r>
              <a:rPr lang="en-US" b="1"/>
              <a:t>1.7% overhead by itself</a:t>
            </a:r>
            <a:r>
              <a:rPr lang="en-US"/>
              <a:t>, and even when combined with CFA, the extra cost is just </a:t>
            </a:r>
            <a:r>
              <a:rPr lang="en-US" b="1"/>
              <a:t>~3% on average</a:t>
            </a:r>
            <a:r>
              <a:rPr lang="en-US"/>
              <a:t> for benchmarks and stays under </a:t>
            </a:r>
            <a:r>
              <a:rPr lang="en-US" b="1"/>
              <a:t>12% total</a:t>
            </a:r>
            <a:r>
              <a:rPr lang="en-US"/>
              <a:t> for real applications.</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21C419CA-9965-4366-9AA7-A456908E2C68}" type="slidenum">
              <a:rPr lang="en-GB"/>
              <a:t>48</a:t>
            </a:fld>
            <a:endParaRPr lang="en-GB"/>
          </a:p>
        </p:txBody>
      </p:sp>
    </p:spTree>
    <p:extLst>
      <p:ext uri="{BB962C8B-B14F-4D97-AF65-F5344CB8AC3E}">
        <p14:creationId xmlns:p14="http://schemas.microsoft.com/office/powerpoint/2010/main" val="38072157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mn-lt"/>
              </a:rPr>
              <a:t>I have identified open problems based on my research works in attestation so far, which I think are worth exploring. I will be happy to collaborate, if you're interested. And I 'll be happy to explore some other research directions as well.</a:t>
            </a:r>
            <a:br>
              <a:rPr lang="en-US">
                <a:ea typeface="Calibri"/>
                <a:cs typeface="+mn-lt"/>
              </a:rPr>
            </a:br>
            <a:br>
              <a:rPr lang="en-US">
                <a:cs typeface="+mn-lt"/>
              </a:rPr>
            </a:br>
            <a:r>
              <a:rPr lang="en-US">
                <a:ea typeface="Calibri"/>
                <a:cs typeface="Calibri"/>
              </a:rPr>
              <a:t>I have listed the problems from least speculative to most speculative.</a:t>
            </a:r>
            <a:endParaRPr lang="en-US"/>
          </a:p>
          <a:p>
            <a:endParaRPr lang="en-US">
              <a:ea typeface="Calibri"/>
              <a:cs typeface="Calibri"/>
            </a:endParaRPr>
          </a:p>
          <a:p>
            <a:r>
              <a:rPr lang="en-US">
                <a:ea typeface="Calibri"/>
                <a:cs typeface="Calibri"/>
              </a:rPr>
              <a:t>The first problem is attestation of OS services and peripherals to generate an end-to-end proof of execution. </a:t>
            </a:r>
            <a:br>
              <a:rPr lang="en-US">
                <a:ea typeface="Calibri"/>
                <a:cs typeface="+mn-lt"/>
              </a:rPr>
            </a:br>
            <a:r>
              <a:rPr lang="en-US">
                <a:ea typeface="Calibri"/>
                <a:cs typeface="Calibri"/>
              </a:rPr>
              <a:t>e.g. syringe pump--- ( we don't attest whether the operation has been performed to completion in the OS or not). </a:t>
            </a:r>
          </a:p>
          <a:p>
            <a:r>
              <a:rPr lang="en-US">
                <a:ea typeface="Calibri"/>
                <a:cs typeface="Calibri"/>
              </a:rPr>
              <a:t>This is an open problem and has not been explored by any prior works.</a:t>
            </a:r>
            <a:endParaRPr lang="en-US"/>
          </a:p>
          <a:p>
            <a:endParaRPr lang="en-US">
              <a:ea typeface="Calibri"/>
              <a:cs typeface="Calibri"/>
            </a:endParaRPr>
          </a:p>
          <a:p>
            <a:r>
              <a:rPr lang="en-US">
                <a:ea typeface="Calibri"/>
                <a:cs typeface="Calibri"/>
              </a:rPr>
              <a:t>Now, there can be some challenges in attesting the integrity of an OS execution. First, OS instrumentation itself may pose some </a:t>
            </a:r>
            <a:r>
              <a:rPr lang="en-US" err="1">
                <a:ea typeface="Calibri"/>
                <a:cs typeface="Calibri"/>
              </a:rPr>
              <a:t>contraints</a:t>
            </a:r>
            <a:r>
              <a:rPr lang="en-US">
                <a:ea typeface="Calibri"/>
                <a:cs typeface="Calibri"/>
              </a:rPr>
              <a:t> as</a:t>
            </a:r>
          </a:p>
          <a:p>
            <a:r>
              <a:rPr lang="en-US">
                <a:ea typeface="Calibri"/>
                <a:cs typeface="Calibri"/>
              </a:rPr>
              <a:t> it may contain architecture specific code and </a:t>
            </a:r>
            <a:r>
              <a:rPr lang="en-US" err="1">
                <a:ea typeface="Calibri"/>
                <a:cs typeface="Calibri"/>
              </a:rPr>
              <a:t>contraint</a:t>
            </a:r>
            <a:r>
              <a:rPr lang="en-US">
                <a:ea typeface="Calibri"/>
                <a:cs typeface="Calibri"/>
              </a:rPr>
              <a:t> on the changes we can make. Second, the OS switches context frequently and runs in different context, we'll</a:t>
            </a:r>
            <a:br>
              <a:rPr lang="en-US">
                <a:ea typeface="Calibri"/>
                <a:cs typeface="+mn-lt"/>
              </a:rPr>
            </a:br>
            <a:r>
              <a:rPr lang="en-US">
                <a:ea typeface="Calibri"/>
                <a:cs typeface="Calibri"/>
              </a:rPr>
              <a:t>have to record the context separately for every process. Third, Verification is also challenging because of the sheer complexity of the OS – a single 1 MB write to disk from app results in approx. 400,000 control-flow events.. Finally, it is also difficult to specify what do we want to attest, what is an operation and there can be multiple definition. For. E.g., we may be interested in ensuring that peripherals registers were written correctly , e.g., the bolus amount. In case of files, we may be interested in ensuring that the file content written on disk have not been modified by OS.</a:t>
            </a:r>
            <a:br>
              <a:rPr lang="en-US">
                <a:ea typeface="Calibri"/>
                <a:cs typeface="+mn-lt"/>
              </a:rPr>
            </a:br>
            <a:br>
              <a:rPr lang="en-US">
                <a:ea typeface="Calibri"/>
                <a:cs typeface="+mn-lt"/>
              </a:rPr>
            </a:br>
            <a:r>
              <a:rPr lang="en-US">
                <a:ea typeface="Calibri"/>
                <a:cs typeface="Calibri"/>
              </a:rPr>
              <a:t>We'll have to narrow down the problem, define the scope, and build technique for attestation of it's services. I would like to explore hybrid techniques which combine CFI with CFA in order to build lightweight CFA. For example, when CFI is enabled, we may have to record less information to verify the program execution. </a:t>
            </a:r>
          </a:p>
          <a:p>
            <a:endParaRPr lang="en-US">
              <a:ea typeface="Calibri"/>
              <a:cs typeface="Calibri"/>
            </a:endParaRPr>
          </a:p>
          <a:p>
            <a:r>
              <a:rPr lang="en-US">
                <a:ea typeface="Calibri"/>
                <a:cs typeface="Calibri"/>
              </a:rPr>
              <a:t>3. applying CFI to kernel – XFI: software guards for system address space</a:t>
            </a:r>
          </a:p>
        </p:txBody>
      </p:sp>
      <p:sp>
        <p:nvSpPr>
          <p:cNvPr id="4" name="Slide Number Placeholder 3"/>
          <p:cNvSpPr>
            <a:spLocks noGrp="1"/>
          </p:cNvSpPr>
          <p:nvPr>
            <p:ph type="sldNum" sz="quarter" idx="5"/>
          </p:nvPr>
        </p:nvSpPr>
        <p:spPr/>
        <p:txBody>
          <a:bodyPr/>
          <a:lstStyle/>
          <a:p>
            <a:fld id="{61E72696-200A-432E-B934-2543B7A7812B}" type="slidenum">
              <a:rPr lang="en-GB"/>
              <a:t>50</a:t>
            </a:fld>
            <a:endParaRPr lang="en-GB"/>
          </a:p>
        </p:txBody>
      </p:sp>
    </p:spTree>
    <p:extLst>
      <p:ext uri="{BB962C8B-B14F-4D97-AF65-F5344CB8AC3E}">
        <p14:creationId xmlns:p14="http://schemas.microsoft.com/office/powerpoint/2010/main" val="16198357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Lastly, we can apply the notion of attestation in ML domain to build proof of inference.</a:t>
            </a:r>
            <a:br>
              <a:rPr lang="en-US" dirty="0">
                <a:ea typeface="Calibri"/>
                <a:cs typeface="+mn-lt"/>
              </a:rPr>
            </a:br>
            <a:br>
              <a:rPr lang="en-US" dirty="0">
                <a:ea typeface="Calibri"/>
                <a:cs typeface="+mn-lt"/>
              </a:rPr>
            </a:br>
            <a:r>
              <a:rPr lang="en-US" dirty="0">
                <a:ea typeface="Calibri"/>
                <a:cs typeface="Calibri"/>
              </a:rPr>
              <a:t>This is interesting because </a:t>
            </a:r>
            <a:endParaRPr lang="en-US" dirty="0"/>
          </a:p>
          <a:p>
            <a:endParaRPr lang="en-US"/>
          </a:p>
          <a:p>
            <a:r>
              <a:rPr lang="en-US" dirty="0"/>
              <a:t>(1) ML models are increasingly deployed in cloud and edge environments where adversaries may try to </a:t>
            </a:r>
            <a:r>
              <a:rPr lang="en-US" b="1" dirty="0"/>
              <a:t>tamper with execution</a:t>
            </a:r>
            <a:r>
              <a:rPr lang="en-US" dirty="0"/>
              <a:t>. </a:t>
            </a:r>
            <a:br>
              <a:rPr lang="en-US" dirty="0">
                <a:cs typeface="+mn-lt"/>
              </a:rPr>
            </a:br>
            <a:r>
              <a:rPr lang="en-US" dirty="0">
                <a:ea typeface="Calibri"/>
                <a:cs typeface="Calibri"/>
              </a:rPr>
              <a:t>For e.g., </a:t>
            </a:r>
            <a:r>
              <a:rPr lang="en-US" dirty="0"/>
              <a:t>Attackers could </a:t>
            </a:r>
            <a:r>
              <a:rPr lang="en-US" b="1" dirty="0"/>
              <a:t>inject malicious code</a:t>
            </a:r>
            <a:r>
              <a:rPr lang="en-US" dirty="0"/>
              <a:t> into the ML pipeline </a:t>
            </a:r>
            <a:endParaRPr lang="en-US" dirty="0">
              <a:ea typeface="Calibri"/>
              <a:cs typeface="Calibri"/>
            </a:endParaRPr>
          </a:p>
          <a:p>
            <a:endParaRPr lang="en-US"/>
          </a:p>
          <a:p>
            <a:r>
              <a:rPr lang="en-US" dirty="0"/>
              <a:t>(2) Similar to normal programs, execution of ML model also include control-flows, which is mainly used to distributed the ML training and inference on multiple CPUs and GPUs. The control-flow logic is executed In the CPU and data operation are sent to GPU which run </a:t>
            </a:r>
            <a:r>
              <a:rPr lang="en-US" dirty="0" err="1"/>
              <a:t>parallely</a:t>
            </a:r>
            <a:r>
              <a:rPr lang="en-US" dirty="0"/>
              <a:t>. </a:t>
            </a:r>
            <a:br>
              <a:rPr lang="en-US" dirty="0">
                <a:cs typeface="+mn-lt"/>
              </a:rPr>
            </a:br>
            <a:r>
              <a:rPr lang="en-US" dirty="0">
                <a:ea typeface="Calibri"/>
                <a:cs typeface="+mn-lt"/>
              </a:rPr>
              <a:t>Attacker can </a:t>
            </a:r>
            <a:r>
              <a:rPr lang="en-US" b="1" dirty="0"/>
              <a:t>alter control flow</a:t>
            </a:r>
            <a:r>
              <a:rPr lang="en-US" dirty="0"/>
              <a:t> to (introduce hidden backdoors) to compromise execution, For e.g., it may not include some data for inference.</a:t>
            </a:r>
            <a:br>
              <a:rPr lang="en-US" dirty="0">
                <a:cs typeface="+mn-lt"/>
              </a:rPr>
            </a:br>
            <a:br>
              <a:rPr lang="en-US" dirty="0">
                <a:cs typeface="+mn-lt"/>
              </a:rPr>
            </a:br>
            <a:r>
              <a:rPr lang="en-US" dirty="0"/>
              <a:t>Control-flow Attestation can help to verify that the execution of a model follows the predefined graph of operations (e.g., in TensorFlow/</a:t>
            </a:r>
            <a:r>
              <a:rPr lang="en-US" dirty="0" err="1"/>
              <a:t>PyTorch</a:t>
            </a:r>
            <a:r>
              <a:rPr lang="en-US" dirty="0"/>
              <a:t>)</a:t>
            </a:r>
            <a:endParaRPr lang="en-US" dirty="0">
              <a:ea typeface="Calibri"/>
              <a:cs typeface="Calibri"/>
            </a:endParaRPr>
          </a:p>
          <a:p>
            <a:r>
              <a:rPr lang="en-US" b="1" dirty="0"/>
              <a:t>Data-flow attestation</a:t>
            </a:r>
            <a:r>
              <a:rPr lang="en-US" dirty="0"/>
              <a:t> can help to track the flow of model parameters and verify that weights have not been maliciously altered.</a:t>
            </a:r>
            <a:br>
              <a:rPr lang="en-US" dirty="0">
                <a:ea typeface="Calibri"/>
                <a:cs typeface="+mn-lt"/>
              </a:rPr>
            </a:br>
            <a:br>
              <a:rPr lang="en-US" dirty="0">
                <a:ea typeface="Calibri"/>
                <a:cs typeface="+mn-lt"/>
              </a:rPr>
            </a:br>
            <a:endParaRPr lang="en-US">
              <a:ea typeface="Calibri"/>
              <a:cs typeface="Calibri"/>
            </a:endParaRPr>
          </a:p>
        </p:txBody>
      </p:sp>
      <p:sp>
        <p:nvSpPr>
          <p:cNvPr id="4" name="Slide Number Placeholder 3"/>
          <p:cNvSpPr>
            <a:spLocks noGrp="1"/>
          </p:cNvSpPr>
          <p:nvPr>
            <p:ph type="sldNum" sz="quarter" idx="5"/>
          </p:nvPr>
        </p:nvSpPr>
        <p:spPr/>
        <p:txBody>
          <a:bodyPr/>
          <a:lstStyle/>
          <a:p>
            <a:fld id="{61E72696-200A-432E-B934-2543B7A7812B}" type="slidenum">
              <a:rPr lang="en-IN" smtClean="0"/>
              <a:t>51</a:t>
            </a:fld>
            <a:endParaRPr lang="en-IN"/>
          </a:p>
        </p:txBody>
      </p:sp>
    </p:spTree>
    <p:extLst>
      <p:ext uri="{BB962C8B-B14F-4D97-AF65-F5344CB8AC3E}">
        <p14:creationId xmlns:p14="http://schemas.microsoft.com/office/powerpoint/2010/main" val="35971828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191D41-DDB2-39D4-5583-63D589C691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65E612-07F5-2382-3E13-4D739D4637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2E1174-E748-7AAF-CC48-94AB12A2FD8B}"/>
              </a:ext>
            </a:extLst>
          </p:cNvPr>
          <p:cNvSpPr>
            <a:spLocks noGrp="1"/>
          </p:cNvSpPr>
          <p:nvPr>
            <p:ph type="body" idx="1"/>
          </p:nvPr>
        </p:nvSpPr>
        <p:spPr/>
        <p:txBody>
          <a:bodyPr/>
          <a:lstStyle/>
          <a:p>
            <a:r>
              <a:rPr lang="en-US"/>
              <a:t>Slide 38 is TOO BUSY for a job talk. There is too much going on here. I don't know which box to focus on. Can you just show the relevant code, and introduce things as and when you talk about them? Not all the boxes here are necessary to understand what is going on. CAN YOU CONVEY THE CRUX OF THE PROBLEM WITHOUT GOING INTO ALL THE DETAILS? I FEEL THE AUDIENCE MEMBER WILL GET LOST INTO THE DETAILS HERE AND COMPLETELY LOSE TRACK OF THE BIG PICTURE, I.E., THAT THE PRESENCE OF AN UNTRUSTED OS COMPLETELY DEFEATS CFA.</a:t>
            </a:r>
          </a:p>
          <a:p>
            <a:r>
              <a:rPr lang="en-US"/>
              <a:t> </a:t>
            </a:r>
            <a:endParaRPr lang="en-GB"/>
          </a:p>
          <a:p>
            <a:r>
              <a:rPr lang="en-US"/>
              <a:t>This phrase "The untrusted OS COMPLETELY DEFEATS PRIOR CFA TECHNIQUES, INCLUDING BLAST" MUST be there in your talk to show that NOTHING works once you bring an OS into the picture.</a:t>
            </a:r>
            <a:endParaRPr lang="en-GB"/>
          </a:p>
          <a:p>
            <a:endParaRPr lang="en-US">
              <a:ea typeface="Calibri"/>
              <a:cs typeface="Calibri"/>
            </a:endParaRPr>
          </a:p>
        </p:txBody>
      </p:sp>
      <p:sp>
        <p:nvSpPr>
          <p:cNvPr id="4" name="Slide Number Placeholder 3">
            <a:extLst>
              <a:ext uri="{FF2B5EF4-FFF2-40B4-BE49-F238E27FC236}">
                <a16:creationId xmlns:a16="http://schemas.microsoft.com/office/drawing/2014/main" id="{3603EDF8-55E8-9BA0-028D-1FE6B87AE502}"/>
              </a:ext>
            </a:extLst>
          </p:cNvPr>
          <p:cNvSpPr>
            <a:spLocks noGrp="1"/>
          </p:cNvSpPr>
          <p:nvPr>
            <p:ph type="sldNum" sz="quarter" idx="5"/>
          </p:nvPr>
        </p:nvSpPr>
        <p:spPr/>
        <p:txBody>
          <a:bodyPr/>
          <a:lstStyle/>
          <a:p>
            <a:fld id="{61E72696-200A-432E-B934-2543B7A7812B}" type="slidenum">
              <a:rPr lang="en-GB"/>
              <a:t>61</a:t>
            </a:fld>
            <a:endParaRPr lang="en-GB"/>
          </a:p>
        </p:txBody>
      </p:sp>
    </p:spTree>
    <p:extLst>
      <p:ext uri="{BB962C8B-B14F-4D97-AF65-F5344CB8AC3E}">
        <p14:creationId xmlns:p14="http://schemas.microsoft.com/office/powerpoint/2010/main" val="39403780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Slide 39. TOO much detail. Too many attacks. You give one attack in detail. And then mention what else is possible. You don't need to describe everything in detail in a job talk.</a:t>
            </a:r>
          </a:p>
        </p:txBody>
      </p:sp>
      <p:sp>
        <p:nvSpPr>
          <p:cNvPr id="4" name="Slide Number Placeholder 3"/>
          <p:cNvSpPr>
            <a:spLocks noGrp="1"/>
          </p:cNvSpPr>
          <p:nvPr>
            <p:ph type="sldNum" sz="quarter" idx="5"/>
          </p:nvPr>
        </p:nvSpPr>
        <p:spPr/>
        <p:txBody>
          <a:bodyPr/>
          <a:lstStyle/>
          <a:p>
            <a:fld id="{61E72696-200A-432E-B934-2543B7A7812B}" type="slidenum">
              <a:rPr lang="en-GB"/>
              <a:t>62</a:t>
            </a:fld>
            <a:endParaRPr lang="en-GB"/>
          </a:p>
        </p:txBody>
      </p:sp>
    </p:spTree>
    <p:extLst>
      <p:ext uri="{BB962C8B-B14F-4D97-AF65-F5344CB8AC3E}">
        <p14:creationId xmlns:p14="http://schemas.microsoft.com/office/powerpoint/2010/main" val="29017008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A69FDC-955C-6713-9CA6-A19F1FE674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A028AA-FA09-2550-B80D-23747B5BCE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EB29F4-BDCA-C241-0298-ECB9C9B4807C}"/>
              </a:ext>
            </a:extLst>
          </p:cNvPr>
          <p:cNvSpPr>
            <a:spLocks noGrp="1"/>
          </p:cNvSpPr>
          <p:nvPr>
            <p:ph type="body" idx="1"/>
          </p:nvPr>
        </p:nvSpPr>
        <p:spPr/>
        <p:txBody>
          <a:bodyPr/>
          <a:lstStyle/>
          <a:p>
            <a:r>
              <a:rPr lang="en-US"/>
              <a:t>Slide 45: Do NOT INTRODUCE CLOG and other details. Just talk about ONE log, i.e., the log presented in the first portion of the talk. Not TWO logs.</a:t>
            </a:r>
          </a:p>
          <a:p>
            <a:r>
              <a:rPr lang="en-US"/>
              <a:t>Slide 45: Entry and exit gates are important. Talk about them abstractly as writing to the log. No need to get into details of CLOG, CFALOG and so on. Talk about Gate design. That gets into one technical detail, but explain the design of these gates. Show the code, show the attack possible, and show your clever defense! Show how everything comes together in the solution here! CONVEY INTUITIONS, NOT DETAILS.</a:t>
            </a:r>
            <a:endParaRPr lang="en-US">
              <a:ea typeface="Calibri"/>
              <a:cs typeface="Calibri"/>
            </a:endParaRPr>
          </a:p>
        </p:txBody>
      </p:sp>
      <p:sp>
        <p:nvSpPr>
          <p:cNvPr id="4" name="Slide Number Placeholder 3">
            <a:extLst>
              <a:ext uri="{FF2B5EF4-FFF2-40B4-BE49-F238E27FC236}">
                <a16:creationId xmlns:a16="http://schemas.microsoft.com/office/drawing/2014/main" id="{1ED5EF27-885C-DF57-2C3B-F6F70BF4A746}"/>
              </a:ext>
            </a:extLst>
          </p:cNvPr>
          <p:cNvSpPr>
            <a:spLocks noGrp="1"/>
          </p:cNvSpPr>
          <p:nvPr>
            <p:ph type="sldNum" sz="quarter" idx="5"/>
          </p:nvPr>
        </p:nvSpPr>
        <p:spPr/>
        <p:txBody>
          <a:bodyPr/>
          <a:lstStyle/>
          <a:p>
            <a:fld id="{61E72696-200A-432E-B934-2543B7A7812B}" type="slidenum">
              <a:rPr lang="en-GB"/>
              <a:t>64</a:t>
            </a:fld>
            <a:endParaRPr lang="en-GB"/>
          </a:p>
        </p:txBody>
      </p:sp>
    </p:spTree>
    <p:extLst>
      <p:ext uri="{BB962C8B-B14F-4D97-AF65-F5344CB8AC3E}">
        <p14:creationId xmlns:p14="http://schemas.microsoft.com/office/powerpoint/2010/main" val="17233735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29DE08-956A-9970-67FD-0CFD4D0FEE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E7C3EA-4971-0C48-155C-E5FCD78AD4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F92A35-2294-FBD4-A408-8C0E2A7B2B0F}"/>
              </a:ext>
            </a:extLst>
          </p:cNvPr>
          <p:cNvSpPr>
            <a:spLocks noGrp="1"/>
          </p:cNvSpPr>
          <p:nvPr>
            <p:ph type="body" idx="1"/>
          </p:nvPr>
        </p:nvSpPr>
        <p:spPr/>
        <p:txBody>
          <a:bodyPr/>
          <a:lstStyle/>
          <a:p>
            <a:r>
              <a:rPr lang="en-US"/>
              <a:t>Slide 45: Do NOT INTRODUCE CLOG and other details. Just talk about ONE log, i.e., the log presented in the first portion of the talk. Not TWO logs.</a:t>
            </a:r>
          </a:p>
          <a:p>
            <a:r>
              <a:rPr lang="en-US"/>
              <a:t>Slide 45: Entry and exit gates are important. Talk about them abstractly as writing to the log. No need to get into details of CLOG, CFALOG and so on. Talk about Gate design. That gets into one technical detail, but explain the design of these gates. Show the code, show the attack possible, and show your clever defense! Show how everything comes together in the solution here! CONVEY INTUITIONS, NOT DETAILS.</a:t>
            </a:r>
            <a:endParaRPr lang="en-US">
              <a:ea typeface="Calibri"/>
              <a:cs typeface="Calibri"/>
            </a:endParaRPr>
          </a:p>
        </p:txBody>
      </p:sp>
      <p:sp>
        <p:nvSpPr>
          <p:cNvPr id="4" name="Slide Number Placeholder 3">
            <a:extLst>
              <a:ext uri="{FF2B5EF4-FFF2-40B4-BE49-F238E27FC236}">
                <a16:creationId xmlns:a16="http://schemas.microsoft.com/office/drawing/2014/main" id="{AD06C92A-57F9-3CE4-B47A-783DF3999B00}"/>
              </a:ext>
            </a:extLst>
          </p:cNvPr>
          <p:cNvSpPr>
            <a:spLocks noGrp="1"/>
          </p:cNvSpPr>
          <p:nvPr>
            <p:ph type="sldNum" sz="quarter" idx="5"/>
          </p:nvPr>
        </p:nvSpPr>
        <p:spPr/>
        <p:txBody>
          <a:bodyPr/>
          <a:lstStyle/>
          <a:p>
            <a:fld id="{61E72696-200A-432E-B934-2543B7A7812B}" type="slidenum">
              <a:rPr lang="en-GB"/>
              <a:t>65</a:t>
            </a:fld>
            <a:endParaRPr lang="en-GB"/>
          </a:p>
        </p:txBody>
      </p:sp>
    </p:spTree>
    <p:extLst>
      <p:ext uri="{BB962C8B-B14F-4D97-AF65-F5344CB8AC3E}">
        <p14:creationId xmlns:p14="http://schemas.microsoft.com/office/powerpoint/2010/main" val="28667164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BAC2BC-E409-A3B4-DD41-5BEFF14BFD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63C993-BCA0-ADD3-CB73-9D4EA1FAD4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507C04-A70C-D031-DE62-2D146CD2F09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6399A78-FF7C-A271-C244-F5ED72B6994E}"/>
              </a:ext>
            </a:extLst>
          </p:cNvPr>
          <p:cNvSpPr>
            <a:spLocks noGrp="1"/>
          </p:cNvSpPr>
          <p:nvPr>
            <p:ph type="sldNum" sz="quarter" idx="5"/>
          </p:nvPr>
        </p:nvSpPr>
        <p:spPr/>
        <p:txBody>
          <a:bodyPr/>
          <a:lstStyle/>
          <a:p>
            <a:fld id="{61E72696-200A-432E-B934-2543B7A7812B}" type="slidenum">
              <a:rPr lang="en-GB"/>
              <a:t>66</a:t>
            </a:fld>
            <a:endParaRPr lang="en-GB"/>
          </a:p>
        </p:txBody>
      </p:sp>
    </p:spTree>
    <p:extLst>
      <p:ext uri="{BB962C8B-B14F-4D97-AF65-F5344CB8AC3E}">
        <p14:creationId xmlns:p14="http://schemas.microsoft.com/office/powerpoint/2010/main" val="11339868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CFA is increasingly becoming a popular technique, and my work is on improving CFA. </a:t>
            </a:r>
          </a:p>
          <a:p>
            <a:r>
              <a:rPr lang="en-US"/>
              <a:t>I have improved the scope of CFA and scaled it to attestation of whole programs. The key idea of this work is the use of Ball Larus profiling for path measurements.</a:t>
            </a:r>
            <a:endParaRPr lang="en-US">
              <a:ea typeface="Calibri"/>
              <a:cs typeface="Calibri"/>
            </a:endParaRPr>
          </a:p>
          <a:p>
            <a:r>
              <a:rPr lang="en-US"/>
              <a:t>With the use of Ball Larus profiling and other novel ideas, I reduced the performance overhead of CFA by two orders of magnitude compared to prior works. This work was published in CCS 2023.</a:t>
            </a:r>
            <a:endParaRPr lang="en-US">
              <a:ea typeface="Calibri"/>
              <a:cs typeface="Calibri"/>
            </a:endParaRPr>
          </a:p>
          <a:p>
            <a:endParaRPr lang="en-US"/>
          </a:p>
          <a:p>
            <a:r>
              <a:rPr lang="en-US"/>
              <a:t>I have enabled CFA of </a:t>
            </a:r>
            <a:r>
              <a:rPr lang="en-US" err="1"/>
              <a:t>userspace</a:t>
            </a:r>
            <a:r>
              <a:rPr lang="en-US"/>
              <a:t> application in a non-bare-metal setting, i.e. when the program runs atop an untrusted privileged software such as operating system or hypervisor. With novel use of commodity ARM</a:t>
            </a:r>
            <a:endParaRPr lang="en-US">
              <a:ea typeface="Calibri"/>
              <a:cs typeface="Calibri"/>
            </a:endParaRPr>
          </a:p>
          <a:p>
            <a:r>
              <a:rPr lang="en-US"/>
              <a:t>hardware feature – PAN, I secure the CFA mechanism and its artifacts from the untrusted operating system. </a:t>
            </a:r>
            <a:br>
              <a:rPr lang="en-US">
                <a:ea typeface="Calibri"/>
                <a:cs typeface="+mn-lt"/>
              </a:rPr>
            </a:br>
            <a:br>
              <a:rPr lang="en-US">
                <a:ea typeface="Calibri"/>
                <a:cs typeface="+mn-lt"/>
              </a:rPr>
            </a:br>
            <a:r>
              <a:rPr lang="en-US">
                <a:ea typeface="Calibri"/>
                <a:cs typeface="Calibri"/>
              </a:rPr>
              <a:t>I will be mainly discussing BLAST in this talk and present only some ideas from SULFUR in the interest of time. I'd be happy to talk about the details after the talk. This work is currently under submission, and if you're interested, I'd be happy to share the paper.</a:t>
            </a:r>
          </a:p>
        </p:txBody>
      </p:sp>
      <p:sp>
        <p:nvSpPr>
          <p:cNvPr id="4" name="Slide Number Placeholder 3"/>
          <p:cNvSpPr>
            <a:spLocks noGrp="1"/>
          </p:cNvSpPr>
          <p:nvPr>
            <p:ph type="sldNum" sz="quarter" idx="5"/>
          </p:nvPr>
        </p:nvSpPr>
        <p:spPr/>
        <p:txBody>
          <a:bodyPr/>
          <a:lstStyle/>
          <a:p>
            <a:fld id="{61E72696-200A-432E-B934-2543B7A7812B}" type="slidenum">
              <a:rPr lang="en-GB"/>
              <a:t>7</a:t>
            </a:fld>
            <a:endParaRPr lang="en-GB"/>
          </a:p>
        </p:txBody>
      </p:sp>
    </p:spTree>
    <p:extLst>
      <p:ext uri="{BB962C8B-B14F-4D97-AF65-F5344CB8AC3E}">
        <p14:creationId xmlns:p14="http://schemas.microsoft.com/office/powerpoint/2010/main" val="11649400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6E3D99-1827-287B-3E73-EB284A75C0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F502C0-DA14-44DA-0667-D088171F53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3A30FF-51E2-E2E5-9932-63FE8C9D473A}"/>
              </a:ext>
            </a:extLst>
          </p:cNvPr>
          <p:cNvSpPr>
            <a:spLocks noGrp="1"/>
          </p:cNvSpPr>
          <p:nvPr>
            <p:ph type="body" idx="1"/>
          </p:nvPr>
        </p:nvSpPr>
        <p:spPr/>
        <p:txBody>
          <a:bodyPr/>
          <a:lstStyle/>
          <a:p>
            <a:r>
              <a:rPr lang="en-US">
                <a:cs typeface="Calibri"/>
              </a:rPr>
              <a:t>We assume that the prover's device has a trusted hardware such as ARM </a:t>
            </a:r>
            <a:r>
              <a:rPr lang="en-US" err="1">
                <a:cs typeface="Calibri"/>
              </a:rPr>
              <a:t>Trustzone</a:t>
            </a:r>
            <a:r>
              <a:rPr lang="en-US">
                <a:cs typeface="Calibri"/>
              </a:rPr>
              <a:t>, which is widely available in embedded devices.</a:t>
            </a:r>
          </a:p>
          <a:p>
            <a:endParaRPr lang="en-US">
              <a:cs typeface="Calibri"/>
            </a:endParaRPr>
          </a:p>
          <a:p>
            <a:r>
              <a:rPr lang="en-US">
                <a:cs typeface="Calibri"/>
              </a:rPr>
              <a:t>ARM </a:t>
            </a:r>
            <a:r>
              <a:rPr lang="en-US" err="1">
                <a:cs typeface="Calibri"/>
              </a:rPr>
              <a:t>trustzone</a:t>
            </a:r>
            <a:r>
              <a:rPr lang="en-US">
                <a:cs typeface="Calibri"/>
              </a:rPr>
              <a:t> separates the device’s hardware domain into secure and non-secure environments called TEE and REE. TEE stands for trusted execution environment and REE stands for rich execution environment.</a:t>
            </a:r>
          </a:p>
          <a:p>
            <a:r>
              <a:rPr lang="en-US">
                <a:cs typeface="Calibri"/>
              </a:rPr>
              <a:t>It provides isolation between the two worlds, ensuring that the non-secure world cannot access the hardware elements, memory, software, interrupts, peripherals belonging to the secure world.</a:t>
            </a:r>
          </a:p>
          <a:p>
            <a:r>
              <a:rPr lang="en-US">
                <a:cs typeface="Calibri"/>
              </a:rPr>
              <a:t>The secure monitor, which executes at the highest privileged level, enables the transition between the two environments. </a:t>
            </a:r>
          </a:p>
          <a:p>
            <a:endParaRPr lang="en-US">
              <a:cs typeface="Calibri"/>
            </a:endParaRPr>
          </a:p>
          <a:p>
            <a:r>
              <a:rPr lang="en-US">
                <a:cs typeface="Calibri"/>
              </a:rPr>
              <a:t>We leverage two key capabilities of </a:t>
            </a:r>
            <a:r>
              <a:rPr lang="en-US" err="1">
                <a:cs typeface="Calibri"/>
              </a:rPr>
              <a:t>Trustzone</a:t>
            </a:r>
            <a:r>
              <a:rPr lang="en-US">
                <a:cs typeface="Calibri"/>
              </a:rPr>
              <a:t>. First, the TEE provides secure storage which cannot be accessed by any software in REE. Second, TEE generates digital signatures with the private key stored securely in the </a:t>
            </a:r>
            <a:r>
              <a:rPr lang="en-US" err="1">
                <a:cs typeface="Calibri"/>
              </a:rPr>
              <a:t>trustzone</a:t>
            </a:r>
            <a:r>
              <a:rPr lang="en-US">
                <a:cs typeface="Calibri"/>
              </a:rPr>
              <a:t>.</a:t>
            </a:r>
          </a:p>
        </p:txBody>
      </p:sp>
      <p:sp>
        <p:nvSpPr>
          <p:cNvPr id="4" name="Slide Number Placeholder 3">
            <a:extLst>
              <a:ext uri="{FF2B5EF4-FFF2-40B4-BE49-F238E27FC236}">
                <a16:creationId xmlns:a16="http://schemas.microsoft.com/office/drawing/2014/main" id="{7E45FE56-C7A6-9466-4885-CACA7A687371}"/>
              </a:ext>
            </a:extLst>
          </p:cNvPr>
          <p:cNvSpPr>
            <a:spLocks noGrp="1"/>
          </p:cNvSpPr>
          <p:nvPr>
            <p:ph type="sldNum" sz="quarter" idx="5"/>
          </p:nvPr>
        </p:nvSpPr>
        <p:spPr/>
        <p:txBody>
          <a:bodyPr/>
          <a:lstStyle/>
          <a:p>
            <a:fld id="{038C93E8-43B2-4390-AF1A-06E839A32252}" type="slidenum">
              <a:rPr lang="en-GB"/>
              <a:t>8</a:t>
            </a:fld>
            <a:endParaRPr lang="en-GB"/>
          </a:p>
        </p:txBody>
      </p:sp>
    </p:spTree>
    <p:extLst>
      <p:ext uri="{BB962C8B-B14F-4D97-AF65-F5344CB8AC3E}">
        <p14:creationId xmlns:p14="http://schemas.microsoft.com/office/powerpoint/2010/main" val="6807990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E72696-200A-432E-B934-2543B7A7812B}" type="slidenum">
              <a:rPr lang="en-IN" smtClean="0"/>
              <a:t>9</a:t>
            </a:fld>
            <a:endParaRPr lang="en-IN"/>
          </a:p>
        </p:txBody>
      </p:sp>
    </p:spTree>
    <p:extLst>
      <p:ext uri="{BB962C8B-B14F-4D97-AF65-F5344CB8AC3E}">
        <p14:creationId xmlns:p14="http://schemas.microsoft.com/office/powerpoint/2010/main" val="22117784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my talk, I will consider a remote patient monitoring application where such vulnerabilities can compromise the device and threaten the safety and health of patients.</a:t>
            </a:r>
          </a:p>
          <a:p>
            <a:r>
              <a:rPr lang="en-US"/>
              <a:t>On the left, we have a patient named Peter, who is using an embedded syringe pump device. The device can be given remote commands by a trusted operator, viz. Victor. </a:t>
            </a:r>
          </a:p>
          <a:p>
            <a:r>
              <a:rPr lang="en-US"/>
              <a:t>For example, Victor can give a command ‘inject 1 ml of medicine’ and in response the syringe pump device must execute the command and send a response acknowledging the execution of the command.</a:t>
            </a:r>
            <a:r>
              <a:rPr lang="en-GB"/>
              <a:t> </a:t>
            </a:r>
          </a:p>
          <a:p>
            <a:endParaRPr lang="en-US"/>
          </a:p>
        </p:txBody>
      </p:sp>
      <p:sp>
        <p:nvSpPr>
          <p:cNvPr id="4" name="Slide Number Placeholder 3"/>
          <p:cNvSpPr>
            <a:spLocks noGrp="1"/>
          </p:cNvSpPr>
          <p:nvPr>
            <p:ph type="sldNum" sz="quarter" idx="5"/>
          </p:nvPr>
        </p:nvSpPr>
        <p:spPr/>
        <p:txBody>
          <a:bodyPr/>
          <a:lstStyle/>
          <a:p>
            <a:fld id="{61E72696-200A-432E-B934-2543B7A7812B}" type="slidenum">
              <a:rPr lang="en-GB"/>
              <a:t>10</a:t>
            </a:fld>
            <a:endParaRPr lang="en-GB"/>
          </a:p>
        </p:txBody>
      </p:sp>
    </p:spTree>
    <p:extLst>
      <p:ext uri="{BB962C8B-B14F-4D97-AF65-F5344CB8AC3E}">
        <p14:creationId xmlns:p14="http://schemas.microsoft.com/office/powerpoint/2010/main" val="8934106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508D9E-1ACF-77BB-7BD0-B16117E398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E1BC88-666C-3CCB-66B3-46E5E9AD0C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C8CF24-ECE8-54B8-1AE5-36E376D9A078}"/>
              </a:ext>
            </a:extLst>
          </p:cNvPr>
          <p:cNvSpPr>
            <a:spLocks noGrp="1"/>
          </p:cNvSpPr>
          <p:nvPr>
            <p:ph type="body" idx="1"/>
          </p:nvPr>
        </p:nvSpPr>
        <p:spPr/>
        <p:txBody>
          <a:bodyPr/>
          <a:lstStyle/>
          <a:p>
            <a:r>
              <a:rPr lang="en-US"/>
              <a:t>Slide 12: REE/TEE -- too soon. It was mentioned in very brief in the </a:t>
            </a:r>
            <a:r>
              <a:rPr lang="en-US" err="1"/>
              <a:t>previos</a:t>
            </a:r>
            <a:r>
              <a:rPr lang="en-US"/>
              <a:t> slide, and now you're using it extensively. Did you mention the features of the TEE that make it the right place to record these measurements? I don't recollect, or even if you did, it went too fast. You need to spend some time discussing what the TEE is and why it is the right place to record things.</a:t>
            </a:r>
          </a:p>
          <a:p>
            <a:endParaRPr lang="en-US">
              <a:ea typeface="Calibri"/>
              <a:cs typeface="Calibri"/>
            </a:endParaRPr>
          </a:p>
          <a:p>
            <a:r>
              <a:rPr lang="en-US"/>
              <a:t>Slide 12: You're talking about basic blocks -- can you briefly introduce this term when you first introduce the control-flow graph?</a:t>
            </a:r>
            <a:endParaRPr lang="en-US">
              <a:ea typeface="Calibri"/>
              <a:cs typeface="Calibri"/>
            </a:endParaRPr>
          </a:p>
        </p:txBody>
      </p:sp>
      <p:sp>
        <p:nvSpPr>
          <p:cNvPr id="4" name="Slide Number Placeholder 3">
            <a:extLst>
              <a:ext uri="{FF2B5EF4-FFF2-40B4-BE49-F238E27FC236}">
                <a16:creationId xmlns:a16="http://schemas.microsoft.com/office/drawing/2014/main" id="{5D3FC55A-5953-4005-27D4-64D7C282DE00}"/>
              </a:ext>
            </a:extLst>
          </p:cNvPr>
          <p:cNvSpPr>
            <a:spLocks noGrp="1"/>
          </p:cNvSpPr>
          <p:nvPr>
            <p:ph type="sldNum" sz="quarter" idx="5"/>
          </p:nvPr>
        </p:nvSpPr>
        <p:spPr/>
        <p:txBody>
          <a:bodyPr/>
          <a:lstStyle/>
          <a:p>
            <a:fld id="{61E72696-200A-432E-B934-2543B7A7812B}" type="slidenum">
              <a:rPr lang="en-GB"/>
              <a:t>11</a:t>
            </a:fld>
            <a:endParaRPr lang="en-GB"/>
          </a:p>
        </p:txBody>
      </p:sp>
    </p:spTree>
    <p:extLst>
      <p:ext uri="{BB962C8B-B14F-4D97-AF65-F5344CB8AC3E}">
        <p14:creationId xmlns:p14="http://schemas.microsoft.com/office/powerpoint/2010/main" val="31052167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2B17772-22F6-D141-A8E2-8557E1C9E82A}" type="datetime1">
              <a:rPr lang="en-IN" smtClean="0"/>
              <a:t>18-01-2026</a:t>
            </a:fld>
            <a:endParaRPr lang="en-US"/>
          </a:p>
        </p:txBody>
      </p:sp>
      <p:sp>
        <p:nvSpPr>
          <p:cNvPr id="5" name="Footer Placeholder 4"/>
          <p:cNvSpPr>
            <a:spLocks noGrp="1"/>
          </p:cNvSpPr>
          <p:nvPr>
            <p:ph type="ftr" sz="quarter" idx="11"/>
          </p:nvPr>
        </p:nvSpPr>
        <p:spPr/>
        <p:txBody>
          <a:bodyPr/>
          <a:lstStyle/>
          <a:p>
            <a:r>
              <a:rPr lang="en-US"/>
              <a:t>Control-Flow Attestation</a:t>
            </a:r>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7B638B-976F-8143-BD07-EE2152E973E3}" type="datetime1">
              <a:rPr lang="en-IN" smtClean="0"/>
              <a:t>18-01-2026</a:t>
            </a:fld>
            <a:endParaRPr lang="en-US"/>
          </a:p>
        </p:txBody>
      </p:sp>
      <p:sp>
        <p:nvSpPr>
          <p:cNvPr id="5" name="Footer Placeholder 4"/>
          <p:cNvSpPr>
            <a:spLocks noGrp="1"/>
          </p:cNvSpPr>
          <p:nvPr>
            <p:ph type="ftr" sz="quarter" idx="11"/>
          </p:nvPr>
        </p:nvSpPr>
        <p:spPr/>
        <p:txBody>
          <a:bodyPr/>
          <a:lstStyle/>
          <a:p>
            <a:r>
              <a:rPr lang="en-US"/>
              <a:t>Control-Flow Attestation</a:t>
            </a:r>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B23906-56FD-5B4C-8744-3CD47BDAC20F}" type="datetime1">
              <a:rPr lang="en-IN" smtClean="0"/>
              <a:t>18-01-2026</a:t>
            </a:fld>
            <a:endParaRPr lang="en-US"/>
          </a:p>
        </p:txBody>
      </p:sp>
      <p:sp>
        <p:nvSpPr>
          <p:cNvPr id="5" name="Footer Placeholder 4"/>
          <p:cNvSpPr>
            <a:spLocks noGrp="1"/>
          </p:cNvSpPr>
          <p:nvPr>
            <p:ph type="ftr" sz="quarter" idx="11"/>
          </p:nvPr>
        </p:nvSpPr>
        <p:spPr/>
        <p:txBody>
          <a:bodyPr/>
          <a:lstStyle/>
          <a:p>
            <a:r>
              <a:rPr lang="en-US"/>
              <a:t>Control-Flow Attestation</a:t>
            </a:r>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BC4616-A479-1C47-8480-F0210E8FA895}" type="datetime1">
              <a:rPr lang="en-IN" smtClean="0"/>
              <a:t>18-01-2026</a:t>
            </a:fld>
            <a:endParaRPr lang="en-US"/>
          </a:p>
        </p:txBody>
      </p:sp>
      <p:sp>
        <p:nvSpPr>
          <p:cNvPr id="5" name="Footer Placeholder 4"/>
          <p:cNvSpPr>
            <a:spLocks noGrp="1"/>
          </p:cNvSpPr>
          <p:nvPr>
            <p:ph type="ftr" sz="quarter" idx="11"/>
          </p:nvPr>
        </p:nvSpPr>
        <p:spPr/>
        <p:txBody>
          <a:bodyPr/>
          <a:lstStyle/>
          <a:p>
            <a:r>
              <a:rPr lang="en-US"/>
              <a:t>Control-Flow Attestation</a:t>
            </a:r>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511B97-470F-F845-92B6-DF61C67A1314}" type="datetime1">
              <a:rPr lang="en-IN" smtClean="0"/>
              <a:t>18-01-2026</a:t>
            </a:fld>
            <a:endParaRPr lang="en-US"/>
          </a:p>
        </p:txBody>
      </p:sp>
      <p:sp>
        <p:nvSpPr>
          <p:cNvPr id="5" name="Footer Placeholder 4"/>
          <p:cNvSpPr>
            <a:spLocks noGrp="1"/>
          </p:cNvSpPr>
          <p:nvPr>
            <p:ph type="ftr" sz="quarter" idx="11"/>
          </p:nvPr>
        </p:nvSpPr>
        <p:spPr/>
        <p:txBody>
          <a:bodyPr/>
          <a:lstStyle/>
          <a:p>
            <a:r>
              <a:rPr lang="en-US"/>
              <a:t>Control-Flow Attestation</a:t>
            </a:r>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BD2A6B-5E94-3849-8854-D452D4AA4BF9}" type="datetime1">
              <a:rPr lang="en-IN" smtClean="0"/>
              <a:t>18-01-2026</a:t>
            </a:fld>
            <a:endParaRPr lang="en-US"/>
          </a:p>
        </p:txBody>
      </p:sp>
      <p:sp>
        <p:nvSpPr>
          <p:cNvPr id="6" name="Footer Placeholder 5"/>
          <p:cNvSpPr>
            <a:spLocks noGrp="1"/>
          </p:cNvSpPr>
          <p:nvPr>
            <p:ph type="ftr" sz="quarter" idx="11"/>
          </p:nvPr>
        </p:nvSpPr>
        <p:spPr/>
        <p:txBody>
          <a:bodyPr/>
          <a:lstStyle/>
          <a:p>
            <a:r>
              <a:rPr lang="en-US"/>
              <a:t>Control-Flow Attestation</a:t>
            </a:r>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FAE375-2BE4-D342-AD52-3BC772A2077C}" type="datetime1">
              <a:rPr lang="en-IN" smtClean="0"/>
              <a:t>18-01-2026</a:t>
            </a:fld>
            <a:endParaRPr lang="en-US"/>
          </a:p>
        </p:txBody>
      </p:sp>
      <p:sp>
        <p:nvSpPr>
          <p:cNvPr id="8" name="Footer Placeholder 7"/>
          <p:cNvSpPr>
            <a:spLocks noGrp="1"/>
          </p:cNvSpPr>
          <p:nvPr>
            <p:ph type="ftr" sz="quarter" idx="11"/>
          </p:nvPr>
        </p:nvSpPr>
        <p:spPr/>
        <p:txBody>
          <a:bodyPr/>
          <a:lstStyle/>
          <a:p>
            <a:r>
              <a:rPr lang="en-US"/>
              <a:t>Control-Flow Attestation</a:t>
            </a:r>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B14B19-D1E2-C64B-96EE-296A3E61FCF2}" type="datetime1">
              <a:rPr lang="en-IN" smtClean="0"/>
              <a:t>18-01-2026</a:t>
            </a:fld>
            <a:endParaRPr lang="en-US"/>
          </a:p>
        </p:txBody>
      </p:sp>
      <p:sp>
        <p:nvSpPr>
          <p:cNvPr id="4" name="Footer Placeholder 3"/>
          <p:cNvSpPr>
            <a:spLocks noGrp="1"/>
          </p:cNvSpPr>
          <p:nvPr>
            <p:ph type="ftr" sz="quarter" idx="11"/>
          </p:nvPr>
        </p:nvSpPr>
        <p:spPr/>
        <p:txBody>
          <a:bodyPr/>
          <a:lstStyle/>
          <a:p>
            <a:r>
              <a:rPr lang="en-US"/>
              <a:t>Control-Flow Attestation</a:t>
            </a:r>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028D30-8CE3-714A-BE53-D3C14CD54DD1}" type="datetime1">
              <a:rPr lang="en-IN" smtClean="0"/>
              <a:t>18-01-2026</a:t>
            </a:fld>
            <a:endParaRPr lang="en-US"/>
          </a:p>
        </p:txBody>
      </p:sp>
      <p:sp>
        <p:nvSpPr>
          <p:cNvPr id="3" name="Footer Placeholder 2"/>
          <p:cNvSpPr>
            <a:spLocks noGrp="1"/>
          </p:cNvSpPr>
          <p:nvPr>
            <p:ph type="ftr" sz="quarter" idx="11"/>
          </p:nvPr>
        </p:nvSpPr>
        <p:spPr/>
        <p:txBody>
          <a:bodyPr/>
          <a:lstStyle/>
          <a:p>
            <a:r>
              <a:rPr lang="en-US"/>
              <a:t>Control-Flow Attestation</a:t>
            </a:r>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7055612-D95F-594C-B11B-6610EE8EB1DF}" type="datetime1">
              <a:rPr lang="en-IN" smtClean="0"/>
              <a:t>18-01-2026</a:t>
            </a:fld>
            <a:endParaRPr lang="en-US"/>
          </a:p>
        </p:txBody>
      </p:sp>
      <p:sp>
        <p:nvSpPr>
          <p:cNvPr id="6" name="Footer Placeholder 5"/>
          <p:cNvSpPr>
            <a:spLocks noGrp="1"/>
          </p:cNvSpPr>
          <p:nvPr>
            <p:ph type="ftr" sz="quarter" idx="11"/>
          </p:nvPr>
        </p:nvSpPr>
        <p:spPr/>
        <p:txBody>
          <a:bodyPr/>
          <a:lstStyle/>
          <a:p>
            <a:r>
              <a:rPr lang="en-US"/>
              <a:t>Control-Flow Attestation</a:t>
            </a:r>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4D8565D-CCB5-9F45-A375-6022B85F025D}" type="datetime1">
              <a:rPr lang="en-IN" smtClean="0"/>
              <a:t>18-01-2026</a:t>
            </a:fld>
            <a:endParaRPr lang="en-US"/>
          </a:p>
        </p:txBody>
      </p:sp>
      <p:sp>
        <p:nvSpPr>
          <p:cNvPr id="6" name="Footer Placeholder 5"/>
          <p:cNvSpPr>
            <a:spLocks noGrp="1"/>
          </p:cNvSpPr>
          <p:nvPr>
            <p:ph type="ftr" sz="quarter" idx="11"/>
          </p:nvPr>
        </p:nvSpPr>
        <p:spPr/>
        <p:txBody>
          <a:bodyPr/>
          <a:lstStyle/>
          <a:p>
            <a:r>
              <a:rPr lang="en-US"/>
              <a:t>Control-Flow Attestation</a:t>
            </a:r>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hf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49AD0F7-D52B-8546-A1CE-81309595461A}" type="datetime1">
              <a:rPr lang="en-IN" smtClean="0"/>
              <a:t>18-01-2026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Control-Flow Attestation</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9.jpe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hyperlink" Target="https://www.wired.com/story/infusion-pump-hack-dose-increase/" TargetMode="External"/><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10" Type="http://schemas.openxmlformats.org/officeDocument/2006/relationships/hyperlink" Target="https://www.bbc.com/news/business-37776964" TargetMode="External"/><Relationship Id="rId4" Type="http://schemas.openxmlformats.org/officeDocument/2006/relationships/image" Target="../media/image5.jpeg"/><Relationship Id="rId9" Type="http://schemas.openxmlformats.org/officeDocument/2006/relationships/hyperlink" Target="https://thehackernews.com/2024/05/rockwell-advises-disconnecting-internet.html"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jpe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3.svg"/><Relationship Id="rId5" Type="http://schemas.openxmlformats.org/officeDocument/2006/relationships/image" Target="../media/image32.png"/><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7.png"/></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CF5FE-C017-275E-0104-7E0C1B748F4A}"/>
              </a:ext>
            </a:extLst>
          </p:cNvPr>
          <p:cNvSpPr>
            <a:spLocks noGrp="1"/>
          </p:cNvSpPr>
          <p:nvPr>
            <p:ph type="ctrTitle"/>
          </p:nvPr>
        </p:nvSpPr>
        <p:spPr>
          <a:xfrm>
            <a:off x="1181101" y="2200885"/>
            <a:ext cx="9862456" cy="2227664"/>
          </a:xfrm>
        </p:spPr>
        <p:txBody>
          <a:bodyPr vert="horz" lIns="91440" tIns="45720" rIns="91440" bIns="45720" rtlCol="0" anchor="b">
            <a:noAutofit/>
          </a:bodyPr>
          <a:lstStyle/>
          <a:p>
            <a:br>
              <a:rPr lang="en-US" dirty="0">
                <a:latin typeface="Calibri"/>
                <a:ea typeface="Calibri"/>
                <a:cs typeface="Calibri"/>
              </a:rPr>
            </a:br>
            <a:br>
              <a:rPr lang="en-US" dirty="0">
                <a:latin typeface="Calibri"/>
                <a:ea typeface="Calibri"/>
                <a:cs typeface="Calibri"/>
              </a:rPr>
            </a:br>
            <a:r>
              <a:rPr lang="en-US" dirty="0">
                <a:latin typeface="Calibri"/>
                <a:ea typeface="Calibri"/>
                <a:cs typeface="Calibri"/>
              </a:rPr>
              <a:t>Whole-Program and Non-Bare-Metal Control-Flow Attestation</a:t>
            </a:r>
            <a:br>
              <a:rPr lang="en-US" dirty="0">
                <a:latin typeface="Calibri"/>
                <a:ea typeface="Calibri"/>
                <a:cs typeface="Calibri"/>
              </a:rPr>
            </a:br>
            <a:endParaRPr lang="en-GB">
              <a:latin typeface="Calibri"/>
              <a:ea typeface="Calibri"/>
              <a:cs typeface="Calibri"/>
            </a:endParaRPr>
          </a:p>
        </p:txBody>
      </p:sp>
      <p:sp>
        <p:nvSpPr>
          <p:cNvPr id="3" name="Subtitle 2">
            <a:extLst>
              <a:ext uri="{FF2B5EF4-FFF2-40B4-BE49-F238E27FC236}">
                <a16:creationId xmlns:a16="http://schemas.microsoft.com/office/drawing/2014/main" id="{44F57834-DE51-C7DE-8238-6CD94EB68AF1}"/>
              </a:ext>
            </a:extLst>
          </p:cNvPr>
          <p:cNvSpPr>
            <a:spLocks noGrp="1"/>
          </p:cNvSpPr>
          <p:nvPr>
            <p:ph type="subTitle" idx="1"/>
          </p:nvPr>
        </p:nvSpPr>
        <p:spPr>
          <a:xfrm>
            <a:off x="1524000" y="3906839"/>
            <a:ext cx="9144000" cy="2232704"/>
          </a:xfrm>
        </p:spPr>
        <p:txBody>
          <a:bodyPr vert="horz" lIns="91440" tIns="45720" rIns="91440" bIns="45720" rtlCol="0" anchor="t">
            <a:noAutofit/>
          </a:bodyPr>
          <a:lstStyle/>
          <a:p>
            <a:r>
              <a:rPr lang="en-US" dirty="0">
                <a:latin typeface="Calibri"/>
                <a:ea typeface="Calibri"/>
                <a:cs typeface="Calibri"/>
              </a:rPr>
              <a:t>Nikita Yadav</a:t>
            </a:r>
          </a:p>
          <a:p>
            <a:r>
              <a:rPr lang="en-US" dirty="0">
                <a:latin typeface="Calibri"/>
                <a:ea typeface="Calibri"/>
                <a:cs typeface="Calibri"/>
              </a:rPr>
              <a:t>Ph.D. Advisor: Vinod Ganapathy</a:t>
            </a:r>
          </a:p>
          <a:p>
            <a:r>
              <a:rPr lang="en-US" dirty="0">
                <a:latin typeface="Calibri"/>
                <a:ea typeface="Calibri"/>
                <a:cs typeface="Calibri"/>
              </a:rPr>
              <a:t>Indian Institute of Science, Bangalore</a:t>
            </a:r>
          </a:p>
          <a:p>
            <a:r>
              <a:rPr lang="en-US" dirty="0">
                <a:latin typeface="Calibri"/>
                <a:ea typeface="Calibri"/>
                <a:cs typeface="Calibri"/>
              </a:rPr>
              <a:t>19 Jan 2026</a:t>
            </a:r>
          </a:p>
        </p:txBody>
      </p:sp>
      <p:pic>
        <p:nvPicPr>
          <p:cNvPr id="4" name="Picture 3" descr="Indian Institute of Science">
            <a:extLst>
              <a:ext uri="{FF2B5EF4-FFF2-40B4-BE49-F238E27FC236}">
                <a16:creationId xmlns:a16="http://schemas.microsoft.com/office/drawing/2014/main" id="{862C0900-5539-D405-EE73-4674B822901B}"/>
              </a:ext>
            </a:extLst>
          </p:cNvPr>
          <p:cNvPicPr>
            <a:picLocks noChangeAspect="1"/>
          </p:cNvPicPr>
          <p:nvPr/>
        </p:nvPicPr>
        <p:blipFill>
          <a:blip r:embed="rId2"/>
          <a:srcRect l="20966" t="10281" r="17772" b="8222"/>
          <a:stretch>
            <a:fillRect/>
          </a:stretch>
        </p:blipFill>
        <p:spPr>
          <a:xfrm>
            <a:off x="9861619" y="149404"/>
            <a:ext cx="1609935" cy="1565250"/>
          </a:xfrm>
          <a:prstGeom prst="rect">
            <a:avLst/>
          </a:prstGeom>
        </p:spPr>
      </p:pic>
      <p:pic>
        <p:nvPicPr>
          <p:cNvPr id="6" name="Picture 5" descr="CSA – IISc Bangalore">
            <a:extLst>
              <a:ext uri="{FF2B5EF4-FFF2-40B4-BE49-F238E27FC236}">
                <a16:creationId xmlns:a16="http://schemas.microsoft.com/office/drawing/2014/main" id="{C2ECEC81-ACDD-4F2C-B9B7-4FC5EEADCFDB}"/>
              </a:ext>
            </a:extLst>
          </p:cNvPr>
          <p:cNvPicPr>
            <a:picLocks noChangeAspect="1"/>
          </p:cNvPicPr>
          <p:nvPr/>
        </p:nvPicPr>
        <p:blipFill>
          <a:blip r:embed="rId3"/>
          <a:stretch>
            <a:fillRect/>
          </a:stretch>
        </p:blipFill>
        <p:spPr>
          <a:xfrm>
            <a:off x="488706" y="368021"/>
            <a:ext cx="2070588" cy="1049214"/>
          </a:xfrm>
          <a:prstGeom prst="rect">
            <a:avLst/>
          </a:prstGeom>
        </p:spPr>
      </p:pic>
    </p:spTree>
    <p:extLst>
      <p:ext uri="{BB962C8B-B14F-4D97-AF65-F5344CB8AC3E}">
        <p14:creationId xmlns:p14="http://schemas.microsoft.com/office/powerpoint/2010/main" val="22381894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9ABAC-1023-C84A-024E-C87C1E7DD1BF}"/>
              </a:ext>
            </a:extLst>
          </p:cNvPr>
          <p:cNvSpPr>
            <a:spLocks noGrp="1"/>
          </p:cNvSpPr>
          <p:nvPr>
            <p:ph type="title"/>
          </p:nvPr>
        </p:nvSpPr>
        <p:spPr>
          <a:xfrm>
            <a:off x="11724" y="236172"/>
            <a:ext cx="12168552" cy="1325563"/>
          </a:xfrm>
        </p:spPr>
        <p:txBody>
          <a:bodyPr/>
          <a:lstStyle/>
          <a:p>
            <a:pPr algn="ctr"/>
            <a:r>
              <a:rPr lang="en-US">
                <a:latin typeface="Calibri"/>
                <a:ea typeface="Calibri"/>
                <a:cs typeface="Calibri"/>
              </a:rPr>
              <a:t>Running Example – Remote Patient Monitoring</a:t>
            </a:r>
          </a:p>
        </p:txBody>
      </p:sp>
      <p:pic>
        <p:nvPicPr>
          <p:cNvPr id="5" name="Picture 4" descr="A picture containing text, toy, doll, vector graphics&#10;&#10;Description automatically generated">
            <a:extLst>
              <a:ext uri="{FF2B5EF4-FFF2-40B4-BE49-F238E27FC236}">
                <a16:creationId xmlns:a16="http://schemas.microsoft.com/office/drawing/2014/main" id="{E13AAAC1-A8E6-966C-3917-C7ABCBFCF2A0}"/>
              </a:ext>
            </a:extLst>
          </p:cNvPr>
          <p:cNvPicPr>
            <a:picLocks noChangeAspect="1"/>
          </p:cNvPicPr>
          <p:nvPr/>
        </p:nvPicPr>
        <p:blipFill>
          <a:blip r:embed="rId3"/>
          <a:srcRect l="20513" t="-2008" r="26573" b="8454"/>
          <a:stretch/>
        </p:blipFill>
        <p:spPr>
          <a:xfrm>
            <a:off x="9428285" y="2311346"/>
            <a:ext cx="1664680" cy="3303314"/>
          </a:xfrm>
          <a:prstGeom prst="rect">
            <a:avLst/>
          </a:prstGeom>
        </p:spPr>
      </p:pic>
      <p:sp>
        <p:nvSpPr>
          <p:cNvPr id="6" name="TextBox 5">
            <a:extLst>
              <a:ext uri="{FF2B5EF4-FFF2-40B4-BE49-F238E27FC236}">
                <a16:creationId xmlns:a16="http://schemas.microsoft.com/office/drawing/2014/main" id="{6090B63D-CCF9-B325-93B3-A707A0644342}"/>
              </a:ext>
            </a:extLst>
          </p:cNvPr>
          <p:cNvSpPr txBox="1"/>
          <p:nvPr/>
        </p:nvSpPr>
        <p:spPr>
          <a:xfrm>
            <a:off x="1309939" y="1672095"/>
            <a:ext cx="227098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latin typeface="Calibri"/>
                <a:ea typeface="Calibri"/>
                <a:cs typeface="Calibri"/>
              </a:rPr>
              <a:t>Peter</a:t>
            </a:r>
          </a:p>
        </p:txBody>
      </p:sp>
      <p:sp>
        <p:nvSpPr>
          <p:cNvPr id="9" name="TextBox 8">
            <a:extLst>
              <a:ext uri="{FF2B5EF4-FFF2-40B4-BE49-F238E27FC236}">
                <a16:creationId xmlns:a16="http://schemas.microsoft.com/office/drawing/2014/main" id="{2096824E-6444-29AE-81CD-75209C03085C}"/>
              </a:ext>
            </a:extLst>
          </p:cNvPr>
          <p:cNvSpPr txBox="1"/>
          <p:nvPr/>
        </p:nvSpPr>
        <p:spPr>
          <a:xfrm>
            <a:off x="9550642" y="1705974"/>
            <a:ext cx="164288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a:latin typeface="Calibri"/>
                <a:ea typeface="Calibri"/>
                <a:cs typeface="Calibri"/>
              </a:rPr>
              <a:t>Dr. Victor</a:t>
            </a:r>
          </a:p>
        </p:txBody>
      </p:sp>
      <p:pic>
        <p:nvPicPr>
          <p:cNvPr id="10" name="Picture 9" descr="Computer monitor icon. Flat PC symbol. Vector illustration 11495116 Vector  Art at Vecteezy">
            <a:extLst>
              <a:ext uri="{FF2B5EF4-FFF2-40B4-BE49-F238E27FC236}">
                <a16:creationId xmlns:a16="http://schemas.microsoft.com/office/drawing/2014/main" id="{4952DB59-311C-C5E3-E148-2BBD6CB9E90C}"/>
              </a:ext>
            </a:extLst>
          </p:cNvPr>
          <p:cNvPicPr>
            <a:picLocks noChangeAspect="1"/>
          </p:cNvPicPr>
          <p:nvPr/>
        </p:nvPicPr>
        <p:blipFill>
          <a:blip r:embed="rId4"/>
          <a:srcRect l="20867" t="7692" r="22419" b="13968"/>
          <a:stretch/>
        </p:blipFill>
        <p:spPr>
          <a:xfrm>
            <a:off x="6899031" y="2723745"/>
            <a:ext cx="2657025" cy="2265051"/>
          </a:xfrm>
          <a:prstGeom prst="rect">
            <a:avLst/>
          </a:prstGeom>
        </p:spPr>
      </p:pic>
      <p:cxnSp>
        <p:nvCxnSpPr>
          <p:cNvPr id="14" name="Straight Arrow Connector 13">
            <a:extLst>
              <a:ext uri="{FF2B5EF4-FFF2-40B4-BE49-F238E27FC236}">
                <a16:creationId xmlns:a16="http://schemas.microsoft.com/office/drawing/2014/main" id="{3B92C4A2-CFDB-7FCE-A7FF-6B3C0D674C96}"/>
              </a:ext>
            </a:extLst>
          </p:cNvPr>
          <p:cNvCxnSpPr/>
          <p:nvPr/>
        </p:nvCxnSpPr>
        <p:spPr>
          <a:xfrm flipH="1" flipV="1">
            <a:off x="3715540" y="3863232"/>
            <a:ext cx="3154717" cy="469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5" name="TextBox 14">
            <a:extLst>
              <a:ext uri="{FF2B5EF4-FFF2-40B4-BE49-F238E27FC236}">
                <a16:creationId xmlns:a16="http://schemas.microsoft.com/office/drawing/2014/main" id="{59C0733F-88A1-61F4-897A-63B66E1A1A1F}"/>
              </a:ext>
            </a:extLst>
          </p:cNvPr>
          <p:cNvSpPr txBox="1"/>
          <p:nvPr/>
        </p:nvSpPr>
        <p:spPr>
          <a:xfrm>
            <a:off x="7113632" y="3057069"/>
            <a:ext cx="2320237" cy="830997"/>
          </a:xfrm>
          <a:prstGeom prst="rect">
            <a:avLst/>
          </a:prstGeom>
          <a:solidFill>
            <a:schemeClr val="bg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latin typeface="Calibri"/>
                <a:ea typeface="Calibri"/>
                <a:cs typeface="Calibri"/>
              </a:rPr>
              <a:t>Inject 1 ml Medicine</a:t>
            </a:r>
            <a:endParaRPr lang="en-US" sz="2400">
              <a:latin typeface="Calibri"/>
              <a:ea typeface="Calibri"/>
              <a:cs typeface="Calibri"/>
            </a:endParaRPr>
          </a:p>
        </p:txBody>
      </p:sp>
      <p:sp>
        <p:nvSpPr>
          <p:cNvPr id="16" name="TextBox 15">
            <a:extLst>
              <a:ext uri="{FF2B5EF4-FFF2-40B4-BE49-F238E27FC236}">
                <a16:creationId xmlns:a16="http://schemas.microsoft.com/office/drawing/2014/main" id="{CB1FAECD-E677-5BA8-25A5-9F858AEB296A}"/>
              </a:ext>
            </a:extLst>
          </p:cNvPr>
          <p:cNvSpPr txBox="1"/>
          <p:nvPr/>
        </p:nvSpPr>
        <p:spPr>
          <a:xfrm>
            <a:off x="4538823" y="3198757"/>
            <a:ext cx="219116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a:latin typeface="Calibri"/>
                <a:ea typeface="Calibri"/>
                <a:cs typeface="Calibri"/>
              </a:rPr>
              <a:t>Command</a:t>
            </a:r>
          </a:p>
        </p:txBody>
      </p:sp>
      <p:sp>
        <p:nvSpPr>
          <p:cNvPr id="3" name="TextBox 2">
            <a:extLst>
              <a:ext uri="{FF2B5EF4-FFF2-40B4-BE49-F238E27FC236}">
                <a16:creationId xmlns:a16="http://schemas.microsoft.com/office/drawing/2014/main" id="{DB76C6DF-010E-7D63-AA36-2FAB9D8384A7}"/>
              </a:ext>
            </a:extLst>
          </p:cNvPr>
          <p:cNvSpPr txBox="1"/>
          <p:nvPr/>
        </p:nvSpPr>
        <p:spPr>
          <a:xfrm>
            <a:off x="529199" y="5891768"/>
            <a:ext cx="312841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Calibri"/>
                <a:ea typeface="Calibri"/>
                <a:cs typeface="Calibri"/>
              </a:rPr>
              <a:t>Syringe Pump Device</a:t>
            </a:r>
          </a:p>
        </p:txBody>
      </p:sp>
      <p:sp>
        <p:nvSpPr>
          <p:cNvPr id="8" name="TextBox 7">
            <a:extLst>
              <a:ext uri="{FF2B5EF4-FFF2-40B4-BE49-F238E27FC236}">
                <a16:creationId xmlns:a16="http://schemas.microsoft.com/office/drawing/2014/main" id="{195161C2-07E7-84B0-771C-0BE57661FAB1}"/>
              </a:ext>
            </a:extLst>
          </p:cNvPr>
          <p:cNvSpPr txBox="1"/>
          <p:nvPr/>
        </p:nvSpPr>
        <p:spPr>
          <a:xfrm>
            <a:off x="9017838" y="5744064"/>
            <a:ext cx="276862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Calibri"/>
                <a:ea typeface="Calibri"/>
                <a:cs typeface="Calibri"/>
              </a:rPr>
              <a:t>Remote Operator</a:t>
            </a:r>
          </a:p>
        </p:txBody>
      </p:sp>
      <p:cxnSp>
        <p:nvCxnSpPr>
          <p:cNvPr id="18" name="Straight Arrow Connector 17">
            <a:extLst>
              <a:ext uri="{FF2B5EF4-FFF2-40B4-BE49-F238E27FC236}">
                <a16:creationId xmlns:a16="http://schemas.microsoft.com/office/drawing/2014/main" id="{689CA5BD-F263-61A1-3FF6-81F97BB8C323}"/>
              </a:ext>
            </a:extLst>
          </p:cNvPr>
          <p:cNvCxnSpPr/>
          <p:nvPr/>
        </p:nvCxnSpPr>
        <p:spPr>
          <a:xfrm flipV="1">
            <a:off x="3725962" y="4250035"/>
            <a:ext cx="3181566" cy="468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0" name="TextBox 19">
            <a:extLst>
              <a:ext uri="{FF2B5EF4-FFF2-40B4-BE49-F238E27FC236}">
                <a16:creationId xmlns:a16="http://schemas.microsoft.com/office/drawing/2014/main" id="{931DE08C-95C3-60E9-0795-9AD2D2DA192D}"/>
              </a:ext>
            </a:extLst>
          </p:cNvPr>
          <p:cNvSpPr txBox="1"/>
          <p:nvPr/>
        </p:nvSpPr>
        <p:spPr>
          <a:xfrm>
            <a:off x="4025519" y="4373597"/>
            <a:ext cx="270114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latin typeface="Calibri"/>
                <a:ea typeface="Calibri"/>
                <a:cs typeface="Calibri"/>
              </a:rPr>
              <a:t>Response</a:t>
            </a:r>
          </a:p>
        </p:txBody>
      </p:sp>
      <p:sp>
        <p:nvSpPr>
          <p:cNvPr id="11" name="Slide Number Placeholder 10">
            <a:extLst>
              <a:ext uri="{FF2B5EF4-FFF2-40B4-BE49-F238E27FC236}">
                <a16:creationId xmlns:a16="http://schemas.microsoft.com/office/drawing/2014/main" id="{E3AE0A86-5EDC-049A-D4F9-A408D0F0BD94}"/>
              </a:ext>
            </a:extLst>
          </p:cNvPr>
          <p:cNvSpPr>
            <a:spLocks noGrp="1"/>
          </p:cNvSpPr>
          <p:nvPr>
            <p:ph type="sldNum" sz="quarter" idx="12"/>
          </p:nvPr>
        </p:nvSpPr>
        <p:spPr/>
        <p:txBody>
          <a:bodyPr/>
          <a:lstStyle/>
          <a:p>
            <a:fld id="{330EA680-D336-4FF7-8B7A-9848BB0A1C32}" type="slidenum">
              <a:rPr lang="en-US" smtClean="0">
                <a:latin typeface="Calibri"/>
                <a:ea typeface="Calibri"/>
                <a:cs typeface="Calibri"/>
              </a:rPr>
              <a:t>10</a:t>
            </a:fld>
            <a:endParaRPr lang="en-US">
              <a:latin typeface="Calibri"/>
              <a:ea typeface="Calibri"/>
              <a:cs typeface="Calibri"/>
            </a:endParaRPr>
          </a:p>
        </p:txBody>
      </p:sp>
      <p:pic>
        <p:nvPicPr>
          <p:cNvPr id="17" name="Picture 16" descr="1,700+ Iv Infusion Stock Illustrations, Royalty-Free Vector Graphics &amp; Clip  Art - iStock | Iv infusion therapy, Iv infusion bag, Iv infusion patient">
            <a:extLst>
              <a:ext uri="{FF2B5EF4-FFF2-40B4-BE49-F238E27FC236}">
                <a16:creationId xmlns:a16="http://schemas.microsoft.com/office/drawing/2014/main" id="{3FBE30C8-A681-7044-615A-9FC5D9382270}"/>
              </a:ext>
            </a:extLst>
          </p:cNvPr>
          <p:cNvPicPr>
            <a:picLocks noChangeAspect="1"/>
          </p:cNvPicPr>
          <p:nvPr/>
        </p:nvPicPr>
        <p:blipFill>
          <a:blip r:embed="rId5"/>
          <a:stretch>
            <a:fillRect/>
          </a:stretch>
        </p:blipFill>
        <p:spPr>
          <a:xfrm flipH="1">
            <a:off x="998472" y="2308744"/>
            <a:ext cx="2679727" cy="3521260"/>
          </a:xfrm>
          <a:prstGeom prst="rect">
            <a:avLst/>
          </a:prstGeom>
        </p:spPr>
      </p:pic>
      <p:cxnSp>
        <p:nvCxnSpPr>
          <p:cNvPr id="19" name="Straight Arrow Connector 18">
            <a:extLst>
              <a:ext uri="{FF2B5EF4-FFF2-40B4-BE49-F238E27FC236}">
                <a16:creationId xmlns:a16="http://schemas.microsoft.com/office/drawing/2014/main" id="{AC29BFEF-2B5A-75A6-E1ED-59ADC60DA0B9}"/>
              </a:ext>
            </a:extLst>
          </p:cNvPr>
          <p:cNvCxnSpPr/>
          <p:nvPr/>
        </p:nvCxnSpPr>
        <p:spPr>
          <a:xfrm flipV="1">
            <a:off x="2476522" y="4835972"/>
            <a:ext cx="193715" cy="1130187"/>
          </a:xfrm>
          <a:prstGeom prst="straightConnector1">
            <a:avLst/>
          </a:prstGeom>
          <a:ln w="28575">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4" name="Footer Placeholder 3">
            <a:extLst>
              <a:ext uri="{FF2B5EF4-FFF2-40B4-BE49-F238E27FC236}">
                <a16:creationId xmlns:a16="http://schemas.microsoft.com/office/drawing/2014/main" id="{7E206F1D-C26B-767C-A41F-6A4912FAFED7}"/>
              </a:ext>
            </a:extLst>
          </p:cNvPr>
          <p:cNvSpPr>
            <a:spLocks noGrp="1"/>
          </p:cNvSpPr>
          <p:nvPr>
            <p:ph type="ftr" sz="quarter" idx="11"/>
          </p:nvPr>
        </p:nvSpPr>
        <p:spPr/>
        <p:txBody>
          <a:bodyPr/>
          <a:lstStyle/>
          <a:p>
            <a:r>
              <a:rPr lang="en-US"/>
              <a:t>Control-Flow Attestation</a:t>
            </a:r>
            <a:endParaRPr lang="en-GB"/>
          </a:p>
        </p:txBody>
      </p:sp>
    </p:spTree>
    <p:extLst>
      <p:ext uri="{BB962C8B-B14F-4D97-AF65-F5344CB8AC3E}">
        <p14:creationId xmlns:p14="http://schemas.microsoft.com/office/powerpoint/2010/main" val="28904721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3C2F47-C2A2-3B63-3FF9-D1CC7531727F}"/>
            </a:ext>
          </a:extLst>
        </p:cNvPr>
        <p:cNvGrpSpPr/>
        <p:nvPr/>
      </p:nvGrpSpPr>
      <p:grpSpPr>
        <a:xfrm>
          <a:off x="0" y="0"/>
          <a:ext cx="0" cy="0"/>
          <a:chOff x="0" y="0"/>
          <a:chExt cx="0" cy="0"/>
        </a:xfrm>
      </p:grpSpPr>
      <p:sp>
        <p:nvSpPr>
          <p:cNvPr id="37" name="TextBox 1">
            <a:extLst>
              <a:ext uri="{FF2B5EF4-FFF2-40B4-BE49-F238E27FC236}">
                <a16:creationId xmlns:a16="http://schemas.microsoft.com/office/drawing/2014/main" id="{974C2BA0-B5C8-39D2-9DBD-1BF6EEF4D2CD}"/>
              </a:ext>
            </a:extLst>
          </p:cNvPr>
          <p:cNvSpPr txBox="1"/>
          <p:nvPr/>
        </p:nvSpPr>
        <p:spPr>
          <a:xfrm>
            <a:off x="6773873" y="1558380"/>
            <a:ext cx="2220213" cy="461665"/>
          </a:xfrm>
          <a:prstGeom prst="rect">
            <a:avLst/>
          </a:prstGeom>
          <a:solidFill>
            <a:schemeClr val="bg2"/>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latin typeface="Calibri"/>
                <a:ea typeface="Calibri"/>
                <a:cs typeface="Calibri"/>
              </a:rPr>
              <a:t>REE            TEE</a:t>
            </a:r>
          </a:p>
        </p:txBody>
      </p:sp>
      <p:sp>
        <p:nvSpPr>
          <p:cNvPr id="2" name="Title 1">
            <a:extLst>
              <a:ext uri="{FF2B5EF4-FFF2-40B4-BE49-F238E27FC236}">
                <a16:creationId xmlns:a16="http://schemas.microsoft.com/office/drawing/2014/main" id="{EB7D1E43-B37B-AA16-E582-34C1947C0A53}"/>
              </a:ext>
            </a:extLst>
          </p:cNvPr>
          <p:cNvSpPr>
            <a:spLocks noGrp="1"/>
          </p:cNvSpPr>
          <p:nvPr>
            <p:ph type="title"/>
          </p:nvPr>
        </p:nvSpPr>
        <p:spPr>
          <a:xfrm>
            <a:off x="838200" y="454"/>
            <a:ext cx="10515600" cy="1325563"/>
          </a:xfrm>
        </p:spPr>
        <p:txBody>
          <a:bodyPr/>
          <a:lstStyle/>
          <a:p>
            <a:pPr algn="ctr"/>
            <a:r>
              <a:rPr lang="en-US" dirty="0">
                <a:latin typeface="Calibri"/>
                <a:ea typeface="Calibri"/>
                <a:cs typeface="Calibri"/>
              </a:rPr>
              <a:t>Strawman Approach I: Record Execution</a:t>
            </a:r>
          </a:p>
        </p:txBody>
      </p:sp>
      <p:sp>
        <p:nvSpPr>
          <p:cNvPr id="4" name="Rectangle: Rounded Corners 3">
            <a:extLst>
              <a:ext uri="{FF2B5EF4-FFF2-40B4-BE49-F238E27FC236}">
                <a16:creationId xmlns:a16="http://schemas.microsoft.com/office/drawing/2014/main" id="{1E44CD9B-8C31-168A-02A2-DC05A8EC5896}"/>
              </a:ext>
            </a:extLst>
          </p:cNvPr>
          <p:cNvSpPr/>
          <p:nvPr/>
        </p:nvSpPr>
        <p:spPr>
          <a:xfrm>
            <a:off x="5338841" y="2492962"/>
            <a:ext cx="607670" cy="327949"/>
          </a:xfrm>
          <a:prstGeom prst="roundRect">
            <a:avLst/>
          </a:prstGeom>
          <a:solidFill>
            <a:schemeClr val="accent6">
              <a:lumMod val="40000"/>
              <a:lumOff val="60000"/>
            </a:schemeClr>
          </a:solidFill>
        </p:spPr>
        <p:style>
          <a:lnRef idx="1">
            <a:schemeClr val="accent6"/>
          </a:lnRef>
          <a:fillRef idx="2">
            <a:schemeClr val="accent6"/>
          </a:fillRef>
          <a:effectRef idx="1">
            <a:schemeClr val="accent6"/>
          </a:effectRef>
          <a:fontRef idx="minor">
            <a:schemeClr val="dk1"/>
          </a:fontRef>
        </p:style>
        <p:txBody>
          <a:bodyPr lIns="91440" tIns="45720" rIns="91440" bIns="45720" rtlCol="0" anchor="ctr"/>
          <a:lstStyle/>
          <a:p>
            <a:pPr algn="ctr"/>
            <a:r>
              <a:rPr lang="en-US" sz="1600" b="1" dirty="0">
                <a:latin typeface="Lucida Sans Typewriter"/>
                <a:ea typeface="Calibri"/>
                <a:cs typeface="Calibri"/>
              </a:rPr>
              <a:t>BB1</a:t>
            </a:r>
          </a:p>
        </p:txBody>
      </p:sp>
      <p:sp>
        <p:nvSpPr>
          <p:cNvPr id="5" name="Rectangle: Rounded Corners 4">
            <a:extLst>
              <a:ext uri="{FF2B5EF4-FFF2-40B4-BE49-F238E27FC236}">
                <a16:creationId xmlns:a16="http://schemas.microsoft.com/office/drawing/2014/main" id="{78E4E9B4-5792-266C-7A1E-1A2E9D272A10}"/>
              </a:ext>
            </a:extLst>
          </p:cNvPr>
          <p:cNvSpPr/>
          <p:nvPr/>
        </p:nvSpPr>
        <p:spPr>
          <a:xfrm>
            <a:off x="5743955" y="3418936"/>
            <a:ext cx="607670" cy="327949"/>
          </a:xfrm>
          <a:prstGeom prst="roundRect">
            <a:avLst/>
          </a:prstGeom>
          <a:solidFill>
            <a:schemeClr val="accent6">
              <a:lumMod val="40000"/>
              <a:lumOff val="60000"/>
            </a:schemeClr>
          </a:solidFill>
        </p:spPr>
        <p:style>
          <a:lnRef idx="1">
            <a:schemeClr val="accent6"/>
          </a:lnRef>
          <a:fillRef idx="2">
            <a:schemeClr val="accent6"/>
          </a:fillRef>
          <a:effectRef idx="1">
            <a:schemeClr val="accent6"/>
          </a:effectRef>
          <a:fontRef idx="minor">
            <a:schemeClr val="dk1"/>
          </a:fontRef>
        </p:style>
        <p:txBody>
          <a:bodyPr lIns="91440" tIns="45720" rIns="91440" bIns="45720" rtlCol="0" anchor="ctr"/>
          <a:lstStyle/>
          <a:p>
            <a:pPr algn="ctr"/>
            <a:r>
              <a:rPr lang="en-US" sz="1600" b="1" dirty="0">
                <a:latin typeface="Lucida Sans Typewriter"/>
                <a:ea typeface="Calibri"/>
                <a:cs typeface="Calibri"/>
              </a:rPr>
              <a:t>BB2</a:t>
            </a:r>
          </a:p>
        </p:txBody>
      </p:sp>
      <p:sp>
        <p:nvSpPr>
          <p:cNvPr id="6" name="Rectangle: Rounded Corners 5">
            <a:extLst>
              <a:ext uri="{FF2B5EF4-FFF2-40B4-BE49-F238E27FC236}">
                <a16:creationId xmlns:a16="http://schemas.microsoft.com/office/drawing/2014/main" id="{D66EDCB6-5665-DEE5-B84B-CAEF6624B42A}"/>
              </a:ext>
            </a:extLst>
          </p:cNvPr>
          <p:cNvSpPr/>
          <p:nvPr/>
        </p:nvSpPr>
        <p:spPr>
          <a:xfrm>
            <a:off x="4827624" y="3418935"/>
            <a:ext cx="607670" cy="327949"/>
          </a:xfrm>
          <a:prstGeom prst="roundRect">
            <a:avLst/>
          </a:prstGeom>
        </p:spPr>
        <p:style>
          <a:lnRef idx="1">
            <a:schemeClr val="accent6"/>
          </a:lnRef>
          <a:fillRef idx="2">
            <a:schemeClr val="accent6"/>
          </a:fillRef>
          <a:effectRef idx="1">
            <a:schemeClr val="accent6"/>
          </a:effectRef>
          <a:fontRef idx="minor">
            <a:schemeClr val="dk1"/>
          </a:fontRef>
        </p:style>
        <p:txBody>
          <a:bodyPr lIns="91440" tIns="45720" rIns="91440" bIns="45720" rtlCol="0" anchor="ctr"/>
          <a:lstStyle/>
          <a:p>
            <a:pPr algn="ctr"/>
            <a:r>
              <a:rPr lang="en-US" sz="1600" b="1" dirty="0">
                <a:latin typeface="Lucida Sans Typewriter"/>
                <a:ea typeface="Calibri"/>
                <a:cs typeface="Calibri"/>
              </a:rPr>
              <a:t>BB3</a:t>
            </a:r>
          </a:p>
        </p:txBody>
      </p:sp>
      <p:sp>
        <p:nvSpPr>
          <p:cNvPr id="7" name="Rectangle: Rounded Corners 6">
            <a:extLst>
              <a:ext uri="{FF2B5EF4-FFF2-40B4-BE49-F238E27FC236}">
                <a16:creationId xmlns:a16="http://schemas.microsoft.com/office/drawing/2014/main" id="{4EA7656C-15FE-075C-8712-A268DDB6E5B0}"/>
              </a:ext>
            </a:extLst>
          </p:cNvPr>
          <p:cNvSpPr/>
          <p:nvPr/>
        </p:nvSpPr>
        <p:spPr>
          <a:xfrm>
            <a:off x="5309904" y="4335265"/>
            <a:ext cx="607670" cy="327949"/>
          </a:xfrm>
          <a:prstGeom prst="roundRect">
            <a:avLst/>
          </a:prstGeom>
        </p:spPr>
        <p:style>
          <a:lnRef idx="1">
            <a:schemeClr val="accent6"/>
          </a:lnRef>
          <a:fillRef idx="2">
            <a:schemeClr val="accent6"/>
          </a:fillRef>
          <a:effectRef idx="1">
            <a:schemeClr val="accent6"/>
          </a:effectRef>
          <a:fontRef idx="minor">
            <a:schemeClr val="dk1"/>
          </a:fontRef>
        </p:style>
        <p:txBody>
          <a:bodyPr lIns="91440" tIns="45720" rIns="91440" bIns="45720" rtlCol="0" anchor="ctr"/>
          <a:lstStyle/>
          <a:p>
            <a:pPr algn="ctr"/>
            <a:r>
              <a:rPr lang="en-US" sz="1600" b="1" dirty="0">
                <a:latin typeface="Lucida Sans Typewriter"/>
                <a:ea typeface="Calibri"/>
                <a:cs typeface="Calibri"/>
              </a:rPr>
              <a:t>BB4</a:t>
            </a:r>
          </a:p>
        </p:txBody>
      </p:sp>
      <p:sp>
        <p:nvSpPr>
          <p:cNvPr id="8" name="Rectangle: Rounded Corners 7">
            <a:extLst>
              <a:ext uri="{FF2B5EF4-FFF2-40B4-BE49-F238E27FC236}">
                <a16:creationId xmlns:a16="http://schemas.microsoft.com/office/drawing/2014/main" id="{8C7F7B8B-F6AC-ED2F-82DD-94F83E18C852}"/>
              </a:ext>
            </a:extLst>
          </p:cNvPr>
          <p:cNvSpPr/>
          <p:nvPr/>
        </p:nvSpPr>
        <p:spPr>
          <a:xfrm>
            <a:off x="6110486" y="4335264"/>
            <a:ext cx="607670" cy="327949"/>
          </a:xfrm>
          <a:prstGeom prst="roundRect">
            <a:avLst/>
          </a:prstGeom>
          <a:solidFill>
            <a:schemeClr val="accent6">
              <a:lumMod val="40000"/>
              <a:lumOff val="60000"/>
            </a:schemeClr>
          </a:solidFill>
        </p:spPr>
        <p:style>
          <a:lnRef idx="1">
            <a:schemeClr val="accent6"/>
          </a:lnRef>
          <a:fillRef idx="2">
            <a:schemeClr val="accent6"/>
          </a:fillRef>
          <a:effectRef idx="1">
            <a:schemeClr val="accent6"/>
          </a:effectRef>
          <a:fontRef idx="minor">
            <a:schemeClr val="dk1"/>
          </a:fontRef>
        </p:style>
        <p:txBody>
          <a:bodyPr lIns="91440" tIns="45720" rIns="91440" bIns="45720" rtlCol="0" anchor="ctr"/>
          <a:lstStyle/>
          <a:p>
            <a:pPr algn="ctr"/>
            <a:r>
              <a:rPr lang="en-US" sz="1600" b="1" dirty="0">
                <a:latin typeface="Lucida Sans Typewriter"/>
                <a:ea typeface="Calibri"/>
                <a:cs typeface="Calibri"/>
              </a:rPr>
              <a:t>BB5</a:t>
            </a:r>
          </a:p>
        </p:txBody>
      </p:sp>
      <p:sp>
        <p:nvSpPr>
          <p:cNvPr id="9" name="Rectangle: Rounded Corners 8">
            <a:extLst>
              <a:ext uri="{FF2B5EF4-FFF2-40B4-BE49-F238E27FC236}">
                <a16:creationId xmlns:a16="http://schemas.microsoft.com/office/drawing/2014/main" id="{D6AA0F18-AE66-AEF7-3384-7A10FFAEA442}"/>
              </a:ext>
            </a:extLst>
          </p:cNvPr>
          <p:cNvSpPr/>
          <p:nvPr/>
        </p:nvSpPr>
        <p:spPr>
          <a:xfrm>
            <a:off x="4924081" y="5396277"/>
            <a:ext cx="607670" cy="327949"/>
          </a:xfrm>
          <a:prstGeom prst="roundRect">
            <a:avLst/>
          </a:prstGeom>
        </p:spPr>
        <p:style>
          <a:lnRef idx="1">
            <a:schemeClr val="accent6"/>
          </a:lnRef>
          <a:fillRef idx="2">
            <a:schemeClr val="accent6"/>
          </a:fillRef>
          <a:effectRef idx="1">
            <a:schemeClr val="accent6"/>
          </a:effectRef>
          <a:fontRef idx="minor">
            <a:schemeClr val="dk1"/>
          </a:fontRef>
        </p:style>
        <p:txBody>
          <a:bodyPr lIns="91440" tIns="45720" rIns="91440" bIns="45720" rtlCol="0" anchor="ctr"/>
          <a:lstStyle/>
          <a:p>
            <a:pPr algn="ctr"/>
            <a:r>
              <a:rPr lang="en-US" sz="1600" b="1" dirty="0">
                <a:latin typeface="Lucida Sans Typewriter"/>
                <a:ea typeface="Calibri"/>
                <a:cs typeface="Calibri"/>
              </a:rPr>
              <a:t>BB6</a:t>
            </a:r>
          </a:p>
        </p:txBody>
      </p:sp>
      <p:cxnSp>
        <p:nvCxnSpPr>
          <p:cNvPr id="10" name="Straight Arrow Connector 9">
            <a:extLst>
              <a:ext uri="{FF2B5EF4-FFF2-40B4-BE49-F238E27FC236}">
                <a16:creationId xmlns:a16="http://schemas.microsoft.com/office/drawing/2014/main" id="{A48CA618-7ADB-8DC3-52B5-1DCE07E4AF02}"/>
              </a:ext>
            </a:extLst>
          </p:cNvPr>
          <p:cNvCxnSpPr/>
          <p:nvPr/>
        </p:nvCxnSpPr>
        <p:spPr>
          <a:xfrm>
            <a:off x="5134943" y="3751207"/>
            <a:ext cx="46297" cy="1637814"/>
          </a:xfrm>
          <a:prstGeom prst="straightConnector1">
            <a:avLst/>
          </a:prstGeom>
          <a:ln w="12700">
            <a:headEnd type="none"/>
            <a:tailEnd type="arrow"/>
          </a:ln>
        </p:spPr>
        <p:style>
          <a:lnRef idx="1">
            <a:schemeClr val="accent6"/>
          </a:lnRef>
          <a:fillRef idx="2">
            <a:schemeClr val="accent6"/>
          </a:fillRef>
          <a:effectRef idx="1">
            <a:schemeClr val="accent6"/>
          </a:effectRef>
          <a:fontRef idx="minor">
            <a:schemeClr val="dk1"/>
          </a:fontRef>
        </p:style>
      </p:cxnSp>
      <p:cxnSp>
        <p:nvCxnSpPr>
          <p:cNvPr id="12" name="Straight Arrow Connector 11">
            <a:extLst>
              <a:ext uri="{FF2B5EF4-FFF2-40B4-BE49-F238E27FC236}">
                <a16:creationId xmlns:a16="http://schemas.microsoft.com/office/drawing/2014/main" id="{83BFCB73-9054-B0D6-3B2E-BB0ABD78D2B4}"/>
              </a:ext>
            </a:extLst>
          </p:cNvPr>
          <p:cNvCxnSpPr>
            <a:cxnSpLocks/>
          </p:cNvCxnSpPr>
          <p:nvPr/>
        </p:nvCxnSpPr>
        <p:spPr>
          <a:xfrm flipH="1">
            <a:off x="5210176" y="2844522"/>
            <a:ext cx="387751" cy="557511"/>
          </a:xfrm>
          <a:prstGeom prst="straightConnector1">
            <a:avLst/>
          </a:prstGeom>
          <a:ln w="12700">
            <a:headEnd type="none"/>
            <a:tailEnd type="arrow"/>
          </a:ln>
        </p:spPr>
        <p:style>
          <a:lnRef idx="1">
            <a:schemeClr val="accent6"/>
          </a:lnRef>
          <a:fillRef idx="2">
            <a:schemeClr val="accent6"/>
          </a:fillRef>
          <a:effectRef idx="1">
            <a:schemeClr val="accent6"/>
          </a:effectRef>
          <a:fontRef idx="minor">
            <a:schemeClr val="dk1"/>
          </a:fontRef>
        </p:style>
      </p:cxnSp>
      <p:cxnSp>
        <p:nvCxnSpPr>
          <p:cNvPr id="13" name="Straight Arrow Connector 12">
            <a:extLst>
              <a:ext uri="{FF2B5EF4-FFF2-40B4-BE49-F238E27FC236}">
                <a16:creationId xmlns:a16="http://schemas.microsoft.com/office/drawing/2014/main" id="{142C6945-0DA6-358D-6139-C28222ADB692}"/>
              </a:ext>
            </a:extLst>
          </p:cNvPr>
          <p:cNvCxnSpPr>
            <a:cxnSpLocks/>
          </p:cNvCxnSpPr>
          <p:nvPr/>
        </p:nvCxnSpPr>
        <p:spPr>
          <a:xfrm>
            <a:off x="5626864" y="2844523"/>
            <a:ext cx="306733" cy="567156"/>
          </a:xfrm>
          <a:prstGeom prst="straightConnector1">
            <a:avLst/>
          </a:prstGeom>
          <a:ln w="12700">
            <a:solidFill>
              <a:schemeClr val="accent6">
                <a:lumMod val="75000"/>
              </a:schemeClr>
            </a:solidFill>
            <a:headEnd type="none"/>
            <a:tailEnd type="arrow"/>
          </a:ln>
        </p:spPr>
        <p:style>
          <a:lnRef idx="1">
            <a:schemeClr val="accent6"/>
          </a:lnRef>
          <a:fillRef idx="2">
            <a:schemeClr val="accent6"/>
          </a:fillRef>
          <a:effectRef idx="1">
            <a:schemeClr val="accent6"/>
          </a:effectRef>
          <a:fontRef idx="minor">
            <a:schemeClr val="dk1"/>
          </a:fontRef>
        </p:style>
      </p:cxnSp>
      <p:cxnSp>
        <p:nvCxnSpPr>
          <p:cNvPr id="16" name="Straight Arrow Connector 15">
            <a:extLst>
              <a:ext uri="{FF2B5EF4-FFF2-40B4-BE49-F238E27FC236}">
                <a16:creationId xmlns:a16="http://schemas.microsoft.com/office/drawing/2014/main" id="{3C2525C9-DFD2-15E2-A731-38A9F6414012}"/>
              </a:ext>
            </a:extLst>
          </p:cNvPr>
          <p:cNvCxnSpPr>
            <a:cxnSpLocks/>
          </p:cNvCxnSpPr>
          <p:nvPr/>
        </p:nvCxnSpPr>
        <p:spPr>
          <a:xfrm flipH="1">
            <a:off x="5653873" y="3751206"/>
            <a:ext cx="387751" cy="557511"/>
          </a:xfrm>
          <a:prstGeom prst="straightConnector1">
            <a:avLst/>
          </a:prstGeom>
          <a:ln w="12700">
            <a:headEnd type="none"/>
            <a:tailEnd type="arrow"/>
          </a:ln>
        </p:spPr>
        <p:style>
          <a:lnRef idx="1">
            <a:schemeClr val="accent6"/>
          </a:lnRef>
          <a:fillRef idx="2">
            <a:schemeClr val="accent6"/>
          </a:fillRef>
          <a:effectRef idx="1">
            <a:schemeClr val="accent6"/>
          </a:effectRef>
          <a:fontRef idx="minor">
            <a:schemeClr val="dk1"/>
          </a:fontRef>
        </p:style>
      </p:cxnSp>
      <p:cxnSp>
        <p:nvCxnSpPr>
          <p:cNvPr id="17" name="Straight Arrow Connector 16">
            <a:extLst>
              <a:ext uri="{FF2B5EF4-FFF2-40B4-BE49-F238E27FC236}">
                <a16:creationId xmlns:a16="http://schemas.microsoft.com/office/drawing/2014/main" id="{55EC125E-8C45-65D2-54BC-C90CAAF9A23E}"/>
              </a:ext>
            </a:extLst>
          </p:cNvPr>
          <p:cNvCxnSpPr>
            <a:cxnSpLocks/>
          </p:cNvCxnSpPr>
          <p:nvPr/>
        </p:nvCxnSpPr>
        <p:spPr>
          <a:xfrm>
            <a:off x="6070561" y="3751207"/>
            <a:ext cx="306733" cy="567156"/>
          </a:xfrm>
          <a:prstGeom prst="straightConnector1">
            <a:avLst/>
          </a:prstGeom>
          <a:ln w="12700">
            <a:solidFill>
              <a:schemeClr val="accent6">
                <a:lumMod val="75000"/>
              </a:schemeClr>
            </a:solidFill>
            <a:headEnd type="none"/>
            <a:tailEnd type="arrow"/>
          </a:ln>
        </p:spPr>
        <p:style>
          <a:lnRef idx="1">
            <a:schemeClr val="accent6"/>
          </a:lnRef>
          <a:fillRef idx="2">
            <a:schemeClr val="accent6"/>
          </a:fillRef>
          <a:effectRef idx="1">
            <a:schemeClr val="accent6"/>
          </a:effectRef>
          <a:fontRef idx="minor">
            <a:schemeClr val="dk1"/>
          </a:fontRef>
        </p:style>
      </p:cxnSp>
      <p:cxnSp>
        <p:nvCxnSpPr>
          <p:cNvPr id="18" name="Straight Arrow Connector 17">
            <a:extLst>
              <a:ext uri="{FF2B5EF4-FFF2-40B4-BE49-F238E27FC236}">
                <a16:creationId xmlns:a16="http://schemas.microsoft.com/office/drawing/2014/main" id="{AB09452F-2035-B13B-A6FA-E6B17706BB51}"/>
              </a:ext>
            </a:extLst>
          </p:cNvPr>
          <p:cNvCxnSpPr>
            <a:cxnSpLocks/>
          </p:cNvCxnSpPr>
          <p:nvPr/>
        </p:nvCxnSpPr>
        <p:spPr>
          <a:xfrm flipH="1">
            <a:off x="5432028" y="4667535"/>
            <a:ext cx="194836" cy="702195"/>
          </a:xfrm>
          <a:prstGeom prst="straightConnector1">
            <a:avLst/>
          </a:prstGeom>
          <a:ln w="12700">
            <a:headEnd type="none"/>
            <a:tailEnd type="arrow"/>
          </a:ln>
        </p:spPr>
        <p:style>
          <a:lnRef idx="1">
            <a:schemeClr val="accent6"/>
          </a:lnRef>
          <a:fillRef idx="2">
            <a:schemeClr val="accent6"/>
          </a:fillRef>
          <a:effectRef idx="1">
            <a:schemeClr val="accent6"/>
          </a:effectRef>
          <a:fontRef idx="minor">
            <a:schemeClr val="dk1"/>
          </a:fontRef>
        </p:style>
      </p:cxnSp>
      <p:cxnSp>
        <p:nvCxnSpPr>
          <p:cNvPr id="19" name="Straight Arrow Connector 18">
            <a:extLst>
              <a:ext uri="{FF2B5EF4-FFF2-40B4-BE49-F238E27FC236}">
                <a16:creationId xmlns:a16="http://schemas.microsoft.com/office/drawing/2014/main" id="{8855C434-3544-4BA6-DD21-8F208CF0D148}"/>
              </a:ext>
            </a:extLst>
          </p:cNvPr>
          <p:cNvCxnSpPr>
            <a:cxnSpLocks/>
          </p:cNvCxnSpPr>
          <p:nvPr/>
        </p:nvCxnSpPr>
        <p:spPr>
          <a:xfrm flipH="1">
            <a:off x="5576712" y="4686826"/>
            <a:ext cx="812152" cy="846876"/>
          </a:xfrm>
          <a:prstGeom prst="straightConnector1">
            <a:avLst/>
          </a:prstGeom>
          <a:ln w="12700">
            <a:solidFill>
              <a:schemeClr val="accent6">
                <a:lumMod val="75000"/>
              </a:schemeClr>
            </a:solidFill>
            <a:headEnd type="none"/>
            <a:tailEnd type="arrow"/>
          </a:ln>
        </p:spPr>
        <p:style>
          <a:lnRef idx="1">
            <a:schemeClr val="accent6"/>
          </a:lnRef>
          <a:fillRef idx="2">
            <a:schemeClr val="accent6"/>
          </a:fillRef>
          <a:effectRef idx="1">
            <a:schemeClr val="accent6"/>
          </a:effectRef>
          <a:fontRef idx="minor">
            <a:schemeClr val="dk1"/>
          </a:fontRef>
        </p:style>
      </p:cxnSp>
      <p:sp>
        <p:nvSpPr>
          <p:cNvPr id="3" name="Rectangle 2">
            <a:extLst>
              <a:ext uri="{FF2B5EF4-FFF2-40B4-BE49-F238E27FC236}">
                <a16:creationId xmlns:a16="http://schemas.microsoft.com/office/drawing/2014/main" id="{5C9334C6-60F6-C962-DE9F-9429ACE5DD0F}"/>
              </a:ext>
            </a:extLst>
          </p:cNvPr>
          <p:cNvSpPr/>
          <p:nvPr/>
        </p:nvSpPr>
        <p:spPr>
          <a:xfrm>
            <a:off x="8684812" y="2484546"/>
            <a:ext cx="1803721" cy="318303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2400" dirty="0">
                <a:solidFill>
                  <a:schemeClr val="tx1"/>
                </a:solidFill>
                <a:latin typeface="Calibri"/>
                <a:ea typeface="Calibri"/>
                <a:cs typeface="Calibri"/>
              </a:rPr>
              <a:t>Secure </a:t>
            </a:r>
            <a:endParaRPr lang="en-US" dirty="0">
              <a:solidFill>
                <a:schemeClr val="tx1"/>
              </a:solidFill>
              <a:latin typeface="Calibri"/>
              <a:ea typeface="Calibri"/>
              <a:cs typeface="Calibri"/>
            </a:endParaRPr>
          </a:p>
          <a:p>
            <a:pPr algn="ctr"/>
            <a:r>
              <a:rPr lang="en-US" sz="2400" dirty="0">
                <a:solidFill>
                  <a:schemeClr val="tx1"/>
                </a:solidFill>
                <a:latin typeface="Calibri"/>
                <a:ea typeface="Calibri"/>
                <a:cs typeface="Calibri"/>
              </a:rPr>
              <a:t>Memory</a:t>
            </a:r>
          </a:p>
        </p:txBody>
      </p:sp>
      <p:cxnSp>
        <p:nvCxnSpPr>
          <p:cNvPr id="14" name="Connector: Curved 13">
            <a:extLst>
              <a:ext uri="{FF2B5EF4-FFF2-40B4-BE49-F238E27FC236}">
                <a16:creationId xmlns:a16="http://schemas.microsoft.com/office/drawing/2014/main" id="{0E22EDD2-A51A-673D-4BED-895A5A11AC87}"/>
              </a:ext>
            </a:extLst>
          </p:cNvPr>
          <p:cNvCxnSpPr>
            <a:cxnSpLocks/>
            <a:stCxn id="40" idx="3"/>
            <a:endCxn id="28" idx="1"/>
          </p:cNvCxnSpPr>
          <p:nvPr/>
        </p:nvCxnSpPr>
        <p:spPr>
          <a:xfrm>
            <a:off x="5943153" y="2657319"/>
            <a:ext cx="2853623" cy="1511682"/>
          </a:xfrm>
          <a:prstGeom prst="curvedConnector3">
            <a:avLst/>
          </a:prstGeom>
          <a:ln w="127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5" name="Connector: Curved 14">
            <a:extLst>
              <a:ext uri="{FF2B5EF4-FFF2-40B4-BE49-F238E27FC236}">
                <a16:creationId xmlns:a16="http://schemas.microsoft.com/office/drawing/2014/main" id="{9630E8F1-8FFB-99FB-247E-4F4984EFFA27}"/>
              </a:ext>
            </a:extLst>
          </p:cNvPr>
          <p:cNvCxnSpPr>
            <a:cxnSpLocks/>
            <a:stCxn id="43" idx="3"/>
            <a:endCxn id="30" idx="1"/>
          </p:cNvCxnSpPr>
          <p:nvPr/>
        </p:nvCxnSpPr>
        <p:spPr>
          <a:xfrm>
            <a:off x="6351624" y="3582739"/>
            <a:ext cx="2436539" cy="992410"/>
          </a:xfrm>
          <a:prstGeom prst="curved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or: Curved 19">
            <a:extLst>
              <a:ext uri="{FF2B5EF4-FFF2-40B4-BE49-F238E27FC236}">
                <a16:creationId xmlns:a16="http://schemas.microsoft.com/office/drawing/2014/main" id="{91A6E303-8DFB-E005-AE9C-63D1B8D39299}"/>
              </a:ext>
            </a:extLst>
          </p:cNvPr>
          <p:cNvCxnSpPr>
            <a:cxnSpLocks/>
            <a:stCxn id="45" idx="3"/>
            <a:endCxn id="32" idx="1"/>
          </p:cNvCxnSpPr>
          <p:nvPr/>
        </p:nvCxnSpPr>
        <p:spPr>
          <a:xfrm>
            <a:off x="6718155" y="4493795"/>
            <a:ext cx="2078965" cy="485778"/>
          </a:xfrm>
          <a:prstGeom prst="curved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Slide Number Placeholder 21">
            <a:extLst>
              <a:ext uri="{FF2B5EF4-FFF2-40B4-BE49-F238E27FC236}">
                <a16:creationId xmlns:a16="http://schemas.microsoft.com/office/drawing/2014/main" id="{F1394036-1DBC-D3C3-DFFC-D308559FDDA3}"/>
              </a:ext>
            </a:extLst>
          </p:cNvPr>
          <p:cNvSpPr>
            <a:spLocks noGrp="1"/>
          </p:cNvSpPr>
          <p:nvPr>
            <p:ph type="sldNum" sz="quarter" idx="12"/>
          </p:nvPr>
        </p:nvSpPr>
        <p:spPr/>
        <p:txBody>
          <a:bodyPr/>
          <a:lstStyle/>
          <a:p>
            <a:fld id="{330EA680-D336-4FF7-8B7A-9848BB0A1C32}" type="slidenum">
              <a:rPr lang="en-US" smtClean="0">
                <a:latin typeface="Calibri"/>
                <a:ea typeface="Calibri"/>
                <a:cs typeface="Calibri"/>
              </a:rPr>
              <a:t>11</a:t>
            </a:fld>
            <a:endParaRPr lang="en-US">
              <a:latin typeface="Calibri"/>
              <a:ea typeface="Calibri"/>
              <a:cs typeface="Calibri"/>
            </a:endParaRPr>
          </a:p>
        </p:txBody>
      </p:sp>
      <p:sp>
        <p:nvSpPr>
          <p:cNvPr id="24" name="TextBox 23">
            <a:extLst>
              <a:ext uri="{FF2B5EF4-FFF2-40B4-BE49-F238E27FC236}">
                <a16:creationId xmlns:a16="http://schemas.microsoft.com/office/drawing/2014/main" id="{7C8BA634-3F29-82D9-2E96-7D53D5C5D8B4}"/>
              </a:ext>
            </a:extLst>
          </p:cNvPr>
          <p:cNvSpPr txBox="1"/>
          <p:nvPr/>
        </p:nvSpPr>
        <p:spPr>
          <a:xfrm>
            <a:off x="4998729" y="2831677"/>
            <a:ext cx="122465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latin typeface="Lucida Sans Typewriter"/>
                <a:ea typeface="Calibri"/>
                <a:cs typeface="Calibri"/>
              </a:rPr>
              <a:t> T    F</a:t>
            </a:r>
          </a:p>
        </p:txBody>
      </p:sp>
      <p:sp>
        <p:nvSpPr>
          <p:cNvPr id="28" name="Rectangle 27">
            <a:extLst>
              <a:ext uri="{FF2B5EF4-FFF2-40B4-BE49-F238E27FC236}">
                <a16:creationId xmlns:a16="http://schemas.microsoft.com/office/drawing/2014/main" id="{A341DE50-44EE-FFD0-26AD-6542A9C9685A}"/>
              </a:ext>
            </a:extLst>
          </p:cNvPr>
          <p:cNvSpPr/>
          <p:nvPr/>
        </p:nvSpPr>
        <p:spPr>
          <a:xfrm>
            <a:off x="8796776" y="4005026"/>
            <a:ext cx="1581873" cy="32794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rgbClr val="000000"/>
                </a:solidFill>
                <a:latin typeface="Lucida Sans Typewriter"/>
                <a:ea typeface="Calibri"/>
                <a:cs typeface="Calibri"/>
              </a:rPr>
              <a:t>BB1</a:t>
            </a:r>
          </a:p>
        </p:txBody>
      </p:sp>
      <p:sp>
        <p:nvSpPr>
          <p:cNvPr id="30" name="Rectangle 29">
            <a:extLst>
              <a:ext uri="{FF2B5EF4-FFF2-40B4-BE49-F238E27FC236}">
                <a16:creationId xmlns:a16="http://schemas.microsoft.com/office/drawing/2014/main" id="{C03F3756-A2A1-2CEA-363C-B96A4CC69859}"/>
              </a:ext>
            </a:extLst>
          </p:cNvPr>
          <p:cNvSpPr/>
          <p:nvPr/>
        </p:nvSpPr>
        <p:spPr>
          <a:xfrm>
            <a:off x="8788163" y="4411174"/>
            <a:ext cx="1581873" cy="32794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chemeClr val="tx1"/>
                </a:solidFill>
                <a:latin typeface="Lucida Sans Typewriter"/>
                <a:ea typeface="Calibri"/>
                <a:cs typeface="Calibri"/>
              </a:rPr>
              <a:t>BB2</a:t>
            </a:r>
          </a:p>
        </p:txBody>
      </p:sp>
      <p:sp>
        <p:nvSpPr>
          <p:cNvPr id="32" name="Rectangle 31">
            <a:extLst>
              <a:ext uri="{FF2B5EF4-FFF2-40B4-BE49-F238E27FC236}">
                <a16:creationId xmlns:a16="http://schemas.microsoft.com/office/drawing/2014/main" id="{A143E063-B894-73A7-46A0-B5768FFC82CE}"/>
              </a:ext>
            </a:extLst>
          </p:cNvPr>
          <p:cNvSpPr/>
          <p:nvPr/>
        </p:nvSpPr>
        <p:spPr>
          <a:xfrm>
            <a:off x="8797120" y="4815598"/>
            <a:ext cx="1581873" cy="32794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chemeClr val="tx1"/>
                </a:solidFill>
                <a:latin typeface="Lucida Sans Typewriter"/>
                <a:ea typeface="Calibri"/>
                <a:cs typeface="Calibri"/>
              </a:rPr>
              <a:t>BB5</a:t>
            </a:r>
          </a:p>
        </p:txBody>
      </p:sp>
      <p:cxnSp>
        <p:nvCxnSpPr>
          <p:cNvPr id="34" name="Straight Arrow Connector 33">
            <a:extLst>
              <a:ext uri="{FF2B5EF4-FFF2-40B4-BE49-F238E27FC236}">
                <a16:creationId xmlns:a16="http://schemas.microsoft.com/office/drawing/2014/main" id="{6919F888-E225-3AFF-2FF0-94F3AB73B67B}"/>
              </a:ext>
            </a:extLst>
          </p:cNvPr>
          <p:cNvCxnSpPr>
            <a:cxnSpLocks/>
          </p:cNvCxnSpPr>
          <p:nvPr/>
        </p:nvCxnSpPr>
        <p:spPr>
          <a:xfrm flipH="1">
            <a:off x="5219824" y="5728547"/>
            <a:ext cx="1925" cy="509283"/>
          </a:xfrm>
          <a:prstGeom prst="straightConnector1">
            <a:avLst/>
          </a:prstGeom>
          <a:ln w="12700">
            <a:headEnd type="none"/>
            <a:tailEnd type="arrow"/>
          </a:ln>
        </p:spPr>
        <p:style>
          <a:lnRef idx="1">
            <a:schemeClr val="accent6"/>
          </a:lnRef>
          <a:fillRef idx="2">
            <a:schemeClr val="accent6"/>
          </a:fillRef>
          <a:effectRef idx="1">
            <a:schemeClr val="accent6"/>
          </a:effectRef>
          <a:fontRef idx="minor">
            <a:schemeClr val="dk1"/>
          </a:fontRef>
        </p:style>
      </p:cxnSp>
      <p:cxnSp>
        <p:nvCxnSpPr>
          <p:cNvPr id="25" name="Straight Arrow Connector 24">
            <a:extLst>
              <a:ext uri="{FF2B5EF4-FFF2-40B4-BE49-F238E27FC236}">
                <a16:creationId xmlns:a16="http://schemas.microsoft.com/office/drawing/2014/main" id="{C9609807-A135-4355-90EA-AB8533C86FE0}"/>
              </a:ext>
            </a:extLst>
          </p:cNvPr>
          <p:cNvCxnSpPr/>
          <p:nvPr/>
        </p:nvCxnSpPr>
        <p:spPr>
          <a:xfrm flipH="1">
            <a:off x="5610493" y="2162803"/>
            <a:ext cx="1059" cy="327026"/>
          </a:xfrm>
          <a:prstGeom prst="straightConnector1">
            <a:avLst/>
          </a:prstGeom>
          <a:ln w="12700">
            <a:solidFill>
              <a:schemeClr val="accent6">
                <a:lumMod val="75000"/>
              </a:schemeClr>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39D279E2-7DFE-BEEB-DCB2-F7C0EC885D24}"/>
              </a:ext>
            </a:extLst>
          </p:cNvPr>
          <p:cNvCxnSpPr>
            <a:cxnSpLocks/>
          </p:cNvCxnSpPr>
          <p:nvPr/>
        </p:nvCxnSpPr>
        <p:spPr>
          <a:xfrm>
            <a:off x="7844443" y="1558824"/>
            <a:ext cx="11920" cy="4797526"/>
          </a:xfrm>
          <a:prstGeom prst="straightConnector1">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9" name="Connector: Curved 28">
            <a:extLst>
              <a:ext uri="{FF2B5EF4-FFF2-40B4-BE49-F238E27FC236}">
                <a16:creationId xmlns:a16="http://schemas.microsoft.com/office/drawing/2014/main" id="{36F5E19E-E209-E804-9077-5E7AFBF812CF}"/>
              </a:ext>
            </a:extLst>
          </p:cNvPr>
          <p:cNvCxnSpPr>
            <a:cxnSpLocks/>
            <a:stCxn id="47" idx="3"/>
            <a:endCxn id="35" idx="1"/>
          </p:cNvCxnSpPr>
          <p:nvPr/>
        </p:nvCxnSpPr>
        <p:spPr>
          <a:xfrm flipV="1">
            <a:off x="5527626" y="5377522"/>
            <a:ext cx="3265291" cy="186501"/>
          </a:xfrm>
          <a:prstGeom prst="curved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DA898735-AD56-BE4C-3576-678B67D7B587}"/>
              </a:ext>
            </a:extLst>
          </p:cNvPr>
          <p:cNvSpPr/>
          <p:nvPr/>
        </p:nvSpPr>
        <p:spPr>
          <a:xfrm>
            <a:off x="8792917" y="5213547"/>
            <a:ext cx="1581873" cy="32794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chemeClr val="tx1"/>
                </a:solidFill>
                <a:latin typeface="Lucida Sans Typewriter"/>
                <a:ea typeface="Calibri"/>
                <a:cs typeface="Calibri"/>
              </a:rPr>
              <a:t>BB6</a:t>
            </a:r>
          </a:p>
        </p:txBody>
      </p:sp>
      <p:sp>
        <p:nvSpPr>
          <p:cNvPr id="39" name="TextBox 38">
            <a:extLst>
              <a:ext uri="{FF2B5EF4-FFF2-40B4-BE49-F238E27FC236}">
                <a16:creationId xmlns:a16="http://schemas.microsoft.com/office/drawing/2014/main" id="{1CA9FAA2-37BD-CBE2-6E1A-FB6A8DB26E4D}"/>
              </a:ext>
            </a:extLst>
          </p:cNvPr>
          <p:cNvSpPr txBox="1"/>
          <p:nvPr/>
        </p:nvSpPr>
        <p:spPr>
          <a:xfrm>
            <a:off x="6914586" y="2119981"/>
            <a:ext cx="237042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FF0000"/>
                </a:solidFill>
                <a:latin typeface="Calibri"/>
                <a:ea typeface="Calibri"/>
                <a:cs typeface="Calibri"/>
              </a:rPr>
              <a:t>Switch to TEE</a:t>
            </a:r>
          </a:p>
        </p:txBody>
      </p:sp>
      <p:sp>
        <p:nvSpPr>
          <p:cNvPr id="40" name="Rectangle: Rounded Corners 39">
            <a:extLst>
              <a:ext uri="{FF2B5EF4-FFF2-40B4-BE49-F238E27FC236}">
                <a16:creationId xmlns:a16="http://schemas.microsoft.com/office/drawing/2014/main" id="{FC6317ED-0154-89E0-C0DC-B7632085D0E2}"/>
              </a:ext>
            </a:extLst>
          </p:cNvPr>
          <p:cNvSpPr/>
          <p:nvPr/>
        </p:nvSpPr>
        <p:spPr>
          <a:xfrm>
            <a:off x="5335483" y="2493344"/>
            <a:ext cx="607670" cy="327949"/>
          </a:xfrm>
          <a:prstGeom prst="roundRect">
            <a:avLst/>
          </a:prstGeom>
          <a:solidFill>
            <a:srgbClr val="ED7D31"/>
          </a:solidFill>
          <a:ln>
            <a:solidFill>
              <a:schemeClr val="accent2">
                <a:lumMod val="75000"/>
              </a:schemeClr>
            </a:solidFill>
          </a:ln>
        </p:spPr>
        <p:style>
          <a:lnRef idx="1">
            <a:schemeClr val="accent6"/>
          </a:lnRef>
          <a:fillRef idx="2">
            <a:schemeClr val="accent6"/>
          </a:fillRef>
          <a:effectRef idx="1">
            <a:schemeClr val="accent6"/>
          </a:effectRef>
          <a:fontRef idx="minor">
            <a:schemeClr val="dk1"/>
          </a:fontRef>
        </p:style>
        <p:txBody>
          <a:bodyPr lIns="91440" tIns="45720" rIns="91440" bIns="45720" rtlCol="0" anchor="ctr"/>
          <a:lstStyle/>
          <a:p>
            <a:pPr algn="ctr"/>
            <a:r>
              <a:rPr lang="en-US" sz="1600" b="1" dirty="0">
                <a:latin typeface="Lucida Sans Typewriter"/>
                <a:ea typeface="Calibri"/>
                <a:cs typeface="Calibri"/>
              </a:rPr>
              <a:t>BB1</a:t>
            </a:r>
          </a:p>
        </p:txBody>
      </p:sp>
      <p:cxnSp>
        <p:nvCxnSpPr>
          <p:cNvPr id="41" name="Straight Arrow Connector 40">
            <a:extLst>
              <a:ext uri="{FF2B5EF4-FFF2-40B4-BE49-F238E27FC236}">
                <a16:creationId xmlns:a16="http://schemas.microsoft.com/office/drawing/2014/main" id="{B8F32CCD-8FBD-C1AD-2450-CA5A38990C63}"/>
              </a:ext>
            </a:extLst>
          </p:cNvPr>
          <p:cNvCxnSpPr>
            <a:cxnSpLocks/>
          </p:cNvCxnSpPr>
          <p:nvPr/>
        </p:nvCxnSpPr>
        <p:spPr>
          <a:xfrm flipH="1">
            <a:off x="5604608" y="2175945"/>
            <a:ext cx="1059" cy="327026"/>
          </a:xfrm>
          <a:prstGeom prst="straightConnector1">
            <a:avLst/>
          </a:prstGeom>
          <a:ln w="28575">
            <a:solidFill>
              <a:schemeClr val="accent2"/>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BFABDA8D-E54F-A03A-9DE1-63F81C650335}"/>
              </a:ext>
            </a:extLst>
          </p:cNvPr>
          <p:cNvCxnSpPr>
            <a:cxnSpLocks/>
          </p:cNvCxnSpPr>
          <p:nvPr/>
        </p:nvCxnSpPr>
        <p:spPr>
          <a:xfrm>
            <a:off x="5620668" y="2844522"/>
            <a:ext cx="306733" cy="567156"/>
          </a:xfrm>
          <a:prstGeom prst="straightConnector1">
            <a:avLst/>
          </a:prstGeom>
          <a:ln w="28575">
            <a:solidFill>
              <a:schemeClr val="accent2"/>
            </a:solidFill>
            <a:headEnd type="none"/>
            <a:tailEnd type="arrow"/>
          </a:ln>
        </p:spPr>
        <p:style>
          <a:lnRef idx="1">
            <a:schemeClr val="accent6"/>
          </a:lnRef>
          <a:fillRef idx="2">
            <a:schemeClr val="accent6"/>
          </a:fillRef>
          <a:effectRef idx="1">
            <a:schemeClr val="accent6"/>
          </a:effectRef>
          <a:fontRef idx="minor">
            <a:schemeClr val="dk1"/>
          </a:fontRef>
        </p:style>
      </p:cxnSp>
      <p:sp>
        <p:nvSpPr>
          <p:cNvPr id="43" name="Rectangle: Rounded Corners 42">
            <a:extLst>
              <a:ext uri="{FF2B5EF4-FFF2-40B4-BE49-F238E27FC236}">
                <a16:creationId xmlns:a16="http://schemas.microsoft.com/office/drawing/2014/main" id="{19F57AE4-6AD7-99DF-AF86-B73F32873A42}"/>
              </a:ext>
            </a:extLst>
          </p:cNvPr>
          <p:cNvSpPr/>
          <p:nvPr/>
        </p:nvSpPr>
        <p:spPr>
          <a:xfrm>
            <a:off x="5743954" y="3418764"/>
            <a:ext cx="607670" cy="327949"/>
          </a:xfrm>
          <a:prstGeom prst="roundRect">
            <a:avLst/>
          </a:prstGeom>
          <a:solidFill>
            <a:schemeClr val="accent2"/>
          </a:solidFill>
          <a:ln>
            <a:solidFill>
              <a:schemeClr val="accent2">
                <a:lumMod val="75000"/>
              </a:schemeClr>
            </a:solidFill>
          </a:ln>
        </p:spPr>
        <p:style>
          <a:lnRef idx="1">
            <a:schemeClr val="accent6"/>
          </a:lnRef>
          <a:fillRef idx="2">
            <a:schemeClr val="accent6"/>
          </a:fillRef>
          <a:effectRef idx="1">
            <a:schemeClr val="accent6"/>
          </a:effectRef>
          <a:fontRef idx="minor">
            <a:schemeClr val="dk1"/>
          </a:fontRef>
        </p:style>
        <p:txBody>
          <a:bodyPr lIns="91440" tIns="45720" rIns="91440" bIns="45720" rtlCol="0" anchor="ctr"/>
          <a:lstStyle/>
          <a:p>
            <a:pPr algn="ctr"/>
            <a:r>
              <a:rPr lang="en-US" sz="1600" b="1" dirty="0">
                <a:latin typeface="Lucida Sans Typewriter"/>
                <a:ea typeface="Calibri"/>
                <a:cs typeface="Calibri"/>
              </a:rPr>
              <a:t>BB2</a:t>
            </a:r>
          </a:p>
        </p:txBody>
      </p:sp>
      <p:cxnSp>
        <p:nvCxnSpPr>
          <p:cNvPr id="44" name="Straight Arrow Connector 43">
            <a:extLst>
              <a:ext uri="{FF2B5EF4-FFF2-40B4-BE49-F238E27FC236}">
                <a16:creationId xmlns:a16="http://schemas.microsoft.com/office/drawing/2014/main" id="{C2AD2F17-99CA-769A-4248-B26421E268FB}"/>
              </a:ext>
            </a:extLst>
          </p:cNvPr>
          <p:cNvCxnSpPr>
            <a:cxnSpLocks/>
          </p:cNvCxnSpPr>
          <p:nvPr/>
        </p:nvCxnSpPr>
        <p:spPr>
          <a:xfrm>
            <a:off x="6030197" y="3688063"/>
            <a:ext cx="353625" cy="649218"/>
          </a:xfrm>
          <a:prstGeom prst="straightConnector1">
            <a:avLst/>
          </a:prstGeom>
          <a:ln w="28575">
            <a:solidFill>
              <a:schemeClr val="accent2"/>
            </a:solidFill>
            <a:headEnd type="none"/>
            <a:tailEnd type="arrow"/>
          </a:ln>
        </p:spPr>
        <p:style>
          <a:lnRef idx="1">
            <a:schemeClr val="accent6"/>
          </a:lnRef>
          <a:fillRef idx="2">
            <a:schemeClr val="accent6"/>
          </a:fillRef>
          <a:effectRef idx="1">
            <a:schemeClr val="accent6"/>
          </a:effectRef>
          <a:fontRef idx="minor">
            <a:schemeClr val="dk1"/>
          </a:fontRef>
        </p:style>
      </p:cxnSp>
      <p:sp>
        <p:nvSpPr>
          <p:cNvPr id="45" name="Rectangle: Rounded Corners 44">
            <a:extLst>
              <a:ext uri="{FF2B5EF4-FFF2-40B4-BE49-F238E27FC236}">
                <a16:creationId xmlns:a16="http://schemas.microsoft.com/office/drawing/2014/main" id="{B7A0418E-F7C5-7E11-5F3C-FAFA9B5DCD16}"/>
              </a:ext>
            </a:extLst>
          </p:cNvPr>
          <p:cNvSpPr/>
          <p:nvPr/>
        </p:nvSpPr>
        <p:spPr>
          <a:xfrm>
            <a:off x="6110485" y="4329820"/>
            <a:ext cx="607670" cy="327949"/>
          </a:xfrm>
          <a:prstGeom prst="roundRect">
            <a:avLst/>
          </a:prstGeom>
          <a:solidFill>
            <a:schemeClr val="accent2"/>
          </a:solidFill>
          <a:ln>
            <a:solidFill>
              <a:schemeClr val="accent2">
                <a:lumMod val="75000"/>
              </a:schemeClr>
            </a:solidFill>
          </a:ln>
        </p:spPr>
        <p:style>
          <a:lnRef idx="1">
            <a:schemeClr val="accent6"/>
          </a:lnRef>
          <a:fillRef idx="2">
            <a:schemeClr val="accent6"/>
          </a:fillRef>
          <a:effectRef idx="1">
            <a:schemeClr val="accent6"/>
          </a:effectRef>
          <a:fontRef idx="minor">
            <a:schemeClr val="dk1"/>
          </a:fontRef>
        </p:style>
        <p:txBody>
          <a:bodyPr lIns="91440" tIns="45720" rIns="91440" bIns="45720" rtlCol="0" anchor="ctr"/>
          <a:lstStyle/>
          <a:p>
            <a:pPr algn="ctr"/>
            <a:r>
              <a:rPr lang="en-US" sz="1600" b="1" dirty="0">
                <a:latin typeface="Lucida Sans Typewriter"/>
                <a:ea typeface="Calibri"/>
                <a:cs typeface="Calibri"/>
              </a:rPr>
              <a:t>BB5</a:t>
            </a:r>
          </a:p>
        </p:txBody>
      </p:sp>
      <p:cxnSp>
        <p:nvCxnSpPr>
          <p:cNvPr id="46" name="Straight Arrow Connector 45">
            <a:extLst>
              <a:ext uri="{FF2B5EF4-FFF2-40B4-BE49-F238E27FC236}">
                <a16:creationId xmlns:a16="http://schemas.microsoft.com/office/drawing/2014/main" id="{7415CE86-6F8D-2D46-C075-60C645843A35}"/>
              </a:ext>
            </a:extLst>
          </p:cNvPr>
          <p:cNvCxnSpPr>
            <a:cxnSpLocks/>
          </p:cNvCxnSpPr>
          <p:nvPr/>
        </p:nvCxnSpPr>
        <p:spPr>
          <a:xfrm flipH="1">
            <a:off x="5552265" y="4634738"/>
            <a:ext cx="894212" cy="899630"/>
          </a:xfrm>
          <a:prstGeom prst="straightConnector1">
            <a:avLst/>
          </a:prstGeom>
          <a:ln w="28575">
            <a:solidFill>
              <a:schemeClr val="accent2"/>
            </a:solidFill>
            <a:headEnd type="none"/>
            <a:tailEnd type="arrow"/>
          </a:ln>
        </p:spPr>
        <p:style>
          <a:lnRef idx="1">
            <a:schemeClr val="accent6"/>
          </a:lnRef>
          <a:fillRef idx="2">
            <a:schemeClr val="accent6"/>
          </a:fillRef>
          <a:effectRef idx="1">
            <a:schemeClr val="accent6"/>
          </a:effectRef>
          <a:fontRef idx="minor">
            <a:schemeClr val="dk1"/>
          </a:fontRef>
        </p:style>
      </p:cxnSp>
      <p:sp>
        <p:nvSpPr>
          <p:cNvPr id="47" name="Rectangle: Rounded Corners 46">
            <a:extLst>
              <a:ext uri="{FF2B5EF4-FFF2-40B4-BE49-F238E27FC236}">
                <a16:creationId xmlns:a16="http://schemas.microsoft.com/office/drawing/2014/main" id="{BAE029F7-ED3B-422D-F861-82820A5A7CB7}"/>
              </a:ext>
            </a:extLst>
          </p:cNvPr>
          <p:cNvSpPr/>
          <p:nvPr/>
        </p:nvSpPr>
        <p:spPr>
          <a:xfrm>
            <a:off x="4919956" y="5400048"/>
            <a:ext cx="607670" cy="327949"/>
          </a:xfrm>
          <a:prstGeom prst="roundRect">
            <a:avLst/>
          </a:prstGeom>
          <a:solidFill>
            <a:schemeClr val="accent2"/>
          </a:solidFill>
          <a:ln>
            <a:solidFill>
              <a:schemeClr val="accent2">
                <a:lumMod val="75000"/>
              </a:schemeClr>
            </a:solidFill>
          </a:ln>
        </p:spPr>
        <p:style>
          <a:lnRef idx="1">
            <a:schemeClr val="accent6"/>
          </a:lnRef>
          <a:fillRef idx="2">
            <a:schemeClr val="accent6"/>
          </a:fillRef>
          <a:effectRef idx="1">
            <a:schemeClr val="accent6"/>
          </a:effectRef>
          <a:fontRef idx="minor">
            <a:schemeClr val="dk1"/>
          </a:fontRef>
        </p:style>
        <p:txBody>
          <a:bodyPr lIns="91440" tIns="45720" rIns="91440" bIns="45720" rtlCol="0" anchor="ctr"/>
          <a:lstStyle/>
          <a:p>
            <a:pPr algn="ctr"/>
            <a:r>
              <a:rPr lang="en-US" sz="1600" b="1" dirty="0">
                <a:latin typeface="Lucida Sans Typewriter"/>
                <a:ea typeface="Calibri"/>
                <a:cs typeface="Calibri"/>
              </a:rPr>
              <a:t>BB6</a:t>
            </a:r>
          </a:p>
        </p:txBody>
      </p:sp>
      <p:cxnSp>
        <p:nvCxnSpPr>
          <p:cNvPr id="11" name="Straight Arrow Connector 10">
            <a:extLst>
              <a:ext uri="{FF2B5EF4-FFF2-40B4-BE49-F238E27FC236}">
                <a16:creationId xmlns:a16="http://schemas.microsoft.com/office/drawing/2014/main" id="{3E080A36-EFFC-9E1D-B319-203AD3262086}"/>
              </a:ext>
            </a:extLst>
          </p:cNvPr>
          <p:cNvCxnSpPr>
            <a:cxnSpLocks/>
          </p:cNvCxnSpPr>
          <p:nvPr/>
        </p:nvCxnSpPr>
        <p:spPr>
          <a:xfrm flipH="1">
            <a:off x="5213408" y="5736209"/>
            <a:ext cx="1925" cy="509283"/>
          </a:xfrm>
          <a:prstGeom prst="straightConnector1">
            <a:avLst/>
          </a:prstGeom>
          <a:ln w="28575">
            <a:solidFill>
              <a:schemeClr val="accent2"/>
            </a:solidFill>
            <a:headEnd type="none"/>
            <a:tailEnd type="arrow"/>
          </a:ln>
        </p:spPr>
        <p:style>
          <a:lnRef idx="1">
            <a:schemeClr val="accent6"/>
          </a:lnRef>
          <a:fillRef idx="2">
            <a:schemeClr val="accent6"/>
          </a:fillRef>
          <a:effectRef idx="1">
            <a:schemeClr val="accent6"/>
          </a:effectRef>
          <a:fontRef idx="minor">
            <a:schemeClr val="dk1"/>
          </a:fontRef>
        </p:style>
      </p:cxnSp>
      <p:sp>
        <p:nvSpPr>
          <p:cNvPr id="31" name="TextBox 30">
            <a:extLst>
              <a:ext uri="{FF2B5EF4-FFF2-40B4-BE49-F238E27FC236}">
                <a16:creationId xmlns:a16="http://schemas.microsoft.com/office/drawing/2014/main" id="{297210DC-3713-A039-D5AD-A3E2A81C61F7}"/>
              </a:ext>
            </a:extLst>
          </p:cNvPr>
          <p:cNvSpPr txBox="1"/>
          <p:nvPr/>
        </p:nvSpPr>
        <p:spPr>
          <a:xfrm>
            <a:off x="525948" y="1557802"/>
            <a:ext cx="3548103" cy="461665"/>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Calibri"/>
                <a:ea typeface="Calibri"/>
                <a:cs typeface="Calibri"/>
              </a:rPr>
              <a:t>Record Program Execution</a:t>
            </a:r>
          </a:p>
        </p:txBody>
      </p:sp>
      <p:sp>
        <p:nvSpPr>
          <p:cNvPr id="23" name="TextBox 22">
            <a:extLst>
              <a:ext uri="{FF2B5EF4-FFF2-40B4-BE49-F238E27FC236}">
                <a16:creationId xmlns:a16="http://schemas.microsoft.com/office/drawing/2014/main" id="{983E7D8B-9CFE-5271-9E72-C7782705A9CE}"/>
              </a:ext>
            </a:extLst>
          </p:cNvPr>
          <p:cNvSpPr txBox="1"/>
          <p:nvPr/>
        </p:nvSpPr>
        <p:spPr>
          <a:xfrm>
            <a:off x="5424801" y="1717879"/>
            <a:ext cx="5727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dirty="0">
                <a:latin typeface="Lucida Sans Typewriter"/>
                <a:ea typeface="Calibri"/>
                <a:cs typeface="Calibri"/>
              </a:rPr>
              <a:t>I</a:t>
            </a:r>
          </a:p>
        </p:txBody>
      </p:sp>
      <p:sp>
        <p:nvSpPr>
          <p:cNvPr id="21" name="Document 20">
            <a:extLst>
              <a:ext uri="{FF2B5EF4-FFF2-40B4-BE49-F238E27FC236}">
                <a16:creationId xmlns:a16="http://schemas.microsoft.com/office/drawing/2014/main" id="{21D3C30C-DD5B-2961-9A65-E34F66A200A8}"/>
              </a:ext>
            </a:extLst>
          </p:cNvPr>
          <p:cNvSpPr/>
          <p:nvPr/>
        </p:nvSpPr>
        <p:spPr>
          <a:xfrm>
            <a:off x="1145349" y="2651875"/>
            <a:ext cx="1987951" cy="1421841"/>
          </a:xfrm>
          <a:prstGeom prst="flowChartDocumen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just"/>
            <a:r>
              <a:rPr lang="en-US" sz="2000" b="1" dirty="0">
                <a:solidFill>
                  <a:schemeClr val="tx1"/>
                </a:solidFill>
                <a:latin typeface="Calibri"/>
                <a:ea typeface="Calibri"/>
                <a:cs typeface="Calibri"/>
              </a:rPr>
              <a:t>Entry</a:t>
            </a:r>
          </a:p>
          <a:p>
            <a:pPr algn="just"/>
            <a:r>
              <a:rPr lang="en-US" err="1">
                <a:solidFill>
                  <a:schemeClr val="tx1"/>
                </a:solidFill>
                <a:latin typeface="Calibri"/>
                <a:ea typeface="Calibri"/>
                <a:cs typeface="Calibri"/>
              </a:rPr>
              <a:t>asm_instr</a:t>
            </a:r>
            <a:r>
              <a:rPr lang="en-US" dirty="0">
                <a:solidFill>
                  <a:schemeClr val="tx1"/>
                </a:solidFill>
                <a:latin typeface="Calibri"/>
                <a:ea typeface="Calibri"/>
                <a:cs typeface="Calibri"/>
              </a:rPr>
              <a:t>, </a:t>
            </a:r>
          </a:p>
          <a:p>
            <a:pPr algn="just"/>
            <a:r>
              <a:rPr lang="en-US" dirty="0">
                <a:solidFill>
                  <a:schemeClr val="tx1"/>
                </a:solidFill>
                <a:latin typeface="Calibri"/>
                <a:ea typeface="Calibri"/>
                <a:cs typeface="Calibri"/>
              </a:rPr>
              <a:t>. . .</a:t>
            </a:r>
            <a:endParaRPr lang="en-US">
              <a:solidFill>
                <a:schemeClr val="tx1"/>
              </a:solidFill>
              <a:latin typeface="Calibri"/>
            </a:endParaRPr>
          </a:p>
          <a:p>
            <a:pPr algn="just"/>
            <a:r>
              <a:rPr lang="en-US" sz="2000" b="1" dirty="0">
                <a:solidFill>
                  <a:schemeClr val="tx1"/>
                </a:solidFill>
                <a:latin typeface="Calibri"/>
                <a:ea typeface="Calibri"/>
                <a:cs typeface="Calibri"/>
              </a:rPr>
              <a:t>Exit</a:t>
            </a:r>
          </a:p>
        </p:txBody>
      </p:sp>
      <p:sp>
        <p:nvSpPr>
          <p:cNvPr id="36" name="TextBox 35">
            <a:extLst>
              <a:ext uri="{FF2B5EF4-FFF2-40B4-BE49-F238E27FC236}">
                <a16:creationId xmlns:a16="http://schemas.microsoft.com/office/drawing/2014/main" id="{30F10B2E-89D7-3F36-E872-248032F1CD10}"/>
              </a:ext>
            </a:extLst>
          </p:cNvPr>
          <p:cNvSpPr txBox="1"/>
          <p:nvPr/>
        </p:nvSpPr>
        <p:spPr>
          <a:xfrm>
            <a:off x="1139426" y="2115236"/>
            <a:ext cx="1993874" cy="461665"/>
          </a:xfrm>
          <a:prstGeom prst="rect">
            <a:avLst/>
          </a:prstGeom>
          <a:noFill/>
        </p:spPr>
        <p:txBody>
          <a:bodyPr wrap="square" rtlCol="0">
            <a:spAutoFit/>
          </a:bodyPr>
          <a:lstStyle/>
          <a:p>
            <a:pPr algn="ctr"/>
            <a:r>
              <a:rPr lang="en-US" sz="2400">
                <a:latin typeface="Calibri"/>
                <a:ea typeface="Calibri"/>
                <a:cs typeface="Calibri"/>
              </a:rPr>
              <a:t>Basic Block</a:t>
            </a:r>
          </a:p>
        </p:txBody>
      </p:sp>
      <p:sp>
        <p:nvSpPr>
          <p:cNvPr id="38" name="Document 37">
            <a:extLst>
              <a:ext uri="{FF2B5EF4-FFF2-40B4-BE49-F238E27FC236}">
                <a16:creationId xmlns:a16="http://schemas.microsoft.com/office/drawing/2014/main" id="{F1CAE0DA-C31C-3C11-019C-3C23ABC5DD8F}"/>
              </a:ext>
            </a:extLst>
          </p:cNvPr>
          <p:cNvSpPr/>
          <p:nvPr/>
        </p:nvSpPr>
        <p:spPr>
          <a:xfrm>
            <a:off x="1139426" y="4816975"/>
            <a:ext cx="1987951" cy="1741228"/>
          </a:xfrm>
          <a:prstGeom prst="flowChartDocumen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just"/>
            <a:r>
              <a:rPr lang="en-US" sz="2000" b="1" dirty="0">
                <a:solidFill>
                  <a:schemeClr val="tx1"/>
                </a:solidFill>
                <a:latin typeface="Calibri"/>
                <a:ea typeface="Calibri"/>
                <a:cs typeface="Calibri"/>
              </a:rPr>
              <a:t>Entry</a:t>
            </a:r>
          </a:p>
          <a:p>
            <a:pPr algn="just"/>
            <a:r>
              <a:rPr lang="en-US" err="1">
                <a:solidFill>
                  <a:schemeClr val="tx1"/>
                </a:solidFill>
                <a:latin typeface="Calibri"/>
                <a:ea typeface="Calibri"/>
                <a:cs typeface="Calibri"/>
              </a:rPr>
              <a:t>asm_instr</a:t>
            </a:r>
            <a:r>
              <a:rPr lang="en-US" dirty="0">
                <a:solidFill>
                  <a:schemeClr val="tx1"/>
                </a:solidFill>
                <a:latin typeface="Calibri"/>
                <a:ea typeface="Calibri"/>
                <a:cs typeface="Calibri"/>
              </a:rPr>
              <a:t>, </a:t>
            </a:r>
          </a:p>
          <a:p>
            <a:pPr algn="just"/>
            <a:r>
              <a:rPr lang="en-US" dirty="0">
                <a:solidFill>
                  <a:schemeClr val="tx1"/>
                </a:solidFill>
                <a:latin typeface="Calibri"/>
                <a:ea typeface="Calibri"/>
                <a:cs typeface="Calibri"/>
              </a:rPr>
              <a:t>. . .</a:t>
            </a:r>
            <a:endParaRPr lang="en-US">
              <a:solidFill>
                <a:schemeClr val="tx1"/>
              </a:solidFill>
              <a:latin typeface="Calibri"/>
              <a:ea typeface="Calibri"/>
              <a:cs typeface="Calibri"/>
            </a:endParaRPr>
          </a:p>
          <a:p>
            <a:pPr algn="just"/>
            <a:r>
              <a:rPr lang="en-US" err="1">
                <a:solidFill>
                  <a:srgbClr val="FF0000"/>
                </a:solidFill>
                <a:latin typeface="Calibri"/>
                <a:ea typeface="Calibri"/>
                <a:cs typeface="Calibri"/>
              </a:rPr>
              <a:t>smc</a:t>
            </a:r>
            <a:r>
              <a:rPr lang="en-US" dirty="0">
                <a:solidFill>
                  <a:srgbClr val="FF0000"/>
                </a:solidFill>
                <a:latin typeface="Calibri"/>
                <a:ea typeface="Calibri"/>
                <a:cs typeface="Calibri"/>
              </a:rPr>
              <a:t> #0</a:t>
            </a:r>
          </a:p>
          <a:p>
            <a:pPr algn="just"/>
            <a:r>
              <a:rPr lang="en-US" sz="2000" b="1" dirty="0">
                <a:solidFill>
                  <a:schemeClr val="tx1"/>
                </a:solidFill>
                <a:latin typeface="Calibri"/>
                <a:ea typeface="Calibri"/>
                <a:cs typeface="Calibri"/>
              </a:rPr>
              <a:t>Exit</a:t>
            </a:r>
          </a:p>
        </p:txBody>
      </p:sp>
      <p:sp>
        <p:nvSpPr>
          <p:cNvPr id="48" name="Down Arrow 47">
            <a:extLst>
              <a:ext uri="{FF2B5EF4-FFF2-40B4-BE49-F238E27FC236}">
                <a16:creationId xmlns:a16="http://schemas.microsoft.com/office/drawing/2014/main" id="{0BB5154E-8977-3654-DEA3-2FACB55D0671}"/>
              </a:ext>
            </a:extLst>
          </p:cNvPr>
          <p:cNvSpPr/>
          <p:nvPr/>
        </p:nvSpPr>
        <p:spPr>
          <a:xfrm>
            <a:off x="1902372" y="4073716"/>
            <a:ext cx="178676" cy="613110"/>
          </a:xfrm>
          <a:prstGeom prst="down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a:ea typeface="Calibri"/>
              <a:cs typeface="Calibri"/>
            </a:endParaRPr>
          </a:p>
        </p:txBody>
      </p:sp>
      <p:sp>
        <p:nvSpPr>
          <p:cNvPr id="49" name="TextBox 48">
            <a:extLst>
              <a:ext uri="{FF2B5EF4-FFF2-40B4-BE49-F238E27FC236}">
                <a16:creationId xmlns:a16="http://schemas.microsoft.com/office/drawing/2014/main" id="{226ADDC5-65AB-1898-01EC-84DAB76E829D}"/>
              </a:ext>
            </a:extLst>
          </p:cNvPr>
          <p:cNvSpPr txBox="1"/>
          <p:nvPr/>
        </p:nvSpPr>
        <p:spPr>
          <a:xfrm>
            <a:off x="2141340" y="4141875"/>
            <a:ext cx="1734207" cy="461665"/>
          </a:xfrm>
          <a:prstGeom prst="rect">
            <a:avLst/>
          </a:prstGeom>
          <a:noFill/>
        </p:spPr>
        <p:txBody>
          <a:bodyPr wrap="square" rtlCol="0">
            <a:spAutoFit/>
          </a:bodyPr>
          <a:lstStyle/>
          <a:p>
            <a:r>
              <a:rPr lang="en-US" sz="2400">
                <a:latin typeface="Calibri"/>
                <a:ea typeface="Calibri"/>
                <a:cs typeface="Calibri"/>
              </a:rPr>
              <a:t>Instrument</a:t>
            </a:r>
          </a:p>
        </p:txBody>
      </p:sp>
      <p:sp>
        <p:nvSpPr>
          <p:cNvPr id="33" name="TextBox 32">
            <a:extLst>
              <a:ext uri="{FF2B5EF4-FFF2-40B4-BE49-F238E27FC236}">
                <a16:creationId xmlns:a16="http://schemas.microsoft.com/office/drawing/2014/main" id="{67BE8468-83DC-60DC-A099-F8E00A020CF7}"/>
              </a:ext>
            </a:extLst>
          </p:cNvPr>
          <p:cNvSpPr txBox="1"/>
          <p:nvPr/>
        </p:nvSpPr>
        <p:spPr>
          <a:xfrm>
            <a:off x="5434157" y="3746077"/>
            <a:ext cx="122465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latin typeface="Lucida Sans Typewriter"/>
                <a:ea typeface="Calibri"/>
                <a:cs typeface="Calibri"/>
              </a:rPr>
              <a:t> T    F</a:t>
            </a:r>
          </a:p>
        </p:txBody>
      </p:sp>
      <p:sp>
        <p:nvSpPr>
          <p:cNvPr id="51" name="Rectangle 50">
            <a:extLst>
              <a:ext uri="{FF2B5EF4-FFF2-40B4-BE49-F238E27FC236}">
                <a16:creationId xmlns:a16="http://schemas.microsoft.com/office/drawing/2014/main" id="{3ED477B2-728D-2AED-D275-4573E229B807}"/>
              </a:ext>
            </a:extLst>
          </p:cNvPr>
          <p:cNvSpPr/>
          <p:nvPr/>
        </p:nvSpPr>
        <p:spPr>
          <a:xfrm>
            <a:off x="8796776" y="3585926"/>
            <a:ext cx="1581873" cy="32794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rgbClr val="000000"/>
                </a:solidFill>
                <a:latin typeface="Lucida Sans Typewriter"/>
                <a:ea typeface="Calibri"/>
                <a:cs typeface="Calibri"/>
              </a:rPr>
              <a:t>I</a:t>
            </a:r>
          </a:p>
        </p:txBody>
      </p:sp>
      <p:sp>
        <p:nvSpPr>
          <p:cNvPr id="26" name="Footer Placeholder 25">
            <a:extLst>
              <a:ext uri="{FF2B5EF4-FFF2-40B4-BE49-F238E27FC236}">
                <a16:creationId xmlns:a16="http://schemas.microsoft.com/office/drawing/2014/main" id="{6B7A727A-02B8-D61E-BA4B-1E4B1720C653}"/>
              </a:ext>
            </a:extLst>
          </p:cNvPr>
          <p:cNvSpPr>
            <a:spLocks noGrp="1"/>
          </p:cNvSpPr>
          <p:nvPr>
            <p:ph type="ftr" sz="quarter" idx="11"/>
          </p:nvPr>
        </p:nvSpPr>
        <p:spPr/>
        <p:txBody>
          <a:bodyPr/>
          <a:lstStyle/>
          <a:p>
            <a:r>
              <a:rPr lang="en-US"/>
              <a:t>Control-Flow Attestation</a:t>
            </a:r>
            <a:endParaRPr lang="en-GB"/>
          </a:p>
        </p:txBody>
      </p:sp>
    </p:spTree>
    <p:extLst>
      <p:ext uri="{BB962C8B-B14F-4D97-AF65-F5344CB8AC3E}">
        <p14:creationId xmlns:p14="http://schemas.microsoft.com/office/powerpoint/2010/main" val="1062529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animBg="1"/>
      <p:bldP spid="32" grpId="0" animBg="1"/>
      <p:bldP spid="35" grpId="0" animBg="1"/>
      <p:bldP spid="39" grpId="0"/>
      <p:bldP spid="40" grpId="0" animBg="1"/>
      <p:bldP spid="43" grpId="0" animBg="1"/>
      <p:bldP spid="45" grpId="0" animBg="1"/>
      <p:bldP spid="47" grpId="0" animBg="1"/>
      <p:bldP spid="5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76116C-8396-E01D-6574-0DDA6F615C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BF0BA3-C1BF-FD8C-9200-A5D379A44606}"/>
              </a:ext>
            </a:extLst>
          </p:cNvPr>
          <p:cNvSpPr>
            <a:spLocks noGrp="1"/>
          </p:cNvSpPr>
          <p:nvPr>
            <p:ph type="title"/>
          </p:nvPr>
        </p:nvSpPr>
        <p:spPr>
          <a:xfrm>
            <a:off x="838200" y="454"/>
            <a:ext cx="10515600" cy="1325563"/>
          </a:xfrm>
        </p:spPr>
        <p:txBody>
          <a:bodyPr/>
          <a:lstStyle/>
          <a:p>
            <a:pPr algn="ctr"/>
            <a:r>
              <a:rPr lang="en-GB" dirty="0">
                <a:latin typeface="Calibri"/>
                <a:ea typeface="Calibri"/>
                <a:cs typeface="Calibri"/>
              </a:rPr>
              <a:t>Strawman Approach I: Verification</a:t>
            </a:r>
          </a:p>
        </p:txBody>
      </p:sp>
      <p:pic>
        <p:nvPicPr>
          <p:cNvPr id="9" name="Picture 31" descr="A picture containing text, toy, doll, vector graphics&#10;&#10;Description automatically generated">
            <a:extLst>
              <a:ext uri="{FF2B5EF4-FFF2-40B4-BE49-F238E27FC236}">
                <a16:creationId xmlns:a16="http://schemas.microsoft.com/office/drawing/2014/main" id="{A39AFF3E-BBE7-F970-A7D0-A37A8974A096}"/>
              </a:ext>
            </a:extLst>
          </p:cNvPr>
          <p:cNvPicPr>
            <a:picLocks noChangeAspect="1"/>
          </p:cNvPicPr>
          <p:nvPr/>
        </p:nvPicPr>
        <p:blipFill rotWithShape="1">
          <a:blip r:embed="rId3"/>
          <a:srcRect l="24211" t="1484" r="25614" b="7759"/>
          <a:stretch/>
        </p:blipFill>
        <p:spPr>
          <a:xfrm>
            <a:off x="7186927" y="1475578"/>
            <a:ext cx="838756" cy="1859860"/>
          </a:xfrm>
          <a:prstGeom prst="rect">
            <a:avLst/>
          </a:prstGeom>
        </p:spPr>
      </p:pic>
      <p:sp>
        <p:nvSpPr>
          <p:cNvPr id="11" name="Cylinder 10">
            <a:extLst>
              <a:ext uri="{FF2B5EF4-FFF2-40B4-BE49-F238E27FC236}">
                <a16:creationId xmlns:a16="http://schemas.microsoft.com/office/drawing/2014/main" id="{9929052D-49F8-B1D4-D5B4-47437E203E56}"/>
              </a:ext>
            </a:extLst>
          </p:cNvPr>
          <p:cNvSpPr/>
          <p:nvPr/>
        </p:nvSpPr>
        <p:spPr>
          <a:xfrm>
            <a:off x="9754438" y="4762057"/>
            <a:ext cx="1977978" cy="976029"/>
          </a:xfrm>
          <a:prstGeom prst="can">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chemeClr val="tx1"/>
                </a:solidFill>
                <a:latin typeface="Calibri"/>
                <a:ea typeface="Calibri Light"/>
                <a:cs typeface="Calibri"/>
              </a:rPr>
              <a:t>Measurement DB</a:t>
            </a:r>
          </a:p>
        </p:txBody>
      </p:sp>
      <p:sp>
        <p:nvSpPr>
          <p:cNvPr id="13" name="TextBox 12">
            <a:extLst>
              <a:ext uri="{FF2B5EF4-FFF2-40B4-BE49-F238E27FC236}">
                <a16:creationId xmlns:a16="http://schemas.microsoft.com/office/drawing/2014/main" id="{62BB1CF9-6658-0D8E-CB8D-7AEA028F6DC8}"/>
              </a:ext>
            </a:extLst>
          </p:cNvPr>
          <p:cNvSpPr txBox="1"/>
          <p:nvPr/>
        </p:nvSpPr>
        <p:spPr>
          <a:xfrm>
            <a:off x="10101845" y="3565184"/>
            <a:ext cx="187976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Calibri"/>
                <a:ea typeface="Calibri Light"/>
                <a:cs typeface="Calibri"/>
              </a:rPr>
              <a:t>Detect Control-Flow Hijack</a:t>
            </a:r>
          </a:p>
        </p:txBody>
      </p:sp>
      <p:cxnSp>
        <p:nvCxnSpPr>
          <p:cNvPr id="25" name="Curved Connector 58">
            <a:extLst>
              <a:ext uri="{FF2B5EF4-FFF2-40B4-BE49-F238E27FC236}">
                <a16:creationId xmlns:a16="http://schemas.microsoft.com/office/drawing/2014/main" id="{47AAC77E-E53E-CFC3-6093-5937613752C0}"/>
              </a:ext>
            </a:extLst>
          </p:cNvPr>
          <p:cNvCxnSpPr>
            <a:cxnSpLocks/>
          </p:cNvCxnSpPr>
          <p:nvPr/>
        </p:nvCxnSpPr>
        <p:spPr>
          <a:xfrm>
            <a:off x="9743287" y="4194719"/>
            <a:ext cx="712719" cy="547286"/>
          </a:xfrm>
          <a:prstGeom prst="curvedConnector2">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27" name="Picture 6" descr="Judge | Wolvesville Wiki | Fandom">
            <a:extLst>
              <a:ext uri="{FF2B5EF4-FFF2-40B4-BE49-F238E27FC236}">
                <a16:creationId xmlns:a16="http://schemas.microsoft.com/office/drawing/2014/main" id="{4964E17D-BD7A-D74C-5F25-240F2CEE6D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9187" y="2955873"/>
            <a:ext cx="1514998" cy="1828153"/>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36D38B22-1ECC-AC38-B5D4-55903D429995}"/>
              </a:ext>
            </a:extLst>
          </p:cNvPr>
          <p:cNvSpPr txBox="1"/>
          <p:nvPr/>
        </p:nvSpPr>
        <p:spPr>
          <a:xfrm>
            <a:off x="8488758" y="4657989"/>
            <a:ext cx="165844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000" b="1">
                <a:solidFill>
                  <a:schemeClr val="accent6">
                    <a:lumMod val="76000"/>
                  </a:schemeClr>
                </a:solidFill>
                <a:latin typeface="Calibri"/>
                <a:ea typeface="Calibri"/>
                <a:cs typeface="Arial"/>
              </a:rPr>
              <a:t>VERIFIER</a:t>
            </a:r>
          </a:p>
        </p:txBody>
      </p:sp>
      <p:cxnSp>
        <p:nvCxnSpPr>
          <p:cNvPr id="171" name="Straight Arrow Connector 170">
            <a:extLst>
              <a:ext uri="{FF2B5EF4-FFF2-40B4-BE49-F238E27FC236}">
                <a16:creationId xmlns:a16="http://schemas.microsoft.com/office/drawing/2014/main" id="{52F8B2F4-0E9A-6F7B-332A-4377C0083526}"/>
              </a:ext>
            </a:extLst>
          </p:cNvPr>
          <p:cNvCxnSpPr/>
          <p:nvPr/>
        </p:nvCxnSpPr>
        <p:spPr>
          <a:xfrm flipH="1">
            <a:off x="6109426" y="2183016"/>
            <a:ext cx="1042860" cy="708432"/>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72" name="Rectangle 171">
            <a:extLst>
              <a:ext uri="{FF2B5EF4-FFF2-40B4-BE49-F238E27FC236}">
                <a16:creationId xmlns:a16="http://schemas.microsoft.com/office/drawing/2014/main" id="{B0345EDF-40B2-751F-7C1B-A2E150CBA82E}"/>
              </a:ext>
            </a:extLst>
          </p:cNvPr>
          <p:cNvSpPr/>
          <p:nvPr/>
        </p:nvSpPr>
        <p:spPr>
          <a:xfrm>
            <a:off x="6083423" y="2139560"/>
            <a:ext cx="745533" cy="3341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i="1">
                <a:solidFill>
                  <a:srgbClr val="000000"/>
                </a:solidFill>
                <a:latin typeface="Lucida Sans Typewriter"/>
                <a:ea typeface="Calibri"/>
                <a:cs typeface="Calibri"/>
              </a:rPr>
              <a:t>I</a:t>
            </a:r>
          </a:p>
        </p:txBody>
      </p:sp>
      <p:cxnSp>
        <p:nvCxnSpPr>
          <p:cNvPr id="173" name="Straight Arrow Connector 172">
            <a:extLst>
              <a:ext uri="{FF2B5EF4-FFF2-40B4-BE49-F238E27FC236}">
                <a16:creationId xmlns:a16="http://schemas.microsoft.com/office/drawing/2014/main" id="{62915549-24D3-A32C-DB17-DFE2D53C9D19}"/>
              </a:ext>
            </a:extLst>
          </p:cNvPr>
          <p:cNvCxnSpPr>
            <a:cxnSpLocks/>
          </p:cNvCxnSpPr>
          <p:nvPr/>
        </p:nvCxnSpPr>
        <p:spPr>
          <a:xfrm>
            <a:off x="8188337" y="2176331"/>
            <a:ext cx="795298" cy="741853"/>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74" name="Rectangle 173">
            <a:extLst>
              <a:ext uri="{FF2B5EF4-FFF2-40B4-BE49-F238E27FC236}">
                <a16:creationId xmlns:a16="http://schemas.microsoft.com/office/drawing/2014/main" id="{0BB74DF4-144A-9C38-0592-194295484718}"/>
              </a:ext>
            </a:extLst>
          </p:cNvPr>
          <p:cNvSpPr/>
          <p:nvPr/>
        </p:nvSpPr>
        <p:spPr>
          <a:xfrm>
            <a:off x="8442949" y="2313349"/>
            <a:ext cx="745533" cy="3341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i="1">
                <a:solidFill>
                  <a:srgbClr val="000000"/>
                </a:solidFill>
                <a:latin typeface="Lucida Sans Typewriter"/>
                <a:ea typeface="Calibri"/>
                <a:cs typeface="Calibri"/>
              </a:rPr>
              <a:t>I</a:t>
            </a:r>
          </a:p>
        </p:txBody>
      </p:sp>
      <p:pic>
        <p:nvPicPr>
          <p:cNvPr id="163" name="Picture 162" descr="1,700+ Iv Infusion Stock Illustrations, Royalty-Free Vector Graphics &amp; Clip  Art - iStock | Iv infusion therapy, Iv infusion bag, Iv infusion patient">
            <a:extLst>
              <a:ext uri="{FF2B5EF4-FFF2-40B4-BE49-F238E27FC236}">
                <a16:creationId xmlns:a16="http://schemas.microsoft.com/office/drawing/2014/main" id="{F0BB4416-42CB-374B-B3DB-9F82C598592F}"/>
              </a:ext>
            </a:extLst>
          </p:cNvPr>
          <p:cNvPicPr>
            <a:picLocks noChangeAspect="1"/>
          </p:cNvPicPr>
          <p:nvPr/>
        </p:nvPicPr>
        <p:blipFill>
          <a:blip r:embed="rId5"/>
          <a:stretch>
            <a:fillRect/>
          </a:stretch>
        </p:blipFill>
        <p:spPr>
          <a:xfrm>
            <a:off x="372458" y="2781720"/>
            <a:ext cx="1116904" cy="1507661"/>
          </a:xfrm>
          <a:prstGeom prst="rect">
            <a:avLst/>
          </a:prstGeom>
        </p:spPr>
      </p:pic>
      <p:sp>
        <p:nvSpPr>
          <p:cNvPr id="167" name="TextBox 166">
            <a:extLst>
              <a:ext uri="{FF2B5EF4-FFF2-40B4-BE49-F238E27FC236}">
                <a16:creationId xmlns:a16="http://schemas.microsoft.com/office/drawing/2014/main" id="{CEBD8E4D-BE7A-41CC-69B3-2F352906A77D}"/>
              </a:ext>
            </a:extLst>
          </p:cNvPr>
          <p:cNvSpPr txBox="1"/>
          <p:nvPr/>
        </p:nvSpPr>
        <p:spPr>
          <a:xfrm>
            <a:off x="375149" y="2382210"/>
            <a:ext cx="1338032" cy="400110"/>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000">
                <a:solidFill>
                  <a:srgbClr val="FF0000"/>
                </a:solidFill>
                <a:latin typeface="Calibri"/>
                <a:ea typeface="Calibri"/>
                <a:cs typeface="Calibri"/>
              </a:rPr>
              <a:t>PROVER</a:t>
            </a:r>
          </a:p>
        </p:txBody>
      </p:sp>
      <p:cxnSp>
        <p:nvCxnSpPr>
          <p:cNvPr id="176" name="Straight Arrow Connector 175">
            <a:extLst>
              <a:ext uri="{FF2B5EF4-FFF2-40B4-BE49-F238E27FC236}">
                <a16:creationId xmlns:a16="http://schemas.microsoft.com/office/drawing/2014/main" id="{3571852F-8780-28DA-C8E5-D1E6EF198591}"/>
              </a:ext>
            </a:extLst>
          </p:cNvPr>
          <p:cNvCxnSpPr/>
          <p:nvPr/>
        </p:nvCxnSpPr>
        <p:spPr>
          <a:xfrm>
            <a:off x="5741958" y="4312313"/>
            <a:ext cx="2398037" cy="2671"/>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77" name="TextBox 176">
            <a:extLst>
              <a:ext uri="{FF2B5EF4-FFF2-40B4-BE49-F238E27FC236}">
                <a16:creationId xmlns:a16="http://schemas.microsoft.com/office/drawing/2014/main" id="{4CE91EE1-8C4C-EA03-5D03-BA55E84C5F08}"/>
              </a:ext>
            </a:extLst>
          </p:cNvPr>
          <p:cNvSpPr txBox="1"/>
          <p:nvPr/>
        </p:nvSpPr>
        <p:spPr>
          <a:xfrm>
            <a:off x="6112171" y="3868052"/>
            <a:ext cx="165568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000" dirty="0">
                <a:latin typeface="Calibri"/>
                <a:ea typeface="Calibri"/>
                <a:cs typeface="Calibri"/>
              </a:rPr>
              <a:t>CFA report</a:t>
            </a:r>
          </a:p>
        </p:txBody>
      </p:sp>
      <p:sp>
        <p:nvSpPr>
          <p:cNvPr id="4" name="Slide Number Placeholder 3">
            <a:extLst>
              <a:ext uri="{FF2B5EF4-FFF2-40B4-BE49-F238E27FC236}">
                <a16:creationId xmlns:a16="http://schemas.microsoft.com/office/drawing/2014/main" id="{DB65EEB7-24E7-0B8C-5A61-BC59DDBF7198}"/>
              </a:ext>
            </a:extLst>
          </p:cNvPr>
          <p:cNvSpPr>
            <a:spLocks noGrp="1"/>
          </p:cNvSpPr>
          <p:nvPr>
            <p:ph type="sldNum" sz="quarter" idx="12"/>
          </p:nvPr>
        </p:nvSpPr>
        <p:spPr/>
        <p:txBody>
          <a:bodyPr/>
          <a:lstStyle/>
          <a:p>
            <a:fld id="{330EA680-D336-4FF7-8B7A-9848BB0A1C32}" type="slidenum">
              <a:rPr lang="en-GB" smtClean="0">
                <a:latin typeface="Calibri"/>
                <a:ea typeface="Calibri"/>
                <a:cs typeface="Calibri"/>
              </a:rPr>
              <a:t>12</a:t>
            </a:fld>
            <a:endParaRPr lang="en-GB">
              <a:latin typeface="Calibri"/>
              <a:ea typeface="Calibri"/>
              <a:cs typeface="Calibri"/>
            </a:endParaRPr>
          </a:p>
        </p:txBody>
      </p:sp>
      <p:sp>
        <p:nvSpPr>
          <p:cNvPr id="5" name="TextBox 4">
            <a:extLst>
              <a:ext uri="{FF2B5EF4-FFF2-40B4-BE49-F238E27FC236}">
                <a16:creationId xmlns:a16="http://schemas.microsoft.com/office/drawing/2014/main" id="{3B9BAC8C-F2BE-B143-7BCD-670328E43B88}"/>
              </a:ext>
            </a:extLst>
          </p:cNvPr>
          <p:cNvSpPr txBox="1"/>
          <p:nvPr/>
        </p:nvSpPr>
        <p:spPr>
          <a:xfrm>
            <a:off x="8131640" y="1440983"/>
            <a:ext cx="2367643" cy="472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latin typeface="Calibri"/>
                <a:ea typeface="Calibri"/>
                <a:cs typeface="Calibri"/>
              </a:rPr>
              <a:t>Remote Operator</a:t>
            </a:r>
          </a:p>
        </p:txBody>
      </p:sp>
      <p:sp>
        <p:nvSpPr>
          <p:cNvPr id="7" name="TextBox 6">
            <a:extLst>
              <a:ext uri="{FF2B5EF4-FFF2-40B4-BE49-F238E27FC236}">
                <a16:creationId xmlns:a16="http://schemas.microsoft.com/office/drawing/2014/main" id="{7D7DA79E-5D52-F15D-B688-C00353AF5A2A}"/>
              </a:ext>
            </a:extLst>
          </p:cNvPr>
          <p:cNvSpPr txBox="1"/>
          <p:nvPr/>
        </p:nvSpPr>
        <p:spPr>
          <a:xfrm>
            <a:off x="237509" y="6202635"/>
            <a:ext cx="630868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alibri"/>
                <a:ea typeface="Calibri"/>
                <a:cs typeface="Arial"/>
              </a:rPr>
              <a:t>CFLAT: Control-Flow Attestation for Embedded Systems Software, CCS 2016</a:t>
            </a:r>
            <a:endParaRPr lang="en-US" sz="1400">
              <a:latin typeface="Calibri"/>
              <a:ea typeface="Calibri"/>
              <a:cs typeface="Calibri"/>
            </a:endParaRPr>
          </a:p>
        </p:txBody>
      </p:sp>
      <p:sp>
        <p:nvSpPr>
          <p:cNvPr id="12" name="TextBox 11">
            <a:extLst>
              <a:ext uri="{FF2B5EF4-FFF2-40B4-BE49-F238E27FC236}">
                <a16:creationId xmlns:a16="http://schemas.microsoft.com/office/drawing/2014/main" id="{A23CA856-855F-A16E-DCF1-CF2023EBE222}"/>
              </a:ext>
            </a:extLst>
          </p:cNvPr>
          <p:cNvSpPr txBox="1"/>
          <p:nvPr/>
        </p:nvSpPr>
        <p:spPr>
          <a:xfrm>
            <a:off x="4846832" y="5595909"/>
            <a:ext cx="255068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solidFill>
                  <a:srgbClr val="FF0000"/>
                </a:solidFill>
                <a:latin typeface="Calibri"/>
                <a:ea typeface="Calibri"/>
                <a:cs typeface="Calibri"/>
              </a:rPr>
              <a:t>Can we do better?</a:t>
            </a:r>
          </a:p>
        </p:txBody>
      </p:sp>
      <p:pic>
        <p:nvPicPr>
          <p:cNvPr id="6" name="Picture 5" descr="A diagram of a diagram&#10;&#10;AI-generated content may be incorrect.">
            <a:extLst>
              <a:ext uri="{FF2B5EF4-FFF2-40B4-BE49-F238E27FC236}">
                <a16:creationId xmlns:a16="http://schemas.microsoft.com/office/drawing/2014/main" id="{05D7A9C1-C9FE-2272-085A-E0219348E2FC}"/>
              </a:ext>
            </a:extLst>
          </p:cNvPr>
          <p:cNvPicPr>
            <a:picLocks noChangeAspect="1"/>
          </p:cNvPicPr>
          <p:nvPr/>
        </p:nvPicPr>
        <p:blipFill>
          <a:blip r:embed="rId6"/>
          <a:stretch>
            <a:fillRect/>
          </a:stretch>
        </p:blipFill>
        <p:spPr>
          <a:xfrm>
            <a:off x="1581294" y="1861458"/>
            <a:ext cx="4016539" cy="3347357"/>
          </a:xfrm>
          <a:prstGeom prst="rect">
            <a:avLst/>
          </a:prstGeom>
          <a:ln>
            <a:solidFill>
              <a:schemeClr val="tx1"/>
            </a:solidFill>
            <a:prstDash val="sysDot"/>
          </a:ln>
        </p:spPr>
      </p:pic>
      <p:sp>
        <p:nvSpPr>
          <p:cNvPr id="3" name="Footer Placeholder 2">
            <a:extLst>
              <a:ext uri="{FF2B5EF4-FFF2-40B4-BE49-F238E27FC236}">
                <a16:creationId xmlns:a16="http://schemas.microsoft.com/office/drawing/2014/main" id="{9ADB2CE6-9B8F-D60B-53FC-C43D1FE85E23}"/>
              </a:ext>
            </a:extLst>
          </p:cNvPr>
          <p:cNvSpPr>
            <a:spLocks noGrp="1"/>
          </p:cNvSpPr>
          <p:nvPr>
            <p:ph type="ftr" sz="quarter" idx="11"/>
          </p:nvPr>
        </p:nvSpPr>
        <p:spPr/>
        <p:txBody>
          <a:bodyPr/>
          <a:lstStyle/>
          <a:p>
            <a:r>
              <a:rPr lang="en-US"/>
              <a:t>Control-Flow Attestation</a:t>
            </a:r>
            <a:endParaRPr lang="en-GB"/>
          </a:p>
        </p:txBody>
      </p:sp>
    </p:spTree>
    <p:extLst>
      <p:ext uri="{BB962C8B-B14F-4D97-AF65-F5344CB8AC3E}">
        <p14:creationId xmlns:p14="http://schemas.microsoft.com/office/powerpoint/2010/main" val="1521173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4" grpId="0"/>
      <p:bldP spid="177"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E4FC808-35E1-6267-713B-CBDFDE602344}"/>
            </a:ext>
          </a:extLst>
        </p:cNvPr>
        <p:cNvGrpSpPr/>
        <p:nvPr/>
      </p:nvGrpSpPr>
      <p:grpSpPr>
        <a:xfrm>
          <a:off x="0" y="0"/>
          <a:ext cx="0" cy="0"/>
          <a:chOff x="0" y="0"/>
          <a:chExt cx="0" cy="0"/>
        </a:xfrm>
      </p:grpSpPr>
      <p:sp>
        <p:nvSpPr>
          <p:cNvPr id="37" name="TextBox 1">
            <a:extLst>
              <a:ext uri="{FF2B5EF4-FFF2-40B4-BE49-F238E27FC236}">
                <a16:creationId xmlns:a16="http://schemas.microsoft.com/office/drawing/2014/main" id="{4A66911F-7272-1A07-33CA-94A493546D22}"/>
              </a:ext>
            </a:extLst>
          </p:cNvPr>
          <p:cNvSpPr txBox="1"/>
          <p:nvPr/>
        </p:nvSpPr>
        <p:spPr>
          <a:xfrm>
            <a:off x="6773873" y="1558380"/>
            <a:ext cx="2220213" cy="461665"/>
          </a:xfrm>
          <a:prstGeom prst="rect">
            <a:avLst/>
          </a:prstGeom>
          <a:solidFill>
            <a:schemeClr val="bg2"/>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latin typeface="Calibri"/>
                <a:ea typeface="Calibri"/>
                <a:cs typeface="Calibri"/>
              </a:rPr>
              <a:t>REE            TEE</a:t>
            </a:r>
          </a:p>
        </p:txBody>
      </p:sp>
      <p:sp>
        <p:nvSpPr>
          <p:cNvPr id="2" name="Title 1">
            <a:extLst>
              <a:ext uri="{FF2B5EF4-FFF2-40B4-BE49-F238E27FC236}">
                <a16:creationId xmlns:a16="http://schemas.microsoft.com/office/drawing/2014/main" id="{0D92D99F-BC93-AC65-AC95-4790037C7FBD}"/>
              </a:ext>
            </a:extLst>
          </p:cNvPr>
          <p:cNvSpPr>
            <a:spLocks noGrp="1"/>
          </p:cNvSpPr>
          <p:nvPr>
            <p:ph type="title"/>
          </p:nvPr>
        </p:nvSpPr>
        <p:spPr>
          <a:xfrm>
            <a:off x="838200" y="454"/>
            <a:ext cx="10515600" cy="1325563"/>
          </a:xfrm>
        </p:spPr>
        <p:txBody>
          <a:bodyPr/>
          <a:lstStyle/>
          <a:p>
            <a:pPr algn="ctr"/>
            <a:r>
              <a:rPr lang="en-US" dirty="0">
                <a:latin typeface="Calibri"/>
                <a:ea typeface="Calibri"/>
                <a:cs typeface="Calibri"/>
              </a:rPr>
              <a:t>Strawman Approach II: Record Execution</a:t>
            </a:r>
          </a:p>
        </p:txBody>
      </p:sp>
      <p:sp>
        <p:nvSpPr>
          <p:cNvPr id="4" name="Rectangle: Rounded Corners 3">
            <a:extLst>
              <a:ext uri="{FF2B5EF4-FFF2-40B4-BE49-F238E27FC236}">
                <a16:creationId xmlns:a16="http://schemas.microsoft.com/office/drawing/2014/main" id="{6FDF65D6-B945-6C4D-AE69-E034D3F9C583}"/>
              </a:ext>
            </a:extLst>
          </p:cNvPr>
          <p:cNvSpPr/>
          <p:nvPr/>
        </p:nvSpPr>
        <p:spPr>
          <a:xfrm>
            <a:off x="5338841" y="2492962"/>
            <a:ext cx="607670" cy="327949"/>
          </a:xfrm>
          <a:prstGeom prst="roundRect">
            <a:avLst/>
          </a:prstGeom>
          <a:solidFill>
            <a:schemeClr val="accent6">
              <a:lumMod val="40000"/>
              <a:lumOff val="60000"/>
            </a:schemeClr>
          </a:solidFill>
        </p:spPr>
        <p:style>
          <a:lnRef idx="1">
            <a:schemeClr val="accent6"/>
          </a:lnRef>
          <a:fillRef idx="2">
            <a:schemeClr val="accent6"/>
          </a:fillRef>
          <a:effectRef idx="1">
            <a:schemeClr val="accent6"/>
          </a:effectRef>
          <a:fontRef idx="minor">
            <a:schemeClr val="dk1"/>
          </a:fontRef>
        </p:style>
        <p:txBody>
          <a:bodyPr lIns="91440" tIns="45720" rIns="91440" bIns="45720" rtlCol="0" anchor="ctr"/>
          <a:lstStyle/>
          <a:p>
            <a:pPr algn="ctr"/>
            <a:r>
              <a:rPr lang="en-US" sz="1600" b="1" dirty="0">
                <a:latin typeface="Lucida Sans Typewriter"/>
                <a:ea typeface="Calibri"/>
                <a:cs typeface="Calibri"/>
              </a:rPr>
              <a:t>BB1</a:t>
            </a:r>
          </a:p>
        </p:txBody>
      </p:sp>
      <p:sp>
        <p:nvSpPr>
          <p:cNvPr id="5" name="Rectangle: Rounded Corners 4">
            <a:extLst>
              <a:ext uri="{FF2B5EF4-FFF2-40B4-BE49-F238E27FC236}">
                <a16:creationId xmlns:a16="http://schemas.microsoft.com/office/drawing/2014/main" id="{F8490799-8501-EBC4-E686-BE142467AD0B}"/>
              </a:ext>
            </a:extLst>
          </p:cNvPr>
          <p:cNvSpPr/>
          <p:nvPr/>
        </p:nvSpPr>
        <p:spPr>
          <a:xfrm>
            <a:off x="5743955" y="3418936"/>
            <a:ext cx="607670" cy="327949"/>
          </a:xfrm>
          <a:prstGeom prst="roundRect">
            <a:avLst/>
          </a:prstGeom>
          <a:solidFill>
            <a:schemeClr val="accent6">
              <a:lumMod val="40000"/>
              <a:lumOff val="60000"/>
            </a:schemeClr>
          </a:solidFill>
        </p:spPr>
        <p:style>
          <a:lnRef idx="1">
            <a:schemeClr val="accent6"/>
          </a:lnRef>
          <a:fillRef idx="2">
            <a:schemeClr val="accent6"/>
          </a:fillRef>
          <a:effectRef idx="1">
            <a:schemeClr val="accent6"/>
          </a:effectRef>
          <a:fontRef idx="minor">
            <a:schemeClr val="dk1"/>
          </a:fontRef>
        </p:style>
        <p:txBody>
          <a:bodyPr lIns="91440" tIns="45720" rIns="91440" bIns="45720" rtlCol="0" anchor="ctr"/>
          <a:lstStyle/>
          <a:p>
            <a:pPr algn="ctr"/>
            <a:r>
              <a:rPr lang="en-US" sz="1600" b="1" dirty="0">
                <a:latin typeface="Lucida Sans Typewriter"/>
                <a:ea typeface="Calibri"/>
                <a:cs typeface="Calibri"/>
              </a:rPr>
              <a:t>BB2</a:t>
            </a:r>
          </a:p>
        </p:txBody>
      </p:sp>
      <p:sp>
        <p:nvSpPr>
          <p:cNvPr id="6" name="Rectangle: Rounded Corners 5">
            <a:extLst>
              <a:ext uri="{FF2B5EF4-FFF2-40B4-BE49-F238E27FC236}">
                <a16:creationId xmlns:a16="http://schemas.microsoft.com/office/drawing/2014/main" id="{163F2D3A-77B0-4653-7223-7296114DB951}"/>
              </a:ext>
            </a:extLst>
          </p:cNvPr>
          <p:cNvSpPr/>
          <p:nvPr/>
        </p:nvSpPr>
        <p:spPr>
          <a:xfrm>
            <a:off x="4827624" y="3418935"/>
            <a:ext cx="607670" cy="327949"/>
          </a:xfrm>
          <a:prstGeom prst="roundRect">
            <a:avLst/>
          </a:prstGeom>
        </p:spPr>
        <p:style>
          <a:lnRef idx="1">
            <a:schemeClr val="accent6"/>
          </a:lnRef>
          <a:fillRef idx="2">
            <a:schemeClr val="accent6"/>
          </a:fillRef>
          <a:effectRef idx="1">
            <a:schemeClr val="accent6"/>
          </a:effectRef>
          <a:fontRef idx="minor">
            <a:schemeClr val="dk1"/>
          </a:fontRef>
        </p:style>
        <p:txBody>
          <a:bodyPr lIns="91440" tIns="45720" rIns="91440" bIns="45720" rtlCol="0" anchor="ctr"/>
          <a:lstStyle/>
          <a:p>
            <a:pPr algn="ctr"/>
            <a:r>
              <a:rPr lang="en-US" sz="1600" b="1" dirty="0">
                <a:latin typeface="Lucida Sans Typewriter"/>
                <a:ea typeface="Calibri"/>
                <a:cs typeface="Calibri"/>
              </a:rPr>
              <a:t>BB3</a:t>
            </a:r>
          </a:p>
        </p:txBody>
      </p:sp>
      <p:sp>
        <p:nvSpPr>
          <p:cNvPr id="7" name="Rectangle: Rounded Corners 6">
            <a:extLst>
              <a:ext uri="{FF2B5EF4-FFF2-40B4-BE49-F238E27FC236}">
                <a16:creationId xmlns:a16="http://schemas.microsoft.com/office/drawing/2014/main" id="{2DC5A052-0842-CD41-59B9-B9AD7169CC88}"/>
              </a:ext>
            </a:extLst>
          </p:cNvPr>
          <p:cNvSpPr/>
          <p:nvPr/>
        </p:nvSpPr>
        <p:spPr>
          <a:xfrm>
            <a:off x="5309904" y="4335265"/>
            <a:ext cx="607670" cy="327949"/>
          </a:xfrm>
          <a:prstGeom prst="roundRect">
            <a:avLst/>
          </a:prstGeom>
        </p:spPr>
        <p:style>
          <a:lnRef idx="1">
            <a:schemeClr val="accent6"/>
          </a:lnRef>
          <a:fillRef idx="2">
            <a:schemeClr val="accent6"/>
          </a:fillRef>
          <a:effectRef idx="1">
            <a:schemeClr val="accent6"/>
          </a:effectRef>
          <a:fontRef idx="minor">
            <a:schemeClr val="dk1"/>
          </a:fontRef>
        </p:style>
        <p:txBody>
          <a:bodyPr lIns="91440" tIns="45720" rIns="91440" bIns="45720" rtlCol="0" anchor="ctr"/>
          <a:lstStyle/>
          <a:p>
            <a:pPr algn="ctr"/>
            <a:r>
              <a:rPr lang="en-US" sz="1600" b="1" dirty="0">
                <a:latin typeface="Lucida Sans Typewriter"/>
                <a:ea typeface="Calibri"/>
                <a:cs typeface="Calibri"/>
              </a:rPr>
              <a:t>BB4</a:t>
            </a:r>
          </a:p>
        </p:txBody>
      </p:sp>
      <p:sp>
        <p:nvSpPr>
          <p:cNvPr id="8" name="Rectangle: Rounded Corners 7">
            <a:extLst>
              <a:ext uri="{FF2B5EF4-FFF2-40B4-BE49-F238E27FC236}">
                <a16:creationId xmlns:a16="http://schemas.microsoft.com/office/drawing/2014/main" id="{F3538807-4053-6D19-802B-80799466C5E4}"/>
              </a:ext>
            </a:extLst>
          </p:cNvPr>
          <p:cNvSpPr/>
          <p:nvPr/>
        </p:nvSpPr>
        <p:spPr>
          <a:xfrm>
            <a:off x="6110486" y="4335264"/>
            <a:ext cx="607670" cy="327949"/>
          </a:xfrm>
          <a:prstGeom prst="roundRect">
            <a:avLst/>
          </a:prstGeom>
          <a:solidFill>
            <a:schemeClr val="accent6">
              <a:lumMod val="40000"/>
              <a:lumOff val="60000"/>
            </a:schemeClr>
          </a:solidFill>
        </p:spPr>
        <p:style>
          <a:lnRef idx="1">
            <a:schemeClr val="accent6"/>
          </a:lnRef>
          <a:fillRef idx="2">
            <a:schemeClr val="accent6"/>
          </a:fillRef>
          <a:effectRef idx="1">
            <a:schemeClr val="accent6"/>
          </a:effectRef>
          <a:fontRef idx="minor">
            <a:schemeClr val="dk1"/>
          </a:fontRef>
        </p:style>
        <p:txBody>
          <a:bodyPr lIns="91440" tIns="45720" rIns="91440" bIns="45720" rtlCol="0" anchor="ctr"/>
          <a:lstStyle/>
          <a:p>
            <a:pPr algn="ctr"/>
            <a:r>
              <a:rPr lang="en-US" sz="1600" b="1" dirty="0">
                <a:latin typeface="Lucida Sans Typewriter"/>
                <a:ea typeface="Calibri"/>
                <a:cs typeface="Calibri"/>
              </a:rPr>
              <a:t>BB5</a:t>
            </a:r>
          </a:p>
        </p:txBody>
      </p:sp>
      <p:sp>
        <p:nvSpPr>
          <p:cNvPr id="9" name="Rectangle: Rounded Corners 8">
            <a:extLst>
              <a:ext uri="{FF2B5EF4-FFF2-40B4-BE49-F238E27FC236}">
                <a16:creationId xmlns:a16="http://schemas.microsoft.com/office/drawing/2014/main" id="{8848CA1E-8C2C-7732-D4F7-F756D3E3FBEA}"/>
              </a:ext>
            </a:extLst>
          </p:cNvPr>
          <p:cNvSpPr/>
          <p:nvPr/>
        </p:nvSpPr>
        <p:spPr>
          <a:xfrm>
            <a:off x="4924081" y="5396277"/>
            <a:ext cx="607670" cy="327949"/>
          </a:xfrm>
          <a:prstGeom prst="roundRect">
            <a:avLst/>
          </a:prstGeom>
        </p:spPr>
        <p:style>
          <a:lnRef idx="1">
            <a:schemeClr val="accent6"/>
          </a:lnRef>
          <a:fillRef idx="2">
            <a:schemeClr val="accent6"/>
          </a:fillRef>
          <a:effectRef idx="1">
            <a:schemeClr val="accent6"/>
          </a:effectRef>
          <a:fontRef idx="minor">
            <a:schemeClr val="dk1"/>
          </a:fontRef>
        </p:style>
        <p:txBody>
          <a:bodyPr lIns="91440" tIns="45720" rIns="91440" bIns="45720" rtlCol="0" anchor="ctr"/>
          <a:lstStyle/>
          <a:p>
            <a:pPr algn="ctr"/>
            <a:r>
              <a:rPr lang="en-US" sz="1600" b="1" dirty="0">
                <a:latin typeface="Lucida Sans Typewriter"/>
                <a:ea typeface="Calibri"/>
                <a:cs typeface="Calibri"/>
              </a:rPr>
              <a:t>BB6</a:t>
            </a:r>
          </a:p>
        </p:txBody>
      </p:sp>
      <p:cxnSp>
        <p:nvCxnSpPr>
          <p:cNvPr id="10" name="Straight Arrow Connector 9">
            <a:extLst>
              <a:ext uri="{FF2B5EF4-FFF2-40B4-BE49-F238E27FC236}">
                <a16:creationId xmlns:a16="http://schemas.microsoft.com/office/drawing/2014/main" id="{BC6A71E3-B2C2-FDAA-00D1-20AAB308990A}"/>
              </a:ext>
            </a:extLst>
          </p:cNvPr>
          <p:cNvCxnSpPr/>
          <p:nvPr/>
        </p:nvCxnSpPr>
        <p:spPr>
          <a:xfrm>
            <a:off x="5134943" y="3751207"/>
            <a:ext cx="46297" cy="1637814"/>
          </a:xfrm>
          <a:prstGeom prst="straightConnector1">
            <a:avLst/>
          </a:prstGeom>
          <a:ln w="12700">
            <a:headEnd type="none"/>
            <a:tailEnd type="arrow"/>
          </a:ln>
        </p:spPr>
        <p:style>
          <a:lnRef idx="1">
            <a:schemeClr val="accent6"/>
          </a:lnRef>
          <a:fillRef idx="2">
            <a:schemeClr val="accent6"/>
          </a:fillRef>
          <a:effectRef idx="1">
            <a:schemeClr val="accent6"/>
          </a:effectRef>
          <a:fontRef idx="minor">
            <a:schemeClr val="dk1"/>
          </a:fontRef>
        </p:style>
      </p:cxnSp>
      <p:cxnSp>
        <p:nvCxnSpPr>
          <p:cNvPr id="12" name="Straight Arrow Connector 11">
            <a:extLst>
              <a:ext uri="{FF2B5EF4-FFF2-40B4-BE49-F238E27FC236}">
                <a16:creationId xmlns:a16="http://schemas.microsoft.com/office/drawing/2014/main" id="{4129230E-8532-E529-D9D0-CFD8BC07B3C1}"/>
              </a:ext>
            </a:extLst>
          </p:cNvPr>
          <p:cNvCxnSpPr>
            <a:cxnSpLocks/>
          </p:cNvCxnSpPr>
          <p:nvPr/>
        </p:nvCxnSpPr>
        <p:spPr>
          <a:xfrm flipH="1">
            <a:off x="5210176" y="2844522"/>
            <a:ext cx="387751" cy="557511"/>
          </a:xfrm>
          <a:prstGeom prst="straightConnector1">
            <a:avLst/>
          </a:prstGeom>
          <a:ln w="12700">
            <a:headEnd type="none"/>
            <a:tailEnd type="arrow"/>
          </a:ln>
        </p:spPr>
        <p:style>
          <a:lnRef idx="1">
            <a:schemeClr val="accent6"/>
          </a:lnRef>
          <a:fillRef idx="2">
            <a:schemeClr val="accent6"/>
          </a:fillRef>
          <a:effectRef idx="1">
            <a:schemeClr val="accent6"/>
          </a:effectRef>
          <a:fontRef idx="minor">
            <a:schemeClr val="dk1"/>
          </a:fontRef>
        </p:style>
      </p:cxnSp>
      <p:cxnSp>
        <p:nvCxnSpPr>
          <p:cNvPr id="13" name="Straight Arrow Connector 12">
            <a:extLst>
              <a:ext uri="{FF2B5EF4-FFF2-40B4-BE49-F238E27FC236}">
                <a16:creationId xmlns:a16="http://schemas.microsoft.com/office/drawing/2014/main" id="{79F0A64E-DA7E-36F1-8C6A-DFF9983E80BF}"/>
              </a:ext>
            </a:extLst>
          </p:cNvPr>
          <p:cNvCxnSpPr>
            <a:cxnSpLocks/>
          </p:cNvCxnSpPr>
          <p:nvPr/>
        </p:nvCxnSpPr>
        <p:spPr>
          <a:xfrm>
            <a:off x="5626864" y="2844523"/>
            <a:ext cx="306733" cy="567156"/>
          </a:xfrm>
          <a:prstGeom prst="straightConnector1">
            <a:avLst/>
          </a:prstGeom>
          <a:ln w="12700">
            <a:solidFill>
              <a:schemeClr val="accent6">
                <a:lumMod val="75000"/>
              </a:schemeClr>
            </a:solidFill>
            <a:headEnd type="none"/>
            <a:tailEnd type="arrow"/>
          </a:ln>
        </p:spPr>
        <p:style>
          <a:lnRef idx="1">
            <a:schemeClr val="accent6"/>
          </a:lnRef>
          <a:fillRef idx="2">
            <a:schemeClr val="accent6"/>
          </a:fillRef>
          <a:effectRef idx="1">
            <a:schemeClr val="accent6"/>
          </a:effectRef>
          <a:fontRef idx="minor">
            <a:schemeClr val="dk1"/>
          </a:fontRef>
        </p:style>
      </p:cxnSp>
      <p:cxnSp>
        <p:nvCxnSpPr>
          <p:cNvPr id="16" name="Straight Arrow Connector 15">
            <a:extLst>
              <a:ext uri="{FF2B5EF4-FFF2-40B4-BE49-F238E27FC236}">
                <a16:creationId xmlns:a16="http://schemas.microsoft.com/office/drawing/2014/main" id="{9184C8D2-351F-8339-ED60-D7F61A65E7EC}"/>
              </a:ext>
            </a:extLst>
          </p:cNvPr>
          <p:cNvCxnSpPr>
            <a:cxnSpLocks/>
          </p:cNvCxnSpPr>
          <p:nvPr/>
        </p:nvCxnSpPr>
        <p:spPr>
          <a:xfrm flipH="1">
            <a:off x="5653873" y="3751206"/>
            <a:ext cx="387751" cy="557511"/>
          </a:xfrm>
          <a:prstGeom prst="straightConnector1">
            <a:avLst/>
          </a:prstGeom>
          <a:ln w="12700">
            <a:headEnd type="none"/>
            <a:tailEnd type="arrow"/>
          </a:ln>
        </p:spPr>
        <p:style>
          <a:lnRef idx="1">
            <a:schemeClr val="accent6"/>
          </a:lnRef>
          <a:fillRef idx="2">
            <a:schemeClr val="accent6"/>
          </a:fillRef>
          <a:effectRef idx="1">
            <a:schemeClr val="accent6"/>
          </a:effectRef>
          <a:fontRef idx="minor">
            <a:schemeClr val="dk1"/>
          </a:fontRef>
        </p:style>
      </p:cxnSp>
      <p:cxnSp>
        <p:nvCxnSpPr>
          <p:cNvPr id="17" name="Straight Arrow Connector 16">
            <a:extLst>
              <a:ext uri="{FF2B5EF4-FFF2-40B4-BE49-F238E27FC236}">
                <a16:creationId xmlns:a16="http://schemas.microsoft.com/office/drawing/2014/main" id="{109253ED-FE2D-F70D-CE65-BC73888974E1}"/>
              </a:ext>
            </a:extLst>
          </p:cNvPr>
          <p:cNvCxnSpPr>
            <a:cxnSpLocks/>
          </p:cNvCxnSpPr>
          <p:nvPr/>
        </p:nvCxnSpPr>
        <p:spPr>
          <a:xfrm>
            <a:off x="6070561" y="3751207"/>
            <a:ext cx="306733" cy="567156"/>
          </a:xfrm>
          <a:prstGeom prst="straightConnector1">
            <a:avLst/>
          </a:prstGeom>
          <a:ln w="12700">
            <a:solidFill>
              <a:schemeClr val="accent6">
                <a:lumMod val="75000"/>
              </a:schemeClr>
            </a:solidFill>
            <a:headEnd type="none"/>
            <a:tailEnd type="arrow"/>
          </a:ln>
        </p:spPr>
        <p:style>
          <a:lnRef idx="1">
            <a:schemeClr val="accent6"/>
          </a:lnRef>
          <a:fillRef idx="2">
            <a:schemeClr val="accent6"/>
          </a:fillRef>
          <a:effectRef idx="1">
            <a:schemeClr val="accent6"/>
          </a:effectRef>
          <a:fontRef idx="minor">
            <a:schemeClr val="dk1"/>
          </a:fontRef>
        </p:style>
      </p:cxnSp>
      <p:cxnSp>
        <p:nvCxnSpPr>
          <p:cNvPr id="18" name="Straight Arrow Connector 17">
            <a:extLst>
              <a:ext uri="{FF2B5EF4-FFF2-40B4-BE49-F238E27FC236}">
                <a16:creationId xmlns:a16="http://schemas.microsoft.com/office/drawing/2014/main" id="{1286FBDE-29DE-52C6-4AED-E016305DD9C8}"/>
              </a:ext>
            </a:extLst>
          </p:cNvPr>
          <p:cNvCxnSpPr>
            <a:cxnSpLocks/>
          </p:cNvCxnSpPr>
          <p:nvPr/>
        </p:nvCxnSpPr>
        <p:spPr>
          <a:xfrm flipH="1">
            <a:off x="5432028" y="4667535"/>
            <a:ext cx="194836" cy="702195"/>
          </a:xfrm>
          <a:prstGeom prst="straightConnector1">
            <a:avLst/>
          </a:prstGeom>
          <a:ln w="12700">
            <a:headEnd type="none"/>
            <a:tailEnd type="arrow"/>
          </a:ln>
        </p:spPr>
        <p:style>
          <a:lnRef idx="1">
            <a:schemeClr val="accent6"/>
          </a:lnRef>
          <a:fillRef idx="2">
            <a:schemeClr val="accent6"/>
          </a:fillRef>
          <a:effectRef idx="1">
            <a:schemeClr val="accent6"/>
          </a:effectRef>
          <a:fontRef idx="minor">
            <a:schemeClr val="dk1"/>
          </a:fontRef>
        </p:style>
      </p:cxnSp>
      <p:cxnSp>
        <p:nvCxnSpPr>
          <p:cNvPr id="19" name="Straight Arrow Connector 18">
            <a:extLst>
              <a:ext uri="{FF2B5EF4-FFF2-40B4-BE49-F238E27FC236}">
                <a16:creationId xmlns:a16="http://schemas.microsoft.com/office/drawing/2014/main" id="{1490B660-79DA-E22E-3506-DE6D32C634C9}"/>
              </a:ext>
            </a:extLst>
          </p:cNvPr>
          <p:cNvCxnSpPr>
            <a:cxnSpLocks/>
          </p:cNvCxnSpPr>
          <p:nvPr/>
        </p:nvCxnSpPr>
        <p:spPr>
          <a:xfrm flipH="1">
            <a:off x="5576712" y="4686826"/>
            <a:ext cx="812152" cy="846876"/>
          </a:xfrm>
          <a:prstGeom prst="straightConnector1">
            <a:avLst/>
          </a:prstGeom>
          <a:ln w="12700">
            <a:solidFill>
              <a:schemeClr val="accent6">
                <a:lumMod val="75000"/>
              </a:schemeClr>
            </a:solidFill>
            <a:headEnd type="none"/>
            <a:tailEnd type="arrow"/>
          </a:ln>
        </p:spPr>
        <p:style>
          <a:lnRef idx="1">
            <a:schemeClr val="accent6"/>
          </a:lnRef>
          <a:fillRef idx="2">
            <a:schemeClr val="accent6"/>
          </a:fillRef>
          <a:effectRef idx="1">
            <a:schemeClr val="accent6"/>
          </a:effectRef>
          <a:fontRef idx="minor">
            <a:schemeClr val="dk1"/>
          </a:fontRef>
        </p:style>
      </p:cxnSp>
      <p:sp>
        <p:nvSpPr>
          <p:cNvPr id="3" name="Rectangle 2">
            <a:extLst>
              <a:ext uri="{FF2B5EF4-FFF2-40B4-BE49-F238E27FC236}">
                <a16:creationId xmlns:a16="http://schemas.microsoft.com/office/drawing/2014/main" id="{DDDC5B14-D468-8046-6EE0-8D5953236AD9}"/>
              </a:ext>
            </a:extLst>
          </p:cNvPr>
          <p:cNvSpPr/>
          <p:nvPr/>
        </p:nvSpPr>
        <p:spPr>
          <a:xfrm>
            <a:off x="8684812" y="2484546"/>
            <a:ext cx="1803721" cy="318303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2400" dirty="0">
                <a:solidFill>
                  <a:schemeClr val="tx1"/>
                </a:solidFill>
                <a:latin typeface="Calibri"/>
                <a:ea typeface="Calibri"/>
                <a:cs typeface="Calibri"/>
              </a:rPr>
              <a:t>Secure </a:t>
            </a:r>
            <a:endParaRPr lang="en-US" dirty="0">
              <a:solidFill>
                <a:schemeClr val="tx1"/>
              </a:solidFill>
              <a:latin typeface="Calibri"/>
              <a:ea typeface="Calibri"/>
              <a:cs typeface="Calibri"/>
            </a:endParaRPr>
          </a:p>
          <a:p>
            <a:pPr algn="ctr"/>
            <a:r>
              <a:rPr lang="en-US" sz="2400" dirty="0">
                <a:solidFill>
                  <a:schemeClr val="tx1"/>
                </a:solidFill>
                <a:latin typeface="Calibri"/>
                <a:ea typeface="Calibri"/>
                <a:cs typeface="Calibri"/>
              </a:rPr>
              <a:t>Memory</a:t>
            </a:r>
          </a:p>
        </p:txBody>
      </p:sp>
      <p:cxnSp>
        <p:nvCxnSpPr>
          <p:cNvPr id="14" name="Connector: Curved 13">
            <a:extLst>
              <a:ext uri="{FF2B5EF4-FFF2-40B4-BE49-F238E27FC236}">
                <a16:creationId xmlns:a16="http://schemas.microsoft.com/office/drawing/2014/main" id="{B7CED4DF-31D6-99F3-15E5-20BCB8C604A6}"/>
              </a:ext>
            </a:extLst>
          </p:cNvPr>
          <p:cNvCxnSpPr>
            <a:cxnSpLocks/>
            <a:stCxn id="40" idx="3"/>
            <a:endCxn id="28" idx="1"/>
          </p:cNvCxnSpPr>
          <p:nvPr/>
        </p:nvCxnSpPr>
        <p:spPr>
          <a:xfrm>
            <a:off x="5954876" y="2657319"/>
            <a:ext cx="2841900" cy="1511682"/>
          </a:xfrm>
          <a:prstGeom prst="curvedConnector3">
            <a:avLst/>
          </a:prstGeom>
          <a:ln w="127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5" name="Connector: Curved 14">
            <a:extLst>
              <a:ext uri="{FF2B5EF4-FFF2-40B4-BE49-F238E27FC236}">
                <a16:creationId xmlns:a16="http://schemas.microsoft.com/office/drawing/2014/main" id="{73224C55-C578-7A09-5DA4-FBDF57419418}"/>
              </a:ext>
            </a:extLst>
          </p:cNvPr>
          <p:cNvCxnSpPr>
            <a:cxnSpLocks/>
            <a:stCxn id="43" idx="3"/>
            <a:endCxn id="30" idx="1"/>
          </p:cNvCxnSpPr>
          <p:nvPr/>
        </p:nvCxnSpPr>
        <p:spPr>
          <a:xfrm>
            <a:off x="6351624" y="3582739"/>
            <a:ext cx="2436539" cy="992410"/>
          </a:xfrm>
          <a:prstGeom prst="curved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Slide Number Placeholder 21">
            <a:extLst>
              <a:ext uri="{FF2B5EF4-FFF2-40B4-BE49-F238E27FC236}">
                <a16:creationId xmlns:a16="http://schemas.microsoft.com/office/drawing/2014/main" id="{F52D25FE-44D6-8CF0-478B-45929AEDA94E}"/>
              </a:ext>
            </a:extLst>
          </p:cNvPr>
          <p:cNvSpPr>
            <a:spLocks noGrp="1"/>
          </p:cNvSpPr>
          <p:nvPr>
            <p:ph type="sldNum" sz="quarter" idx="12"/>
          </p:nvPr>
        </p:nvSpPr>
        <p:spPr/>
        <p:txBody>
          <a:bodyPr/>
          <a:lstStyle/>
          <a:p>
            <a:fld id="{330EA680-D336-4FF7-8B7A-9848BB0A1C32}" type="slidenum">
              <a:rPr lang="en-US" smtClean="0">
                <a:latin typeface="Calibri"/>
                <a:ea typeface="Calibri"/>
                <a:cs typeface="Calibri"/>
              </a:rPr>
              <a:t>13</a:t>
            </a:fld>
            <a:endParaRPr lang="en-US">
              <a:latin typeface="Calibri"/>
              <a:ea typeface="Calibri"/>
              <a:cs typeface="Calibri"/>
            </a:endParaRPr>
          </a:p>
        </p:txBody>
      </p:sp>
      <p:sp>
        <p:nvSpPr>
          <p:cNvPr id="24" name="TextBox 23">
            <a:extLst>
              <a:ext uri="{FF2B5EF4-FFF2-40B4-BE49-F238E27FC236}">
                <a16:creationId xmlns:a16="http://schemas.microsoft.com/office/drawing/2014/main" id="{3E194C2B-B180-E759-4E69-793AA4777EDB}"/>
              </a:ext>
            </a:extLst>
          </p:cNvPr>
          <p:cNvSpPr txBox="1"/>
          <p:nvPr/>
        </p:nvSpPr>
        <p:spPr>
          <a:xfrm>
            <a:off x="4998729" y="2831677"/>
            <a:ext cx="122465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latin typeface="Lucida Sans Typewriter"/>
                <a:ea typeface="Calibri"/>
                <a:cs typeface="Calibri"/>
              </a:rPr>
              <a:t> T    F</a:t>
            </a:r>
          </a:p>
        </p:txBody>
      </p:sp>
      <p:sp>
        <p:nvSpPr>
          <p:cNvPr id="28" name="Rectangle 27">
            <a:extLst>
              <a:ext uri="{FF2B5EF4-FFF2-40B4-BE49-F238E27FC236}">
                <a16:creationId xmlns:a16="http://schemas.microsoft.com/office/drawing/2014/main" id="{E01748E7-D67C-F841-2CD1-13619C78B75D}"/>
              </a:ext>
            </a:extLst>
          </p:cNvPr>
          <p:cNvSpPr/>
          <p:nvPr/>
        </p:nvSpPr>
        <p:spPr>
          <a:xfrm>
            <a:off x="8796776" y="4005026"/>
            <a:ext cx="1581873" cy="32794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rgbClr val="000000"/>
                </a:solidFill>
                <a:latin typeface="Calibri"/>
                <a:ea typeface="Calibri"/>
                <a:cs typeface="Calibri"/>
              </a:rPr>
              <a:t>False</a:t>
            </a:r>
          </a:p>
        </p:txBody>
      </p:sp>
      <p:sp>
        <p:nvSpPr>
          <p:cNvPr id="30" name="Rectangle 29">
            <a:extLst>
              <a:ext uri="{FF2B5EF4-FFF2-40B4-BE49-F238E27FC236}">
                <a16:creationId xmlns:a16="http://schemas.microsoft.com/office/drawing/2014/main" id="{F16789AF-33D3-414E-3BEB-1CA0D392FF2C}"/>
              </a:ext>
            </a:extLst>
          </p:cNvPr>
          <p:cNvSpPr/>
          <p:nvPr/>
        </p:nvSpPr>
        <p:spPr>
          <a:xfrm>
            <a:off x="8788163" y="4411174"/>
            <a:ext cx="1581873" cy="32794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chemeClr val="tx1"/>
                </a:solidFill>
                <a:latin typeface="Calibri"/>
                <a:ea typeface="Calibri"/>
                <a:cs typeface="Calibri"/>
              </a:rPr>
              <a:t>False</a:t>
            </a:r>
          </a:p>
        </p:txBody>
      </p:sp>
      <p:cxnSp>
        <p:nvCxnSpPr>
          <p:cNvPr id="34" name="Straight Arrow Connector 33">
            <a:extLst>
              <a:ext uri="{FF2B5EF4-FFF2-40B4-BE49-F238E27FC236}">
                <a16:creationId xmlns:a16="http://schemas.microsoft.com/office/drawing/2014/main" id="{8F43F6DF-09C7-BB36-E7BE-F32ADF48A4DE}"/>
              </a:ext>
            </a:extLst>
          </p:cNvPr>
          <p:cNvCxnSpPr>
            <a:cxnSpLocks/>
          </p:cNvCxnSpPr>
          <p:nvPr/>
        </p:nvCxnSpPr>
        <p:spPr>
          <a:xfrm flipH="1">
            <a:off x="5219824" y="5728547"/>
            <a:ext cx="1925" cy="509283"/>
          </a:xfrm>
          <a:prstGeom prst="straightConnector1">
            <a:avLst/>
          </a:prstGeom>
          <a:ln w="12700">
            <a:headEnd type="none"/>
            <a:tailEnd type="arrow"/>
          </a:ln>
        </p:spPr>
        <p:style>
          <a:lnRef idx="1">
            <a:schemeClr val="accent6"/>
          </a:lnRef>
          <a:fillRef idx="2">
            <a:schemeClr val="accent6"/>
          </a:fillRef>
          <a:effectRef idx="1">
            <a:schemeClr val="accent6"/>
          </a:effectRef>
          <a:fontRef idx="minor">
            <a:schemeClr val="dk1"/>
          </a:fontRef>
        </p:style>
      </p:cxnSp>
      <p:cxnSp>
        <p:nvCxnSpPr>
          <p:cNvPr id="25" name="Straight Arrow Connector 24">
            <a:extLst>
              <a:ext uri="{FF2B5EF4-FFF2-40B4-BE49-F238E27FC236}">
                <a16:creationId xmlns:a16="http://schemas.microsoft.com/office/drawing/2014/main" id="{EFE693E2-7F96-E7F2-F33C-88C7C71D28C7}"/>
              </a:ext>
            </a:extLst>
          </p:cNvPr>
          <p:cNvCxnSpPr/>
          <p:nvPr/>
        </p:nvCxnSpPr>
        <p:spPr>
          <a:xfrm flipH="1">
            <a:off x="5610493" y="2162803"/>
            <a:ext cx="1059" cy="327026"/>
          </a:xfrm>
          <a:prstGeom prst="straightConnector1">
            <a:avLst/>
          </a:prstGeom>
          <a:ln w="12700">
            <a:solidFill>
              <a:schemeClr val="accent6">
                <a:lumMod val="75000"/>
              </a:schemeClr>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9AAE103D-3889-5F07-63B0-8DAB02DE9C2D}"/>
              </a:ext>
            </a:extLst>
          </p:cNvPr>
          <p:cNvCxnSpPr>
            <a:cxnSpLocks/>
          </p:cNvCxnSpPr>
          <p:nvPr/>
        </p:nvCxnSpPr>
        <p:spPr>
          <a:xfrm>
            <a:off x="7844443" y="1558824"/>
            <a:ext cx="11920" cy="4797526"/>
          </a:xfrm>
          <a:prstGeom prst="straightConnector1">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9" name="Connector: Curved 28">
            <a:extLst>
              <a:ext uri="{FF2B5EF4-FFF2-40B4-BE49-F238E27FC236}">
                <a16:creationId xmlns:a16="http://schemas.microsoft.com/office/drawing/2014/main" id="{0A8B3097-2FCC-86AE-5154-021E73882BEB}"/>
              </a:ext>
            </a:extLst>
          </p:cNvPr>
          <p:cNvCxnSpPr>
            <a:cxnSpLocks/>
            <a:stCxn id="47" idx="3"/>
            <a:endCxn id="35" idx="1"/>
          </p:cNvCxnSpPr>
          <p:nvPr/>
        </p:nvCxnSpPr>
        <p:spPr>
          <a:xfrm flipV="1">
            <a:off x="5527626" y="4988358"/>
            <a:ext cx="3265291" cy="575665"/>
          </a:xfrm>
          <a:prstGeom prst="curved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03AAD7C7-1594-3F59-F27E-632166B90856}"/>
              </a:ext>
            </a:extLst>
          </p:cNvPr>
          <p:cNvSpPr/>
          <p:nvPr/>
        </p:nvSpPr>
        <p:spPr>
          <a:xfrm>
            <a:off x="8792917" y="4821663"/>
            <a:ext cx="1581873" cy="33339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chemeClr val="tx1"/>
                </a:solidFill>
                <a:latin typeface="Calibri"/>
                <a:ea typeface="Calibri"/>
                <a:cs typeface="Calibri"/>
              </a:rPr>
              <a:t>Return Addr</a:t>
            </a:r>
          </a:p>
        </p:txBody>
      </p:sp>
      <p:sp>
        <p:nvSpPr>
          <p:cNvPr id="39" name="TextBox 38">
            <a:extLst>
              <a:ext uri="{FF2B5EF4-FFF2-40B4-BE49-F238E27FC236}">
                <a16:creationId xmlns:a16="http://schemas.microsoft.com/office/drawing/2014/main" id="{42592AE3-BF33-E3D7-FB68-78A8814AE2A5}"/>
              </a:ext>
            </a:extLst>
          </p:cNvPr>
          <p:cNvSpPr txBox="1"/>
          <p:nvPr/>
        </p:nvSpPr>
        <p:spPr>
          <a:xfrm>
            <a:off x="6574617" y="2161012"/>
            <a:ext cx="237042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FF0000"/>
                </a:solidFill>
                <a:latin typeface="Calibri"/>
                <a:ea typeface="Calibri"/>
                <a:cs typeface="Calibri"/>
              </a:rPr>
              <a:t>Switch to TEE</a:t>
            </a:r>
          </a:p>
        </p:txBody>
      </p:sp>
      <p:sp>
        <p:nvSpPr>
          <p:cNvPr id="40" name="Rectangle: Rounded Corners 39">
            <a:extLst>
              <a:ext uri="{FF2B5EF4-FFF2-40B4-BE49-F238E27FC236}">
                <a16:creationId xmlns:a16="http://schemas.microsoft.com/office/drawing/2014/main" id="{2C222DFA-D87A-17F8-17B6-26A51A0F806E}"/>
              </a:ext>
            </a:extLst>
          </p:cNvPr>
          <p:cNvSpPr/>
          <p:nvPr/>
        </p:nvSpPr>
        <p:spPr>
          <a:xfrm>
            <a:off x="5347206" y="2493344"/>
            <a:ext cx="607670" cy="327949"/>
          </a:xfrm>
          <a:prstGeom prst="roundRect">
            <a:avLst/>
          </a:prstGeom>
          <a:solidFill>
            <a:srgbClr val="ED7D31"/>
          </a:solidFill>
          <a:ln>
            <a:solidFill>
              <a:schemeClr val="accent2">
                <a:lumMod val="75000"/>
              </a:schemeClr>
            </a:solidFill>
          </a:ln>
        </p:spPr>
        <p:style>
          <a:lnRef idx="1">
            <a:schemeClr val="accent6"/>
          </a:lnRef>
          <a:fillRef idx="2">
            <a:schemeClr val="accent6"/>
          </a:fillRef>
          <a:effectRef idx="1">
            <a:schemeClr val="accent6"/>
          </a:effectRef>
          <a:fontRef idx="minor">
            <a:schemeClr val="dk1"/>
          </a:fontRef>
        </p:style>
        <p:txBody>
          <a:bodyPr lIns="91440" tIns="45720" rIns="91440" bIns="45720" rtlCol="0" anchor="ctr"/>
          <a:lstStyle/>
          <a:p>
            <a:pPr algn="ctr"/>
            <a:r>
              <a:rPr lang="en-US" sz="1600" b="1" dirty="0">
                <a:latin typeface="Lucida Sans Typewriter"/>
                <a:ea typeface="Calibri"/>
                <a:cs typeface="Calibri"/>
              </a:rPr>
              <a:t>BB1</a:t>
            </a:r>
          </a:p>
        </p:txBody>
      </p:sp>
      <p:cxnSp>
        <p:nvCxnSpPr>
          <p:cNvPr id="41" name="Straight Arrow Connector 40">
            <a:extLst>
              <a:ext uri="{FF2B5EF4-FFF2-40B4-BE49-F238E27FC236}">
                <a16:creationId xmlns:a16="http://schemas.microsoft.com/office/drawing/2014/main" id="{98719F97-7557-DD5B-0A47-A3C2157B620E}"/>
              </a:ext>
            </a:extLst>
          </p:cNvPr>
          <p:cNvCxnSpPr>
            <a:cxnSpLocks/>
          </p:cNvCxnSpPr>
          <p:nvPr/>
        </p:nvCxnSpPr>
        <p:spPr>
          <a:xfrm flipH="1">
            <a:off x="5604608" y="2175945"/>
            <a:ext cx="1059" cy="327026"/>
          </a:xfrm>
          <a:prstGeom prst="straightConnector1">
            <a:avLst/>
          </a:prstGeom>
          <a:ln w="28575">
            <a:solidFill>
              <a:schemeClr val="accent2"/>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AC46204E-D8A1-C9AD-B740-6CFE0FCD24C6}"/>
              </a:ext>
            </a:extLst>
          </p:cNvPr>
          <p:cNvCxnSpPr>
            <a:cxnSpLocks/>
          </p:cNvCxnSpPr>
          <p:nvPr/>
        </p:nvCxnSpPr>
        <p:spPr>
          <a:xfrm>
            <a:off x="5620668" y="2844522"/>
            <a:ext cx="306733" cy="567156"/>
          </a:xfrm>
          <a:prstGeom prst="straightConnector1">
            <a:avLst/>
          </a:prstGeom>
          <a:ln w="28575">
            <a:solidFill>
              <a:schemeClr val="accent2"/>
            </a:solidFill>
            <a:headEnd type="none"/>
            <a:tailEnd type="arrow"/>
          </a:ln>
        </p:spPr>
        <p:style>
          <a:lnRef idx="1">
            <a:schemeClr val="accent6"/>
          </a:lnRef>
          <a:fillRef idx="2">
            <a:schemeClr val="accent6"/>
          </a:fillRef>
          <a:effectRef idx="1">
            <a:schemeClr val="accent6"/>
          </a:effectRef>
          <a:fontRef idx="minor">
            <a:schemeClr val="dk1"/>
          </a:fontRef>
        </p:style>
      </p:cxnSp>
      <p:sp>
        <p:nvSpPr>
          <p:cNvPr id="43" name="Rectangle: Rounded Corners 42">
            <a:extLst>
              <a:ext uri="{FF2B5EF4-FFF2-40B4-BE49-F238E27FC236}">
                <a16:creationId xmlns:a16="http://schemas.microsoft.com/office/drawing/2014/main" id="{1731F6F8-DED4-956F-BC7A-41A385850E27}"/>
              </a:ext>
            </a:extLst>
          </p:cNvPr>
          <p:cNvSpPr/>
          <p:nvPr/>
        </p:nvSpPr>
        <p:spPr>
          <a:xfrm>
            <a:off x="5743954" y="3418764"/>
            <a:ext cx="607670" cy="327949"/>
          </a:xfrm>
          <a:prstGeom prst="roundRect">
            <a:avLst/>
          </a:prstGeom>
          <a:solidFill>
            <a:schemeClr val="accent2"/>
          </a:solidFill>
          <a:ln>
            <a:solidFill>
              <a:schemeClr val="accent2">
                <a:lumMod val="75000"/>
              </a:schemeClr>
            </a:solidFill>
          </a:ln>
        </p:spPr>
        <p:style>
          <a:lnRef idx="1">
            <a:schemeClr val="accent6"/>
          </a:lnRef>
          <a:fillRef idx="2">
            <a:schemeClr val="accent6"/>
          </a:fillRef>
          <a:effectRef idx="1">
            <a:schemeClr val="accent6"/>
          </a:effectRef>
          <a:fontRef idx="minor">
            <a:schemeClr val="dk1"/>
          </a:fontRef>
        </p:style>
        <p:txBody>
          <a:bodyPr lIns="91440" tIns="45720" rIns="91440" bIns="45720" rtlCol="0" anchor="ctr"/>
          <a:lstStyle/>
          <a:p>
            <a:pPr algn="ctr"/>
            <a:r>
              <a:rPr lang="en-US" sz="1600" b="1" dirty="0">
                <a:latin typeface="Lucida Sans Typewriter"/>
                <a:ea typeface="Calibri"/>
                <a:cs typeface="Calibri"/>
              </a:rPr>
              <a:t>BB2</a:t>
            </a:r>
          </a:p>
        </p:txBody>
      </p:sp>
      <p:cxnSp>
        <p:nvCxnSpPr>
          <p:cNvPr id="44" name="Straight Arrow Connector 43">
            <a:extLst>
              <a:ext uri="{FF2B5EF4-FFF2-40B4-BE49-F238E27FC236}">
                <a16:creationId xmlns:a16="http://schemas.microsoft.com/office/drawing/2014/main" id="{56ACCEDE-7708-1597-26FE-233387AD0095}"/>
              </a:ext>
            </a:extLst>
          </p:cNvPr>
          <p:cNvCxnSpPr>
            <a:cxnSpLocks/>
          </p:cNvCxnSpPr>
          <p:nvPr/>
        </p:nvCxnSpPr>
        <p:spPr>
          <a:xfrm>
            <a:off x="6030197" y="3688063"/>
            <a:ext cx="353625" cy="649218"/>
          </a:xfrm>
          <a:prstGeom prst="straightConnector1">
            <a:avLst/>
          </a:prstGeom>
          <a:ln w="28575">
            <a:solidFill>
              <a:schemeClr val="accent2"/>
            </a:solidFill>
            <a:headEnd type="none"/>
            <a:tailEnd type="arrow"/>
          </a:ln>
        </p:spPr>
        <p:style>
          <a:lnRef idx="1">
            <a:schemeClr val="accent6"/>
          </a:lnRef>
          <a:fillRef idx="2">
            <a:schemeClr val="accent6"/>
          </a:fillRef>
          <a:effectRef idx="1">
            <a:schemeClr val="accent6"/>
          </a:effectRef>
          <a:fontRef idx="minor">
            <a:schemeClr val="dk1"/>
          </a:fontRef>
        </p:style>
      </p:cxnSp>
      <p:sp>
        <p:nvSpPr>
          <p:cNvPr id="45" name="Rectangle: Rounded Corners 44">
            <a:extLst>
              <a:ext uri="{FF2B5EF4-FFF2-40B4-BE49-F238E27FC236}">
                <a16:creationId xmlns:a16="http://schemas.microsoft.com/office/drawing/2014/main" id="{86065CB4-4FCA-450C-F2F1-20C1E919D1A8}"/>
              </a:ext>
            </a:extLst>
          </p:cNvPr>
          <p:cNvSpPr/>
          <p:nvPr/>
        </p:nvSpPr>
        <p:spPr>
          <a:xfrm>
            <a:off x="6110485" y="4329820"/>
            <a:ext cx="607670" cy="327949"/>
          </a:xfrm>
          <a:prstGeom prst="roundRect">
            <a:avLst/>
          </a:prstGeom>
          <a:solidFill>
            <a:schemeClr val="accent2"/>
          </a:solidFill>
          <a:ln>
            <a:solidFill>
              <a:schemeClr val="accent2">
                <a:lumMod val="75000"/>
              </a:schemeClr>
            </a:solidFill>
          </a:ln>
        </p:spPr>
        <p:style>
          <a:lnRef idx="1">
            <a:schemeClr val="accent6"/>
          </a:lnRef>
          <a:fillRef idx="2">
            <a:schemeClr val="accent6"/>
          </a:fillRef>
          <a:effectRef idx="1">
            <a:schemeClr val="accent6"/>
          </a:effectRef>
          <a:fontRef idx="minor">
            <a:schemeClr val="dk1"/>
          </a:fontRef>
        </p:style>
        <p:txBody>
          <a:bodyPr lIns="91440" tIns="45720" rIns="91440" bIns="45720" rtlCol="0" anchor="ctr"/>
          <a:lstStyle/>
          <a:p>
            <a:pPr algn="ctr"/>
            <a:r>
              <a:rPr lang="en-US" sz="1600" b="1" dirty="0">
                <a:latin typeface="Lucida Sans Typewriter"/>
                <a:ea typeface="Calibri"/>
                <a:cs typeface="Calibri"/>
              </a:rPr>
              <a:t>BB5</a:t>
            </a:r>
          </a:p>
        </p:txBody>
      </p:sp>
      <p:cxnSp>
        <p:nvCxnSpPr>
          <p:cNvPr id="46" name="Straight Arrow Connector 45">
            <a:extLst>
              <a:ext uri="{FF2B5EF4-FFF2-40B4-BE49-F238E27FC236}">
                <a16:creationId xmlns:a16="http://schemas.microsoft.com/office/drawing/2014/main" id="{334FFE0A-FFD0-A793-D0D2-F1368EA25AAF}"/>
              </a:ext>
            </a:extLst>
          </p:cNvPr>
          <p:cNvCxnSpPr>
            <a:cxnSpLocks/>
          </p:cNvCxnSpPr>
          <p:nvPr/>
        </p:nvCxnSpPr>
        <p:spPr>
          <a:xfrm flipH="1">
            <a:off x="5552265" y="4634738"/>
            <a:ext cx="894212" cy="899630"/>
          </a:xfrm>
          <a:prstGeom prst="straightConnector1">
            <a:avLst/>
          </a:prstGeom>
          <a:ln w="28575">
            <a:solidFill>
              <a:schemeClr val="accent2"/>
            </a:solidFill>
            <a:headEnd type="none"/>
            <a:tailEnd type="arrow"/>
          </a:ln>
        </p:spPr>
        <p:style>
          <a:lnRef idx="1">
            <a:schemeClr val="accent6"/>
          </a:lnRef>
          <a:fillRef idx="2">
            <a:schemeClr val="accent6"/>
          </a:fillRef>
          <a:effectRef idx="1">
            <a:schemeClr val="accent6"/>
          </a:effectRef>
          <a:fontRef idx="minor">
            <a:schemeClr val="dk1"/>
          </a:fontRef>
        </p:style>
      </p:cxnSp>
      <p:sp>
        <p:nvSpPr>
          <p:cNvPr id="47" name="Rectangle: Rounded Corners 46">
            <a:extLst>
              <a:ext uri="{FF2B5EF4-FFF2-40B4-BE49-F238E27FC236}">
                <a16:creationId xmlns:a16="http://schemas.microsoft.com/office/drawing/2014/main" id="{3970B3CE-F6E4-B63A-DE00-0AEA1117A47A}"/>
              </a:ext>
            </a:extLst>
          </p:cNvPr>
          <p:cNvSpPr/>
          <p:nvPr/>
        </p:nvSpPr>
        <p:spPr>
          <a:xfrm>
            <a:off x="4919956" y="5400048"/>
            <a:ext cx="607670" cy="327949"/>
          </a:xfrm>
          <a:prstGeom prst="roundRect">
            <a:avLst/>
          </a:prstGeom>
          <a:solidFill>
            <a:schemeClr val="accent2"/>
          </a:solidFill>
          <a:ln>
            <a:solidFill>
              <a:schemeClr val="accent2">
                <a:lumMod val="75000"/>
              </a:schemeClr>
            </a:solidFill>
          </a:ln>
        </p:spPr>
        <p:style>
          <a:lnRef idx="1">
            <a:schemeClr val="accent6"/>
          </a:lnRef>
          <a:fillRef idx="2">
            <a:schemeClr val="accent6"/>
          </a:fillRef>
          <a:effectRef idx="1">
            <a:schemeClr val="accent6"/>
          </a:effectRef>
          <a:fontRef idx="minor">
            <a:schemeClr val="dk1"/>
          </a:fontRef>
        </p:style>
        <p:txBody>
          <a:bodyPr lIns="91440" tIns="45720" rIns="91440" bIns="45720" rtlCol="0" anchor="ctr"/>
          <a:lstStyle/>
          <a:p>
            <a:pPr algn="ctr"/>
            <a:r>
              <a:rPr lang="en-US" sz="1600" b="1" dirty="0">
                <a:latin typeface="Lucida Sans Typewriter"/>
                <a:ea typeface="Calibri"/>
                <a:cs typeface="Calibri"/>
              </a:rPr>
              <a:t>BB6</a:t>
            </a:r>
          </a:p>
        </p:txBody>
      </p:sp>
      <p:cxnSp>
        <p:nvCxnSpPr>
          <p:cNvPr id="11" name="Straight Arrow Connector 10">
            <a:extLst>
              <a:ext uri="{FF2B5EF4-FFF2-40B4-BE49-F238E27FC236}">
                <a16:creationId xmlns:a16="http://schemas.microsoft.com/office/drawing/2014/main" id="{8CF25F9E-AB56-F49B-0B58-EFAE3A0D6FF4}"/>
              </a:ext>
            </a:extLst>
          </p:cNvPr>
          <p:cNvCxnSpPr>
            <a:cxnSpLocks/>
          </p:cNvCxnSpPr>
          <p:nvPr/>
        </p:nvCxnSpPr>
        <p:spPr>
          <a:xfrm flipH="1">
            <a:off x="5213408" y="5736209"/>
            <a:ext cx="1925" cy="509283"/>
          </a:xfrm>
          <a:prstGeom prst="straightConnector1">
            <a:avLst/>
          </a:prstGeom>
          <a:ln w="28575">
            <a:solidFill>
              <a:schemeClr val="accent2"/>
            </a:solidFill>
            <a:headEnd type="none"/>
            <a:tailEnd type="arrow"/>
          </a:ln>
        </p:spPr>
        <p:style>
          <a:lnRef idx="1">
            <a:schemeClr val="accent6"/>
          </a:lnRef>
          <a:fillRef idx="2">
            <a:schemeClr val="accent6"/>
          </a:fillRef>
          <a:effectRef idx="1">
            <a:schemeClr val="accent6"/>
          </a:effectRef>
          <a:fontRef idx="minor">
            <a:schemeClr val="dk1"/>
          </a:fontRef>
        </p:style>
      </p:cxnSp>
      <p:sp>
        <p:nvSpPr>
          <p:cNvPr id="31" name="TextBox 30">
            <a:extLst>
              <a:ext uri="{FF2B5EF4-FFF2-40B4-BE49-F238E27FC236}">
                <a16:creationId xmlns:a16="http://schemas.microsoft.com/office/drawing/2014/main" id="{60A73F77-4F6B-D066-FFE3-EE6CA5032CF7}"/>
              </a:ext>
            </a:extLst>
          </p:cNvPr>
          <p:cNvSpPr txBox="1"/>
          <p:nvPr/>
        </p:nvSpPr>
        <p:spPr>
          <a:xfrm>
            <a:off x="525948" y="1557802"/>
            <a:ext cx="3548103" cy="461665"/>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Calibri"/>
                <a:ea typeface="Calibri"/>
                <a:cs typeface="Calibri"/>
              </a:rPr>
              <a:t>Record Program Execution</a:t>
            </a:r>
          </a:p>
        </p:txBody>
      </p:sp>
      <p:sp>
        <p:nvSpPr>
          <p:cNvPr id="23" name="TextBox 22">
            <a:extLst>
              <a:ext uri="{FF2B5EF4-FFF2-40B4-BE49-F238E27FC236}">
                <a16:creationId xmlns:a16="http://schemas.microsoft.com/office/drawing/2014/main" id="{43D236F3-6EF2-D981-EDF3-F29F715949AC}"/>
              </a:ext>
            </a:extLst>
          </p:cNvPr>
          <p:cNvSpPr txBox="1"/>
          <p:nvPr/>
        </p:nvSpPr>
        <p:spPr>
          <a:xfrm>
            <a:off x="5424801" y="1717879"/>
            <a:ext cx="5727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dirty="0">
                <a:latin typeface="Lucida Sans Typewriter"/>
                <a:ea typeface="Calibri"/>
                <a:cs typeface="Calibri"/>
              </a:rPr>
              <a:t>I</a:t>
            </a:r>
          </a:p>
        </p:txBody>
      </p:sp>
      <p:sp>
        <p:nvSpPr>
          <p:cNvPr id="21" name="Document 20">
            <a:extLst>
              <a:ext uri="{FF2B5EF4-FFF2-40B4-BE49-F238E27FC236}">
                <a16:creationId xmlns:a16="http://schemas.microsoft.com/office/drawing/2014/main" id="{DB3A8D5E-7ACE-D06E-068F-0FEFC0C2EEED}"/>
              </a:ext>
            </a:extLst>
          </p:cNvPr>
          <p:cNvSpPr/>
          <p:nvPr/>
        </p:nvSpPr>
        <p:spPr>
          <a:xfrm>
            <a:off x="1145349" y="2651875"/>
            <a:ext cx="1987951" cy="1421841"/>
          </a:xfrm>
          <a:prstGeom prst="flowChartDocumen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just"/>
            <a:r>
              <a:rPr lang="en-US" sz="2000" b="1" dirty="0">
                <a:solidFill>
                  <a:schemeClr val="tx1"/>
                </a:solidFill>
                <a:latin typeface="Calibri"/>
                <a:ea typeface="Calibri"/>
                <a:cs typeface="Calibri"/>
              </a:rPr>
              <a:t>Entry</a:t>
            </a:r>
          </a:p>
          <a:p>
            <a:pPr algn="just"/>
            <a:r>
              <a:rPr lang="en-US" err="1">
                <a:solidFill>
                  <a:schemeClr val="tx1"/>
                </a:solidFill>
                <a:latin typeface="Lucida Sans Typewriter"/>
                <a:ea typeface="Calibri"/>
                <a:cs typeface="Calibri"/>
              </a:rPr>
              <a:t>asm_instr</a:t>
            </a:r>
            <a:r>
              <a:rPr lang="en-US" dirty="0">
                <a:solidFill>
                  <a:schemeClr val="tx1"/>
                </a:solidFill>
                <a:latin typeface="Lucida Sans Typewriter"/>
                <a:ea typeface="Calibri"/>
                <a:cs typeface="Calibri"/>
              </a:rPr>
              <a:t>, </a:t>
            </a:r>
          </a:p>
          <a:p>
            <a:pPr algn="just"/>
            <a:r>
              <a:rPr lang="en-US" dirty="0">
                <a:solidFill>
                  <a:schemeClr val="tx1"/>
                </a:solidFill>
                <a:latin typeface="Lucida Sans Typewriter"/>
                <a:ea typeface="Calibri"/>
                <a:cs typeface="Calibri"/>
              </a:rPr>
              <a:t>. . .</a:t>
            </a:r>
            <a:endParaRPr lang="en-US">
              <a:solidFill>
                <a:schemeClr val="tx1"/>
              </a:solidFill>
            </a:endParaRPr>
          </a:p>
          <a:p>
            <a:pPr algn="just"/>
            <a:r>
              <a:rPr lang="en-US" sz="2000" b="1" dirty="0">
                <a:solidFill>
                  <a:schemeClr val="tx1"/>
                </a:solidFill>
                <a:latin typeface="Calibri"/>
                <a:ea typeface="Calibri"/>
                <a:cs typeface="Calibri"/>
              </a:rPr>
              <a:t>Exit</a:t>
            </a:r>
          </a:p>
        </p:txBody>
      </p:sp>
      <p:sp>
        <p:nvSpPr>
          <p:cNvPr id="36" name="TextBox 35">
            <a:extLst>
              <a:ext uri="{FF2B5EF4-FFF2-40B4-BE49-F238E27FC236}">
                <a16:creationId xmlns:a16="http://schemas.microsoft.com/office/drawing/2014/main" id="{6FF05EFE-20E0-F618-1309-C14F3B9B8C41}"/>
              </a:ext>
            </a:extLst>
          </p:cNvPr>
          <p:cNvSpPr txBox="1"/>
          <p:nvPr/>
        </p:nvSpPr>
        <p:spPr>
          <a:xfrm>
            <a:off x="1139426" y="2115236"/>
            <a:ext cx="1993874" cy="461665"/>
          </a:xfrm>
          <a:prstGeom prst="rect">
            <a:avLst/>
          </a:prstGeom>
          <a:noFill/>
        </p:spPr>
        <p:txBody>
          <a:bodyPr wrap="square" rtlCol="0">
            <a:spAutoFit/>
          </a:bodyPr>
          <a:lstStyle/>
          <a:p>
            <a:pPr algn="ctr"/>
            <a:r>
              <a:rPr lang="en-US" sz="2400">
                <a:latin typeface="Calibri"/>
                <a:ea typeface="Calibri"/>
                <a:cs typeface="Calibri"/>
              </a:rPr>
              <a:t>Basic Block</a:t>
            </a:r>
          </a:p>
        </p:txBody>
      </p:sp>
      <p:sp>
        <p:nvSpPr>
          <p:cNvPr id="38" name="Document 37">
            <a:extLst>
              <a:ext uri="{FF2B5EF4-FFF2-40B4-BE49-F238E27FC236}">
                <a16:creationId xmlns:a16="http://schemas.microsoft.com/office/drawing/2014/main" id="{EEE16E47-8B7C-5F1E-920E-2FAFAF24974E}"/>
              </a:ext>
            </a:extLst>
          </p:cNvPr>
          <p:cNvSpPr/>
          <p:nvPr/>
        </p:nvSpPr>
        <p:spPr>
          <a:xfrm>
            <a:off x="1139426" y="4816975"/>
            <a:ext cx="1987951" cy="1741228"/>
          </a:xfrm>
          <a:prstGeom prst="flowChartDocumen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just"/>
            <a:r>
              <a:rPr lang="en-US" sz="2000" b="1" dirty="0">
                <a:solidFill>
                  <a:schemeClr val="tx1"/>
                </a:solidFill>
                <a:latin typeface="Calibri"/>
                <a:ea typeface="Calibri"/>
                <a:cs typeface="Calibri"/>
              </a:rPr>
              <a:t>Entry</a:t>
            </a:r>
          </a:p>
          <a:p>
            <a:pPr algn="just"/>
            <a:r>
              <a:rPr lang="en-US" dirty="0" err="1">
                <a:solidFill>
                  <a:schemeClr val="tx1"/>
                </a:solidFill>
                <a:latin typeface="Lucida Sans Typewriter"/>
                <a:ea typeface="Calibri"/>
                <a:cs typeface="Calibri"/>
              </a:rPr>
              <a:t>asm_instr</a:t>
            </a:r>
            <a:r>
              <a:rPr lang="en-US" dirty="0">
                <a:solidFill>
                  <a:schemeClr val="tx1"/>
                </a:solidFill>
                <a:latin typeface="Lucida Sans Typewriter"/>
                <a:ea typeface="Calibri"/>
                <a:cs typeface="Calibri"/>
              </a:rPr>
              <a:t>, </a:t>
            </a:r>
          </a:p>
          <a:p>
            <a:pPr algn="just"/>
            <a:r>
              <a:rPr lang="en-US" dirty="0">
                <a:solidFill>
                  <a:schemeClr val="tx1"/>
                </a:solidFill>
                <a:latin typeface="Lucida Sans Typewriter"/>
                <a:ea typeface="Calibri"/>
                <a:cs typeface="Calibri"/>
              </a:rPr>
              <a:t>. . .</a:t>
            </a:r>
            <a:endParaRPr lang="en-US">
              <a:solidFill>
                <a:schemeClr val="tx1"/>
              </a:solidFill>
            </a:endParaRPr>
          </a:p>
          <a:p>
            <a:pPr algn="just"/>
            <a:r>
              <a:rPr lang="en-US" err="1">
                <a:solidFill>
                  <a:srgbClr val="FF0000"/>
                </a:solidFill>
                <a:latin typeface="Lucida Sans Typewriter"/>
                <a:ea typeface="Calibri"/>
                <a:cs typeface="Calibri"/>
              </a:rPr>
              <a:t>smc</a:t>
            </a:r>
            <a:r>
              <a:rPr lang="en-US" dirty="0">
                <a:solidFill>
                  <a:srgbClr val="FF0000"/>
                </a:solidFill>
                <a:latin typeface="Lucida Sans Typewriter"/>
                <a:ea typeface="Calibri"/>
                <a:cs typeface="Calibri"/>
              </a:rPr>
              <a:t> #0</a:t>
            </a:r>
          </a:p>
          <a:p>
            <a:pPr algn="just"/>
            <a:r>
              <a:rPr lang="en-US" sz="2000" b="1" dirty="0">
                <a:solidFill>
                  <a:schemeClr val="tx1"/>
                </a:solidFill>
                <a:latin typeface="Calibri"/>
                <a:ea typeface="Calibri"/>
                <a:cs typeface="Calibri"/>
              </a:rPr>
              <a:t>Exit</a:t>
            </a:r>
          </a:p>
        </p:txBody>
      </p:sp>
      <p:sp>
        <p:nvSpPr>
          <p:cNvPr id="48" name="Down Arrow 47">
            <a:extLst>
              <a:ext uri="{FF2B5EF4-FFF2-40B4-BE49-F238E27FC236}">
                <a16:creationId xmlns:a16="http://schemas.microsoft.com/office/drawing/2014/main" id="{7F0836D8-E3C9-9EE8-DB50-5EE3EAA80521}"/>
              </a:ext>
            </a:extLst>
          </p:cNvPr>
          <p:cNvSpPr/>
          <p:nvPr/>
        </p:nvSpPr>
        <p:spPr>
          <a:xfrm>
            <a:off x="1902372" y="4073716"/>
            <a:ext cx="178676" cy="613110"/>
          </a:xfrm>
          <a:prstGeom prst="down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a:ea typeface="Calibri"/>
              <a:cs typeface="Calibri"/>
            </a:endParaRPr>
          </a:p>
        </p:txBody>
      </p:sp>
      <p:sp>
        <p:nvSpPr>
          <p:cNvPr id="49" name="TextBox 48">
            <a:extLst>
              <a:ext uri="{FF2B5EF4-FFF2-40B4-BE49-F238E27FC236}">
                <a16:creationId xmlns:a16="http://schemas.microsoft.com/office/drawing/2014/main" id="{6DD2FF27-528B-C8BA-A688-9ECC88798C42}"/>
              </a:ext>
            </a:extLst>
          </p:cNvPr>
          <p:cNvSpPr txBox="1"/>
          <p:nvPr/>
        </p:nvSpPr>
        <p:spPr>
          <a:xfrm>
            <a:off x="2141340" y="4141875"/>
            <a:ext cx="1734207" cy="461665"/>
          </a:xfrm>
          <a:prstGeom prst="rect">
            <a:avLst/>
          </a:prstGeom>
          <a:noFill/>
        </p:spPr>
        <p:txBody>
          <a:bodyPr wrap="square" rtlCol="0">
            <a:spAutoFit/>
          </a:bodyPr>
          <a:lstStyle/>
          <a:p>
            <a:r>
              <a:rPr lang="en-US" sz="2400">
                <a:latin typeface="Calibri"/>
                <a:ea typeface="Calibri"/>
                <a:cs typeface="Calibri"/>
              </a:rPr>
              <a:t>Instrument</a:t>
            </a:r>
          </a:p>
        </p:txBody>
      </p:sp>
      <p:sp>
        <p:nvSpPr>
          <p:cNvPr id="33" name="TextBox 32">
            <a:extLst>
              <a:ext uri="{FF2B5EF4-FFF2-40B4-BE49-F238E27FC236}">
                <a16:creationId xmlns:a16="http://schemas.microsoft.com/office/drawing/2014/main" id="{4EA2E6F7-2098-15A4-D152-4AC3B8203937}"/>
              </a:ext>
            </a:extLst>
          </p:cNvPr>
          <p:cNvSpPr txBox="1"/>
          <p:nvPr/>
        </p:nvSpPr>
        <p:spPr>
          <a:xfrm>
            <a:off x="5434157" y="3746077"/>
            <a:ext cx="122465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latin typeface="Lucida Sans Typewriter"/>
                <a:ea typeface="Calibri"/>
                <a:cs typeface="Calibri"/>
              </a:rPr>
              <a:t> T    F</a:t>
            </a:r>
          </a:p>
        </p:txBody>
      </p:sp>
      <p:sp>
        <p:nvSpPr>
          <p:cNvPr id="51" name="Rectangle 50">
            <a:extLst>
              <a:ext uri="{FF2B5EF4-FFF2-40B4-BE49-F238E27FC236}">
                <a16:creationId xmlns:a16="http://schemas.microsoft.com/office/drawing/2014/main" id="{59E6116B-7B6E-F808-A132-26279E0CAFD1}"/>
              </a:ext>
            </a:extLst>
          </p:cNvPr>
          <p:cNvSpPr/>
          <p:nvPr/>
        </p:nvSpPr>
        <p:spPr>
          <a:xfrm>
            <a:off x="8796776" y="3585926"/>
            <a:ext cx="1581873" cy="32794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rgbClr val="000000"/>
                </a:solidFill>
                <a:latin typeface="Lucida Sans Typewriter"/>
                <a:ea typeface="Calibri"/>
                <a:cs typeface="Calibri"/>
              </a:rPr>
              <a:t>I</a:t>
            </a:r>
          </a:p>
        </p:txBody>
      </p:sp>
      <p:sp>
        <p:nvSpPr>
          <p:cNvPr id="20" name="Footer Placeholder 19">
            <a:extLst>
              <a:ext uri="{FF2B5EF4-FFF2-40B4-BE49-F238E27FC236}">
                <a16:creationId xmlns:a16="http://schemas.microsoft.com/office/drawing/2014/main" id="{E0B736D3-B006-FE69-953D-5A3434469C3B}"/>
              </a:ext>
            </a:extLst>
          </p:cNvPr>
          <p:cNvSpPr>
            <a:spLocks noGrp="1"/>
          </p:cNvSpPr>
          <p:nvPr>
            <p:ph type="ftr" sz="quarter" idx="11"/>
          </p:nvPr>
        </p:nvSpPr>
        <p:spPr/>
        <p:txBody>
          <a:bodyPr/>
          <a:lstStyle/>
          <a:p>
            <a:r>
              <a:rPr lang="en-US"/>
              <a:t>Control-Flow Attestation</a:t>
            </a:r>
            <a:endParaRPr lang="en-GB"/>
          </a:p>
        </p:txBody>
      </p:sp>
    </p:spTree>
    <p:extLst>
      <p:ext uri="{BB962C8B-B14F-4D97-AF65-F5344CB8AC3E}">
        <p14:creationId xmlns:p14="http://schemas.microsoft.com/office/powerpoint/2010/main" val="2337023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animBg="1"/>
      <p:bldP spid="35" grpId="0" animBg="1"/>
      <p:bldP spid="39" grpId="0"/>
      <p:bldP spid="40" grpId="0" animBg="1"/>
      <p:bldP spid="43" grpId="0" animBg="1"/>
      <p:bldP spid="45" grpId="0" animBg="1"/>
      <p:bldP spid="47" grpId="0" animBg="1"/>
      <p:bldP spid="5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CEEAE-2F78-5103-12CD-C1844BA2D3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035F1B-294F-9AE7-69FE-36E0525201E8}"/>
              </a:ext>
            </a:extLst>
          </p:cNvPr>
          <p:cNvSpPr>
            <a:spLocks noGrp="1"/>
          </p:cNvSpPr>
          <p:nvPr>
            <p:ph type="title"/>
          </p:nvPr>
        </p:nvSpPr>
        <p:spPr>
          <a:xfrm>
            <a:off x="838200" y="454"/>
            <a:ext cx="10515600" cy="1325563"/>
          </a:xfrm>
        </p:spPr>
        <p:txBody>
          <a:bodyPr/>
          <a:lstStyle/>
          <a:p>
            <a:pPr algn="ctr"/>
            <a:r>
              <a:rPr lang="en-GB" dirty="0">
                <a:latin typeface="Calibri"/>
                <a:ea typeface="Calibri"/>
                <a:cs typeface="Calibri"/>
              </a:rPr>
              <a:t>Strawman Approach II</a:t>
            </a:r>
          </a:p>
        </p:txBody>
      </p:sp>
      <p:pic>
        <p:nvPicPr>
          <p:cNvPr id="9" name="Picture 31" descr="A picture containing text, toy, doll, vector graphics&#10;&#10;Description automatically generated">
            <a:extLst>
              <a:ext uri="{FF2B5EF4-FFF2-40B4-BE49-F238E27FC236}">
                <a16:creationId xmlns:a16="http://schemas.microsoft.com/office/drawing/2014/main" id="{654157D0-F2F6-C10A-57F1-1F90FB043E1A}"/>
              </a:ext>
            </a:extLst>
          </p:cNvPr>
          <p:cNvPicPr>
            <a:picLocks noChangeAspect="1"/>
          </p:cNvPicPr>
          <p:nvPr/>
        </p:nvPicPr>
        <p:blipFill rotWithShape="1">
          <a:blip r:embed="rId3"/>
          <a:srcRect l="24211" t="1484" r="25614" b="7759"/>
          <a:stretch/>
        </p:blipFill>
        <p:spPr>
          <a:xfrm>
            <a:off x="7186927" y="1475578"/>
            <a:ext cx="838756" cy="1859860"/>
          </a:xfrm>
          <a:prstGeom prst="rect">
            <a:avLst/>
          </a:prstGeom>
        </p:spPr>
      </p:pic>
      <p:sp>
        <p:nvSpPr>
          <p:cNvPr id="13" name="TextBox 12">
            <a:extLst>
              <a:ext uri="{FF2B5EF4-FFF2-40B4-BE49-F238E27FC236}">
                <a16:creationId xmlns:a16="http://schemas.microsoft.com/office/drawing/2014/main" id="{22E5BB1C-1F82-9852-BBC9-28F48BA539BD}"/>
              </a:ext>
            </a:extLst>
          </p:cNvPr>
          <p:cNvSpPr txBox="1"/>
          <p:nvPr/>
        </p:nvSpPr>
        <p:spPr>
          <a:xfrm>
            <a:off x="10101845" y="3565184"/>
            <a:ext cx="187976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Calibri"/>
                <a:ea typeface="Calibri Light"/>
                <a:cs typeface="Calibri"/>
              </a:rPr>
              <a:t>Detect Control-Flow Hijack</a:t>
            </a:r>
          </a:p>
        </p:txBody>
      </p:sp>
      <p:cxnSp>
        <p:nvCxnSpPr>
          <p:cNvPr id="25" name="Curved Connector 58">
            <a:extLst>
              <a:ext uri="{FF2B5EF4-FFF2-40B4-BE49-F238E27FC236}">
                <a16:creationId xmlns:a16="http://schemas.microsoft.com/office/drawing/2014/main" id="{B0A432D6-ACC7-85E3-C129-4A7B8ECE8CBF}"/>
              </a:ext>
            </a:extLst>
          </p:cNvPr>
          <p:cNvCxnSpPr>
            <a:cxnSpLocks/>
          </p:cNvCxnSpPr>
          <p:nvPr/>
        </p:nvCxnSpPr>
        <p:spPr>
          <a:xfrm>
            <a:off x="9743287" y="4194719"/>
            <a:ext cx="712719" cy="547286"/>
          </a:xfrm>
          <a:prstGeom prst="curvedConnector2">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27" name="Picture 6" descr="Judge | Wolvesville Wiki | Fandom">
            <a:extLst>
              <a:ext uri="{FF2B5EF4-FFF2-40B4-BE49-F238E27FC236}">
                <a16:creationId xmlns:a16="http://schemas.microsoft.com/office/drawing/2014/main" id="{C3809A7B-6A1B-123D-5C4D-8BF6FBD191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9187" y="2955873"/>
            <a:ext cx="1514998" cy="1828153"/>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DC095C48-73CA-0D33-32D5-D8F5B1013CDE}"/>
              </a:ext>
            </a:extLst>
          </p:cNvPr>
          <p:cNvSpPr txBox="1"/>
          <p:nvPr/>
        </p:nvSpPr>
        <p:spPr>
          <a:xfrm>
            <a:off x="8488758" y="4657989"/>
            <a:ext cx="165844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000" b="1">
                <a:solidFill>
                  <a:schemeClr val="accent6">
                    <a:lumMod val="76000"/>
                  </a:schemeClr>
                </a:solidFill>
                <a:latin typeface="Calibri"/>
                <a:ea typeface="Calibri"/>
                <a:cs typeface="Arial"/>
              </a:rPr>
              <a:t>VERIFIER</a:t>
            </a:r>
          </a:p>
        </p:txBody>
      </p:sp>
      <p:cxnSp>
        <p:nvCxnSpPr>
          <p:cNvPr id="171" name="Straight Arrow Connector 170">
            <a:extLst>
              <a:ext uri="{FF2B5EF4-FFF2-40B4-BE49-F238E27FC236}">
                <a16:creationId xmlns:a16="http://schemas.microsoft.com/office/drawing/2014/main" id="{279DB8D6-F4D0-54E4-3A35-69F2E3F02996}"/>
              </a:ext>
            </a:extLst>
          </p:cNvPr>
          <p:cNvCxnSpPr/>
          <p:nvPr/>
        </p:nvCxnSpPr>
        <p:spPr>
          <a:xfrm flipH="1">
            <a:off x="6109426" y="2183016"/>
            <a:ext cx="1042860" cy="708432"/>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72" name="Rectangle 171">
            <a:extLst>
              <a:ext uri="{FF2B5EF4-FFF2-40B4-BE49-F238E27FC236}">
                <a16:creationId xmlns:a16="http://schemas.microsoft.com/office/drawing/2014/main" id="{CA72EB82-8ADC-2D33-F958-F837BDDF4411}"/>
              </a:ext>
            </a:extLst>
          </p:cNvPr>
          <p:cNvSpPr/>
          <p:nvPr/>
        </p:nvSpPr>
        <p:spPr>
          <a:xfrm>
            <a:off x="6083423" y="2139560"/>
            <a:ext cx="745533" cy="3341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i="1">
                <a:solidFill>
                  <a:srgbClr val="000000"/>
                </a:solidFill>
                <a:latin typeface="Lucida Sans Typewriter"/>
                <a:ea typeface="Calibri"/>
                <a:cs typeface="Calibri"/>
              </a:rPr>
              <a:t>I</a:t>
            </a:r>
          </a:p>
        </p:txBody>
      </p:sp>
      <p:cxnSp>
        <p:nvCxnSpPr>
          <p:cNvPr id="173" name="Straight Arrow Connector 172">
            <a:extLst>
              <a:ext uri="{FF2B5EF4-FFF2-40B4-BE49-F238E27FC236}">
                <a16:creationId xmlns:a16="http://schemas.microsoft.com/office/drawing/2014/main" id="{36FD17DD-68FC-B120-9194-94B9D65AD1B1}"/>
              </a:ext>
            </a:extLst>
          </p:cNvPr>
          <p:cNvCxnSpPr>
            <a:cxnSpLocks/>
          </p:cNvCxnSpPr>
          <p:nvPr/>
        </p:nvCxnSpPr>
        <p:spPr>
          <a:xfrm>
            <a:off x="8188337" y="2176331"/>
            <a:ext cx="795298" cy="741853"/>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74" name="Rectangle 173">
            <a:extLst>
              <a:ext uri="{FF2B5EF4-FFF2-40B4-BE49-F238E27FC236}">
                <a16:creationId xmlns:a16="http://schemas.microsoft.com/office/drawing/2014/main" id="{2C912D40-6BB6-458B-AC58-5F9A50F23865}"/>
              </a:ext>
            </a:extLst>
          </p:cNvPr>
          <p:cNvSpPr/>
          <p:nvPr/>
        </p:nvSpPr>
        <p:spPr>
          <a:xfrm>
            <a:off x="8442949" y="2313349"/>
            <a:ext cx="745533" cy="3341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i="1">
                <a:solidFill>
                  <a:srgbClr val="000000"/>
                </a:solidFill>
                <a:latin typeface="Lucida Sans Typewriter"/>
                <a:ea typeface="Calibri"/>
                <a:cs typeface="Calibri"/>
              </a:rPr>
              <a:t>I</a:t>
            </a:r>
          </a:p>
        </p:txBody>
      </p:sp>
      <p:pic>
        <p:nvPicPr>
          <p:cNvPr id="163" name="Picture 162" descr="1,700+ Iv Infusion Stock Illustrations, Royalty-Free Vector Graphics &amp; Clip  Art - iStock | Iv infusion therapy, Iv infusion bag, Iv infusion patient">
            <a:extLst>
              <a:ext uri="{FF2B5EF4-FFF2-40B4-BE49-F238E27FC236}">
                <a16:creationId xmlns:a16="http://schemas.microsoft.com/office/drawing/2014/main" id="{314D1F58-1A78-2426-BFF0-40E366381F7A}"/>
              </a:ext>
            </a:extLst>
          </p:cNvPr>
          <p:cNvPicPr>
            <a:picLocks noChangeAspect="1"/>
          </p:cNvPicPr>
          <p:nvPr/>
        </p:nvPicPr>
        <p:blipFill>
          <a:blip r:embed="rId5"/>
          <a:stretch>
            <a:fillRect/>
          </a:stretch>
        </p:blipFill>
        <p:spPr>
          <a:xfrm>
            <a:off x="372458" y="2781720"/>
            <a:ext cx="1116904" cy="1507661"/>
          </a:xfrm>
          <a:prstGeom prst="rect">
            <a:avLst/>
          </a:prstGeom>
        </p:spPr>
      </p:pic>
      <p:sp>
        <p:nvSpPr>
          <p:cNvPr id="167" name="TextBox 166">
            <a:extLst>
              <a:ext uri="{FF2B5EF4-FFF2-40B4-BE49-F238E27FC236}">
                <a16:creationId xmlns:a16="http://schemas.microsoft.com/office/drawing/2014/main" id="{E316256C-CE57-E92E-21C5-7568BAF8F230}"/>
              </a:ext>
            </a:extLst>
          </p:cNvPr>
          <p:cNvSpPr txBox="1"/>
          <p:nvPr/>
        </p:nvSpPr>
        <p:spPr>
          <a:xfrm>
            <a:off x="375149" y="2382210"/>
            <a:ext cx="1338032" cy="400110"/>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000">
                <a:solidFill>
                  <a:srgbClr val="FF0000"/>
                </a:solidFill>
                <a:latin typeface="Calibri"/>
                <a:ea typeface="Calibri"/>
                <a:cs typeface="Calibri"/>
              </a:rPr>
              <a:t>PROVER</a:t>
            </a:r>
          </a:p>
        </p:txBody>
      </p:sp>
      <p:cxnSp>
        <p:nvCxnSpPr>
          <p:cNvPr id="176" name="Straight Arrow Connector 175">
            <a:extLst>
              <a:ext uri="{FF2B5EF4-FFF2-40B4-BE49-F238E27FC236}">
                <a16:creationId xmlns:a16="http://schemas.microsoft.com/office/drawing/2014/main" id="{74AD173F-E007-49C1-B766-CFDC99154B31}"/>
              </a:ext>
            </a:extLst>
          </p:cNvPr>
          <p:cNvCxnSpPr/>
          <p:nvPr/>
        </p:nvCxnSpPr>
        <p:spPr>
          <a:xfrm>
            <a:off x="5741958" y="4312313"/>
            <a:ext cx="2398037" cy="2671"/>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77" name="TextBox 176">
            <a:extLst>
              <a:ext uri="{FF2B5EF4-FFF2-40B4-BE49-F238E27FC236}">
                <a16:creationId xmlns:a16="http://schemas.microsoft.com/office/drawing/2014/main" id="{103EAF07-4C7E-EF3C-C274-56E7FFCCECA5}"/>
              </a:ext>
            </a:extLst>
          </p:cNvPr>
          <p:cNvSpPr txBox="1"/>
          <p:nvPr/>
        </p:nvSpPr>
        <p:spPr>
          <a:xfrm>
            <a:off x="6112171" y="3868052"/>
            <a:ext cx="165568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000" dirty="0">
                <a:latin typeface="Calibri"/>
                <a:ea typeface="Calibri"/>
                <a:cs typeface="Calibri"/>
              </a:rPr>
              <a:t>CFA report</a:t>
            </a:r>
          </a:p>
        </p:txBody>
      </p:sp>
      <p:sp>
        <p:nvSpPr>
          <p:cNvPr id="4" name="Slide Number Placeholder 3">
            <a:extLst>
              <a:ext uri="{FF2B5EF4-FFF2-40B4-BE49-F238E27FC236}">
                <a16:creationId xmlns:a16="http://schemas.microsoft.com/office/drawing/2014/main" id="{35168CAC-00B4-0108-6BFB-E8940560879D}"/>
              </a:ext>
            </a:extLst>
          </p:cNvPr>
          <p:cNvSpPr>
            <a:spLocks noGrp="1"/>
          </p:cNvSpPr>
          <p:nvPr>
            <p:ph type="sldNum" sz="quarter" idx="12"/>
          </p:nvPr>
        </p:nvSpPr>
        <p:spPr/>
        <p:txBody>
          <a:bodyPr/>
          <a:lstStyle/>
          <a:p>
            <a:fld id="{330EA680-D336-4FF7-8B7A-9848BB0A1C32}" type="slidenum">
              <a:rPr lang="en-GB" smtClean="0">
                <a:latin typeface="Calibri"/>
                <a:ea typeface="Calibri"/>
                <a:cs typeface="Calibri"/>
              </a:rPr>
              <a:t>14</a:t>
            </a:fld>
            <a:endParaRPr lang="en-GB">
              <a:latin typeface="Calibri"/>
              <a:ea typeface="Calibri"/>
              <a:cs typeface="Calibri"/>
            </a:endParaRPr>
          </a:p>
        </p:txBody>
      </p:sp>
      <p:sp>
        <p:nvSpPr>
          <p:cNvPr id="5" name="TextBox 4">
            <a:extLst>
              <a:ext uri="{FF2B5EF4-FFF2-40B4-BE49-F238E27FC236}">
                <a16:creationId xmlns:a16="http://schemas.microsoft.com/office/drawing/2014/main" id="{73E2C1CE-499A-52C7-622C-F09AD290D620}"/>
              </a:ext>
            </a:extLst>
          </p:cNvPr>
          <p:cNvSpPr txBox="1"/>
          <p:nvPr/>
        </p:nvSpPr>
        <p:spPr>
          <a:xfrm>
            <a:off x="8131640" y="1440983"/>
            <a:ext cx="2367643" cy="472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latin typeface="Calibri"/>
                <a:ea typeface="Calibri"/>
                <a:cs typeface="Calibri"/>
              </a:rPr>
              <a:t>Remote Operator</a:t>
            </a:r>
          </a:p>
        </p:txBody>
      </p:sp>
      <p:sp>
        <p:nvSpPr>
          <p:cNvPr id="7" name="TextBox 6">
            <a:extLst>
              <a:ext uri="{FF2B5EF4-FFF2-40B4-BE49-F238E27FC236}">
                <a16:creationId xmlns:a16="http://schemas.microsoft.com/office/drawing/2014/main" id="{6D946A8F-49E4-C7D8-B42E-D79DB6EBD5CC}"/>
              </a:ext>
            </a:extLst>
          </p:cNvPr>
          <p:cNvSpPr txBox="1"/>
          <p:nvPr/>
        </p:nvSpPr>
        <p:spPr>
          <a:xfrm>
            <a:off x="325432" y="6202635"/>
            <a:ext cx="630868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alibri"/>
                <a:ea typeface="Calibri"/>
                <a:cs typeface="Arial"/>
              </a:rPr>
              <a:t>OAT: Attesting operation integrity of embedded devices, IEEE S&amp;P 2020</a:t>
            </a:r>
            <a:endParaRPr lang="en-US">
              <a:latin typeface="Calibri"/>
              <a:ea typeface="Calibri"/>
              <a:cs typeface="Calibri"/>
            </a:endParaRPr>
          </a:p>
        </p:txBody>
      </p:sp>
      <p:pic>
        <p:nvPicPr>
          <p:cNvPr id="8" name="Picture 7" descr="A diagram of a computer program&#10;&#10;AI-generated content may be incorrect.">
            <a:extLst>
              <a:ext uri="{FF2B5EF4-FFF2-40B4-BE49-F238E27FC236}">
                <a16:creationId xmlns:a16="http://schemas.microsoft.com/office/drawing/2014/main" id="{58EDAC39-F7CE-7FD1-2EBA-13D9582DF659}"/>
              </a:ext>
            </a:extLst>
          </p:cNvPr>
          <p:cNvPicPr>
            <a:picLocks noChangeAspect="1"/>
          </p:cNvPicPr>
          <p:nvPr/>
        </p:nvPicPr>
        <p:blipFill>
          <a:blip r:embed="rId6"/>
          <a:stretch>
            <a:fillRect/>
          </a:stretch>
        </p:blipFill>
        <p:spPr>
          <a:xfrm>
            <a:off x="1490214" y="1943101"/>
            <a:ext cx="4253128" cy="3477985"/>
          </a:xfrm>
          <a:prstGeom prst="rect">
            <a:avLst/>
          </a:prstGeom>
          <a:ln>
            <a:solidFill>
              <a:schemeClr val="tx1"/>
            </a:solidFill>
            <a:prstDash val="sysDot"/>
          </a:ln>
        </p:spPr>
      </p:pic>
      <p:sp>
        <p:nvSpPr>
          <p:cNvPr id="21" name="Rectangle 20">
            <a:extLst>
              <a:ext uri="{FF2B5EF4-FFF2-40B4-BE49-F238E27FC236}">
                <a16:creationId xmlns:a16="http://schemas.microsoft.com/office/drawing/2014/main" id="{24E2BE70-FCA0-6998-6C2B-EAAB7AB89B58}"/>
              </a:ext>
            </a:extLst>
          </p:cNvPr>
          <p:cNvSpPr/>
          <p:nvPr/>
        </p:nvSpPr>
        <p:spPr>
          <a:xfrm>
            <a:off x="634070" y="5621108"/>
            <a:ext cx="1966345" cy="498685"/>
          </a:xfrm>
          <a:prstGeom prst="rect">
            <a:avLst/>
          </a:prstGeom>
          <a:solidFill>
            <a:schemeClr val="bg1">
              <a:lumMod val="95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rgbClr val="FF0000"/>
                </a:solidFill>
                <a:latin typeface="Calibri"/>
                <a:ea typeface="Calibri"/>
                <a:cs typeface="Arial"/>
              </a:rPr>
              <a:t>#Instrumentation </a:t>
            </a:r>
          </a:p>
        </p:txBody>
      </p:sp>
      <p:sp>
        <p:nvSpPr>
          <p:cNvPr id="23" name="Rectangle 22">
            <a:extLst>
              <a:ext uri="{FF2B5EF4-FFF2-40B4-BE49-F238E27FC236}">
                <a16:creationId xmlns:a16="http://schemas.microsoft.com/office/drawing/2014/main" id="{238DB80F-FF36-446D-E815-6D1A19BCF907}"/>
              </a:ext>
            </a:extLst>
          </p:cNvPr>
          <p:cNvSpPr/>
          <p:nvPr/>
        </p:nvSpPr>
        <p:spPr>
          <a:xfrm>
            <a:off x="3141737" y="5604143"/>
            <a:ext cx="2307906" cy="498685"/>
          </a:xfrm>
          <a:prstGeom prst="rect">
            <a:avLst/>
          </a:prstGeom>
          <a:solidFill>
            <a:schemeClr val="bg1">
              <a:lumMod val="95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rgbClr val="FF0000"/>
                </a:solidFill>
                <a:latin typeface="Calibri"/>
                <a:ea typeface="Calibri"/>
                <a:cs typeface="Arial"/>
              </a:rPr>
              <a:t>#REE-TEE Switches </a:t>
            </a:r>
          </a:p>
        </p:txBody>
      </p:sp>
      <p:sp>
        <p:nvSpPr>
          <p:cNvPr id="26" name="Down Arrow 57">
            <a:extLst>
              <a:ext uri="{FF2B5EF4-FFF2-40B4-BE49-F238E27FC236}">
                <a16:creationId xmlns:a16="http://schemas.microsoft.com/office/drawing/2014/main" id="{8DE3FB2D-B659-2DD9-C0CC-70C592AABEED}"/>
              </a:ext>
            </a:extLst>
          </p:cNvPr>
          <p:cNvSpPr/>
          <p:nvPr/>
        </p:nvSpPr>
        <p:spPr>
          <a:xfrm>
            <a:off x="2678751" y="5621107"/>
            <a:ext cx="262799" cy="498685"/>
          </a:xfrm>
          <a:prstGeom prst="downArrow">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Down Arrow 58">
            <a:extLst>
              <a:ext uri="{FF2B5EF4-FFF2-40B4-BE49-F238E27FC236}">
                <a16:creationId xmlns:a16="http://schemas.microsoft.com/office/drawing/2014/main" id="{1F6A4747-3269-5198-E229-19E49E57F3C4}"/>
              </a:ext>
            </a:extLst>
          </p:cNvPr>
          <p:cNvSpPr/>
          <p:nvPr/>
        </p:nvSpPr>
        <p:spPr>
          <a:xfrm>
            <a:off x="5562672" y="5604143"/>
            <a:ext cx="269844" cy="498685"/>
          </a:xfrm>
          <a:prstGeom prst="downArrow">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CB563E4A-D304-5928-BAD7-9E7EE703B086}"/>
              </a:ext>
            </a:extLst>
          </p:cNvPr>
          <p:cNvSpPr txBox="1"/>
          <p:nvPr/>
        </p:nvSpPr>
        <p:spPr>
          <a:xfrm>
            <a:off x="6452475" y="5606795"/>
            <a:ext cx="255068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solidFill>
                  <a:srgbClr val="FF0000"/>
                </a:solidFill>
                <a:latin typeface="Calibri"/>
                <a:ea typeface="Calibri"/>
                <a:cs typeface="Calibri"/>
              </a:rPr>
              <a:t>Can we do better?</a:t>
            </a:r>
          </a:p>
        </p:txBody>
      </p:sp>
      <p:sp>
        <p:nvSpPr>
          <p:cNvPr id="34" name="Rounded Rectangle 64">
            <a:extLst>
              <a:ext uri="{FF2B5EF4-FFF2-40B4-BE49-F238E27FC236}">
                <a16:creationId xmlns:a16="http://schemas.microsoft.com/office/drawing/2014/main" id="{D56BEFF2-8412-5544-3129-88978187EEB9}"/>
              </a:ext>
            </a:extLst>
          </p:cNvPr>
          <p:cNvSpPr/>
          <p:nvPr/>
        </p:nvSpPr>
        <p:spPr>
          <a:xfrm>
            <a:off x="10104664" y="4787244"/>
            <a:ext cx="1524560" cy="101096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chemeClr val="tx1"/>
                </a:solidFill>
                <a:latin typeface="Calibri"/>
                <a:ea typeface="Calibri"/>
                <a:cs typeface="Arial"/>
              </a:rPr>
              <a:t>Abstract Execution Engine</a:t>
            </a:r>
          </a:p>
        </p:txBody>
      </p:sp>
      <p:sp>
        <p:nvSpPr>
          <p:cNvPr id="3" name="Footer Placeholder 2">
            <a:extLst>
              <a:ext uri="{FF2B5EF4-FFF2-40B4-BE49-F238E27FC236}">
                <a16:creationId xmlns:a16="http://schemas.microsoft.com/office/drawing/2014/main" id="{BF75E2CE-AFA8-6D2E-F546-2CE3BFCE2602}"/>
              </a:ext>
            </a:extLst>
          </p:cNvPr>
          <p:cNvSpPr>
            <a:spLocks noGrp="1"/>
          </p:cNvSpPr>
          <p:nvPr>
            <p:ph type="ftr" sz="quarter" idx="11"/>
          </p:nvPr>
        </p:nvSpPr>
        <p:spPr/>
        <p:txBody>
          <a:bodyPr/>
          <a:lstStyle/>
          <a:p>
            <a:r>
              <a:rPr lang="en-US"/>
              <a:t>Control-Flow Attestation</a:t>
            </a:r>
            <a:endParaRPr lang="en-GB"/>
          </a:p>
        </p:txBody>
      </p:sp>
    </p:spTree>
    <p:extLst>
      <p:ext uri="{BB962C8B-B14F-4D97-AF65-F5344CB8AC3E}">
        <p14:creationId xmlns:p14="http://schemas.microsoft.com/office/powerpoint/2010/main" val="2324344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P spid="26" grpId="0" animBg="1"/>
      <p:bldP spid="29" grpId="0" animBg="1"/>
      <p:bldP spid="3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72103-D713-0E73-BBB8-22FE8029CB90}"/>
              </a:ext>
            </a:extLst>
          </p:cNvPr>
          <p:cNvSpPr>
            <a:spLocks noGrp="1"/>
          </p:cNvSpPr>
          <p:nvPr>
            <p:ph type="title"/>
          </p:nvPr>
        </p:nvSpPr>
        <p:spPr>
          <a:xfrm>
            <a:off x="751390" y="-1407"/>
            <a:ext cx="10515600" cy="1325563"/>
          </a:xfrm>
        </p:spPr>
        <p:txBody>
          <a:bodyPr/>
          <a:lstStyle/>
          <a:p>
            <a:pPr algn="ctr"/>
            <a:r>
              <a:rPr lang="en-US">
                <a:latin typeface="Calibri"/>
                <a:ea typeface="Calibri"/>
                <a:cs typeface="Calibri"/>
              </a:rPr>
              <a:t>Evaluation of Prior CFA methods</a:t>
            </a:r>
          </a:p>
        </p:txBody>
      </p:sp>
      <p:sp>
        <p:nvSpPr>
          <p:cNvPr id="5" name="Slide Number Placeholder 4">
            <a:extLst>
              <a:ext uri="{FF2B5EF4-FFF2-40B4-BE49-F238E27FC236}">
                <a16:creationId xmlns:a16="http://schemas.microsoft.com/office/drawing/2014/main" id="{015BD6E2-082B-7E1F-FAD2-60D8C5B31A0B}"/>
              </a:ext>
            </a:extLst>
          </p:cNvPr>
          <p:cNvSpPr>
            <a:spLocks noGrp="1"/>
          </p:cNvSpPr>
          <p:nvPr>
            <p:ph type="sldNum" sz="quarter" idx="12"/>
          </p:nvPr>
        </p:nvSpPr>
        <p:spPr/>
        <p:txBody>
          <a:bodyPr/>
          <a:lstStyle/>
          <a:p>
            <a:fld id="{330EA680-D336-4FF7-8B7A-9848BB0A1C32}" type="slidenum">
              <a:rPr lang="en-US" smtClean="0">
                <a:latin typeface="Calibri"/>
                <a:ea typeface="Calibri"/>
                <a:cs typeface="Calibri"/>
              </a:rPr>
              <a:t>15</a:t>
            </a:fld>
            <a:endParaRPr lang="en-US">
              <a:latin typeface="Calibri"/>
              <a:ea typeface="Calibri"/>
              <a:cs typeface="Calibri"/>
            </a:endParaRPr>
          </a:p>
        </p:txBody>
      </p:sp>
      <p:graphicFrame>
        <p:nvGraphicFramePr>
          <p:cNvPr id="7" name="Table 27">
            <a:extLst>
              <a:ext uri="{FF2B5EF4-FFF2-40B4-BE49-F238E27FC236}">
                <a16:creationId xmlns:a16="http://schemas.microsoft.com/office/drawing/2014/main" id="{1C196615-8D74-4EBD-C083-2401F315AD83}"/>
              </a:ext>
            </a:extLst>
          </p:cNvPr>
          <p:cNvGraphicFramePr>
            <a:graphicFrameLocks noGrp="1"/>
          </p:cNvGraphicFramePr>
          <p:nvPr>
            <p:extLst>
              <p:ext uri="{D42A27DB-BD31-4B8C-83A1-F6EECF244321}">
                <p14:modId xmlns:p14="http://schemas.microsoft.com/office/powerpoint/2010/main" val="3136248179"/>
              </p:ext>
            </p:extLst>
          </p:nvPr>
        </p:nvGraphicFramePr>
        <p:xfrm>
          <a:off x="709616" y="1323148"/>
          <a:ext cx="10546513" cy="396240"/>
        </p:xfrm>
        <a:graphic>
          <a:graphicData uri="http://schemas.openxmlformats.org/drawingml/2006/table">
            <a:tbl>
              <a:tblPr firstRow="1" bandRow="1">
                <a:tableStyleId>{5C22544A-7EE6-4342-B048-85BDC9FD1C3A}</a:tableStyleId>
              </a:tblPr>
              <a:tblGrid>
                <a:gridCol w="2502214">
                  <a:extLst>
                    <a:ext uri="{9D8B030D-6E8A-4147-A177-3AD203B41FA5}">
                      <a16:colId xmlns:a16="http://schemas.microsoft.com/office/drawing/2014/main" val="4039568341"/>
                    </a:ext>
                  </a:extLst>
                </a:gridCol>
                <a:gridCol w="8044299">
                  <a:extLst>
                    <a:ext uri="{9D8B030D-6E8A-4147-A177-3AD203B41FA5}">
                      <a16:colId xmlns:a16="http://schemas.microsoft.com/office/drawing/2014/main" val="2268045404"/>
                    </a:ext>
                  </a:extLst>
                </a:gridCol>
              </a:tblGrid>
              <a:tr h="370840">
                <a:tc>
                  <a:txBody>
                    <a:bodyPr/>
                    <a:lstStyle/>
                    <a:p>
                      <a:pPr lvl="0">
                        <a:buNone/>
                      </a:pPr>
                      <a:r>
                        <a:rPr lang="en-US" sz="2000" b="0" err="1">
                          <a:solidFill>
                            <a:schemeClr val="tx1"/>
                          </a:solidFill>
                          <a:latin typeface="Calibri"/>
                        </a:rPr>
                        <a:t>Embench</a:t>
                      </a:r>
                      <a:r>
                        <a:rPr lang="en-US" sz="2000" b="0" dirty="0">
                          <a:solidFill>
                            <a:schemeClr val="tx1"/>
                          </a:solidFill>
                          <a:latin typeface="Calibri"/>
                        </a:rPr>
                        <a:t>-IoT</a:t>
                      </a:r>
                    </a:p>
                  </a:txBody>
                  <a:tcPr>
                    <a:lnL w="12700">
                      <a:solidFill>
                        <a:schemeClr val="tx1"/>
                      </a:solidFill>
                    </a:lnL>
                    <a:lnR w="12700">
                      <a:solidFill>
                        <a:schemeClr val="tx1"/>
                      </a:solidFill>
                    </a:lnR>
                    <a:lnT w="12700">
                      <a:solidFill>
                        <a:schemeClr val="tx1"/>
                      </a:solidFill>
                    </a:lnT>
                    <a:lnB w="12700">
                      <a:solidFill>
                        <a:schemeClr val="tx1"/>
                      </a:solidFill>
                    </a:lnB>
                    <a:solidFill>
                      <a:schemeClr val="bg2">
                        <a:lumMod val="90000"/>
                      </a:schemeClr>
                    </a:solidFill>
                  </a:tcPr>
                </a:tc>
                <a:tc>
                  <a:txBody>
                    <a:bodyPr/>
                    <a:lstStyle/>
                    <a:p>
                      <a:pPr algn="ctr"/>
                      <a:r>
                        <a:rPr lang="en-US" sz="2000" b="0" dirty="0">
                          <a:solidFill>
                            <a:schemeClr val="tx1"/>
                          </a:solidFill>
                          <a:latin typeface="Calibri"/>
                        </a:rPr>
                        <a:t>Total REE-TEE domain Switches Encountered at Runtime</a:t>
                      </a:r>
                    </a:p>
                  </a:txBody>
                  <a:tcPr>
                    <a:lnL w="12700">
                      <a:solidFill>
                        <a:schemeClr val="tx1"/>
                      </a:solidFill>
                    </a:lnL>
                    <a:lnR w="12700">
                      <a:solidFill>
                        <a:schemeClr val="tx1"/>
                      </a:solidFill>
                    </a:lnR>
                    <a:lnT w="12700">
                      <a:solidFill>
                        <a:schemeClr val="tx1"/>
                      </a:solidFill>
                    </a:lnT>
                    <a:lnB w="12700">
                      <a:solidFill>
                        <a:schemeClr val="tx1"/>
                      </a:solidFill>
                    </a:lnB>
                    <a:solidFill>
                      <a:schemeClr val="bg2">
                        <a:lumMod val="90000"/>
                      </a:schemeClr>
                    </a:solidFill>
                  </a:tcPr>
                </a:tc>
                <a:extLst>
                  <a:ext uri="{0D108BD9-81ED-4DB2-BD59-A6C34878D82A}">
                    <a16:rowId xmlns:a16="http://schemas.microsoft.com/office/drawing/2014/main" val="3261762892"/>
                  </a:ext>
                </a:extLst>
              </a:tr>
            </a:tbl>
          </a:graphicData>
        </a:graphic>
      </p:graphicFrame>
      <p:graphicFrame>
        <p:nvGraphicFramePr>
          <p:cNvPr id="8" name="Table 8">
            <a:extLst>
              <a:ext uri="{FF2B5EF4-FFF2-40B4-BE49-F238E27FC236}">
                <a16:creationId xmlns:a16="http://schemas.microsoft.com/office/drawing/2014/main" id="{E1EB08B1-01CE-6DE4-8C81-1C85A2C05D78}"/>
              </a:ext>
            </a:extLst>
          </p:cNvPr>
          <p:cNvGraphicFramePr>
            <a:graphicFrameLocks noGrp="1"/>
          </p:cNvGraphicFramePr>
          <p:nvPr>
            <p:extLst>
              <p:ext uri="{D42A27DB-BD31-4B8C-83A1-F6EECF244321}">
                <p14:modId xmlns:p14="http://schemas.microsoft.com/office/powerpoint/2010/main" val="3912399012"/>
              </p:ext>
            </p:extLst>
          </p:nvPr>
        </p:nvGraphicFramePr>
        <p:xfrm>
          <a:off x="715878" y="1719388"/>
          <a:ext cx="10533987" cy="4389495"/>
        </p:xfrm>
        <a:graphic>
          <a:graphicData uri="http://schemas.openxmlformats.org/drawingml/2006/table">
            <a:tbl>
              <a:tblPr firstRow="1" bandRow="1">
                <a:tableStyleId>{5C22544A-7EE6-4342-B048-85BDC9FD1C3A}</a:tableStyleId>
              </a:tblPr>
              <a:tblGrid>
                <a:gridCol w="2484522">
                  <a:extLst>
                    <a:ext uri="{9D8B030D-6E8A-4147-A177-3AD203B41FA5}">
                      <a16:colId xmlns:a16="http://schemas.microsoft.com/office/drawing/2014/main" val="3623305973"/>
                    </a:ext>
                  </a:extLst>
                </a:gridCol>
                <a:gridCol w="4023360">
                  <a:extLst>
                    <a:ext uri="{9D8B030D-6E8A-4147-A177-3AD203B41FA5}">
                      <a16:colId xmlns:a16="http://schemas.microsoft.com/office/drawing/2014/main" val="3159901357"/>
                    </a:ext>
                  </a:extLst>
                </a:gridCol>
                <a:gridCol w="4026105">
                  <a:extLst>
                    <a:ext uri="{9D8B030D-6E8A-4147-A177-3AD203B41FA5}">
                      <a16:colId xmlns:a16="http://schemas.microsoft.com/office/drawing/2014/main" val="2849715312"/>
                    </a:ext>
                  </a:extLst>
                </a:gridCol>
              </a:tblGrid>
              <a:tr h="399045">
                <a:tc>
                  <a:txBody>
                    <a:bodyPr/>
                    <a:lstStyle/>
                    <a:p>
                      <a:r>
                        <a:rPr lang="en-US" sz="2000" b="0" dirty="0">
                          <a:solidFill>
                            <a:schemeClr val="tx1"/>
                          </a:solidFill>
                          <a:latin typeface="Calibri"/>
                        </a:rPr>
                        <a:t>Program</a:t>
                      </a:r>
                      <a:r>
                        <a:rPr lang="en-US" sz="2000" b="1" dirty="0">
                          <a:latin typeface="Calibri"/>
                        </a:rPr>
                        <a:t> </a:t>
                      </a:r>
                    </a:p>
                  </a:txBody>
                  <a:tcPr>
                    <a:lnL w="12700">
                      <a:solidFill>
                        <a:schemeClr val="tx1"/>
                      </a:solidFill>
                    </a:lnL>
                    <a:lnR w="12700">
                      <a:solidFill>
                        <a:schemeClr val="tx1"/>
                      </a:solidFill>
                    </a:lnR>
                    <a:lnT w="12700">
                      <a:solidFill>
                        <a:schemeClr val="tx1"/>
                      </a:solidFill>
                    </a:lnT>
                    <a:lnB w="12700">
                      <a:solidFill>
                        <a:schemeClr val="tx1"/>
                      </a:solidFill>
                    </a:lnB>
                    <a:solidFill>
                      <a:schemeClr val="bg2">
                        <a:lumMod val="90000"/>
                      </a:schemeClr>
                    </a:solidFill>
                  </a:tcPr>
                </a:tc>
                <a:tc>
                  <a:txBody>
                    <a:bodyPr/>
                    <a:lstStyle/>
                    <a:p>
                      <a:pPr algn="r"/>
                      <a:r>
                        <a:rPr lang="en-US" sz="2000" b="0" dirty="0">
                          <a:solidFill>
                            <a:schemeClr val="tx1"/>
                          </a:solidFill>
                          <a:latin typeface="Calibri"/>
                        </a:rPr>
                        <a:t>Strawman Approach I (CFLAT)</a:t>
                      </a:r>
                    </a:p>
                  </a:txBody>
                  <a:tcPr>
                    <a:lnL w="12700">
                      <a:solidFill>
                        <a:schemeClr val="tx1"/>
                      </a:solidFill>
                    </a:lnL>
                    <a:lnR w="12700">
                      <a:solidFill>
                        <a:schemeClr val="tx1"/>
                      </a:solidFill>
                    </a:lnR>
                    <a:lnT w="12700">
                      <a:solidFill>
                        <a:schemeClr val="tx1"/>
                      </a:solidFill>
                    </a:lnT>
                    <a:lnB w="12700">
                      <a:solidFill>
                        <a:schemeClr val="tx1"/>
                      </a:solidFill>
                    </a:lnB>
                    <a:solidFill>
                      <a:schemeClr val="bg2">
                        <a:lumMod val="90000"/>
                      </a:schemeClr>
                    </a:solidFill>
                  </a:tcPr>
                </a:tc>
                <a:tc>
                  <a:txBody>
                    <a:bodyPr/>
                    <a:lstStyle/>
                    <a:p>
                      <a:pPr lvl="1" algn="ctr"/>
                      <a:r>
                        <a:rPr lang="en-US" sz="2000" b="0" dirty="0">
                          <a:solidFill>
                            <a:schemeClr val="tx1"/>
                          </a:solidFill>
                          <a:latin typeface="Calibri"/>
                        </a:rPr>
                        <a:t>Strawman Approach II (OAT)</a:t>
                      </a:r>
                    </a:p>
                  </a:txBody>
                  <a:tcPr>
                    <a:lnL w="12700">
                      <a:solidFill>
                        <a:schemeClr val="tx1"/>
                      </a:solidFill>
                    </a:lnL>
                    <a:lnR w="12700">
                      <a:solidFill>
                        <a:schemeClr val="tx1"/>
                      </a:solidFill>
                    </a:lnR>
                    <a:lnT w="12700">
                      <a:solidFill>
                        <a:schemeClr val="tx1"/>
                      </a:solidFill>
                    </a:lnT>
                    <a:lnB w="12700">
                      <a:solidFill>
                        <a:schemeClr val="tx1"/>
                      </a:solidFill>
                    </a:lnB>
                    <a:solidFill>
                      <a:schemeClr val="bg2">
                        <a:lumMod val="90000"/>
                      </a:schemeClr>
                    </a:solidFill>
                  </a:tcPr>
                </a:tc>
                <a:extLst>
                  <a:ext uri="{0D108BD9-81ED-4DB2-BD59-A6C34878D82A}">
                    <a16:rowId xmlns:a16="http://schemas.microsoft.com/office/drawing/2014/main" val="1287508896"/>
                  </a:ext>
                </a:extLst>
              </a:tr>
              <a:tr h="399045">
                <a:tc>
                  <a:txBody>
                    <a:bodyPr/>
                    <a:lstStyle/>
                    <a:p>
                      <a:r>
                        <a:rPr lang="en-US" sz="2000" b="0" dirty="0">
                          <a:latin typeface="Calibri"/>
                        </a:rPr>
                        <a:t>aha-mont64</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r"/>
                      <a:r>
                        <a:rPr lang="en-US" sz="2000" b="0" dirty="0">
                          <a:latin typeface="Calibri"/>
                        </a:rPr>
                        <a:t>857,844,016</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r"/>
                      <a:r>
                        <a:rPr lang="en-US" sz="2000" b="0" dirty="0">
                          <a:latin typeface="Calibri"/>
                        </a:rPr>
                        <a:t>392,967,008</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15472897"/>
                  </a:ext>
                </a:extLst>
              </a:tr>
              <a:tr h="399045">
                <a:tc>
                  <a:txBody>
                    <a:bodyPr/>
                    <a:lstStyle/>
                    <a:p>
                      <a:r>
                        <a:rPr lang="en-US" sz="2000" b="0" dirty="0">
                          <a:latin typeface="Calibri"/>
                        </a:rPr>
                        <a:t>crc32</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r"/>
                      <a:r>
                        <a:rPr lang="en-US" sz="2000" b="0" dirty="0">
                          <a:latin typeface="Calibri"/>
                        </a:rPr>
                        <a:t>871,930,016</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r"/>
                      <a:r>
                        <a:rPr lang="en-US" sz="2000" b="0" dirty="0">
                          <a:latin typeface="Calibri"/>
                        </a:rPr>
                        <a:t>348,840,008</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758470026"/>
                  </a:ext>
                </a:extLst>
              </a:tr>
              <a:tr h="399045">
                <a:tc>
                  <a:txBody>
                    <a:bodyPr/>
                    <a:lstStyle/>
                    <a:p>
                      <a:r>
                        <a:rPr lang="en-US" sz="2000" b="0" dirty="0">
                          <a:latin typeface="Calibri"/>
                        </a:rPr>
                        <a:t>cubic</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r"/>
                      <a:r>
                        <a:rPr lang="en-US" sz="2000" b="0" dirty="0">
                          <a:latin typeface="Calibri"/>
                        </a:rPr>
                        <a:t>2,030,022</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r"/>
                      <a:r>
                        <a:rPr lang="en-US" sz="2000" b="0" dirty="0">
                          <a:latin typeface="Calibri"/>
                        </a:rPr>
                        <a:t>860,013</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535662146"/>
                  </a:ext>
                </a:extLst>
              </a:tr>
              <a:tr h="399045">
                <a:tc>
                  <a:txBody>
                    <a:bodyPr/>
                    <a:lstStyle/>
                    <a:p>
                      <a:r>
                        <a:rPr lang="en-US" sz="2000" b="0" err="1">
                          <a:latin typeface="Calibri"/>
                        </a:rPr>
                        <a:t>edn</a:t>
                      </a:r>
                      <a:endParaRPr lang="en-US" sz="2000" b="0">
                        <a:latin typeface="Calibri"/>
                      </a:endParaRP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r"/>
                      <a:r>
                        <a:rPr lang="en-US" sz="2000" b="0" dirty="0">
                          <a:latin typeface="Calibri"/>
                        </a:rPr>
                        <a:t>1,106,118,020</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r"/>
                      <a:r>
                        <a:rPr lang="en-US" sz="2000" b="0" dirty="0">
                          <a:latin typeface="Calibri"/>
                        </a:rPr>
                        <a:t>372,621,011</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2305934828"/>
                  </a:ext>
                </a:extLst>
              </a:tr>
              <a:tr h="399045">
                <a:tc>
                  <a:txBody>
                    <a:bodyPr/>
                    <a:lstStyle/>
                    <a:p>
                      <a:r>
                        <a:rPr lang="en-US" sz="2000" b="0" err="1">
                          <a:latin typeface="Calibri"/>
                        </a:rPr>
                        <a:t>huffbench</a:t>
                      </a:r>
                      <a:endParaRPr lang="en-US" sz="2000" b="0">
                        <a:latin typeface="Calibri"/>
                      </a:endParaRP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r"/>
                      <a:r>
                        <a:rPr lang="en-US" sz="2000" b="0" dirty="0">
                          <a:latin typeface="Calibri"/>
                        </a:rPr>
                        <a:t>984,236,016</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r"/>
                      <a:r>
                        <a:rPr lang="en-US" sz="2000" b="0" dirty="0">
                          <a:latin typeface="Calibri"/>
                        </a:rPr>
                        <a:t>496,903,008</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2418654209"/>
                  </a:ext>
                </a:extLst>
              </a:tr>
              <a:tr h="399045">
                <a:tc>
                  <a:txBody>
                    <a:bodyPr/>
                    <a:lstStyle/>
                    <a:p>
                      <a:r>
                        <a:rPr lang="en-US" sz="2000" b="0" err="1">
                          <a:latin typeface="Calibri"/>
                        </a:rPr>
                        <a:t>matmul</a:t>
                      </a:r>
                      <a:r>
                        <a:rPr lang="en-US" sz="2000" b="0" dirty="0">
                          <a:latin typeface="Calibri"/>
                        </a:rPr>
                        <a:t>-int</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r"/>
                      <a:r>
                        <a:rPr lang="en-US" sz="2000" b="0" dirty="0">
                          <a:latin typeface="Calibri"/>
                        </a:rPr>
                        <a:t>1,201,018,222</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r"/>
                      <a:r>
                        <a:rPr lang="en-US" sz="2000" b="0" dirty="0">
                          <a:latin typeface="Calibri"/>
                        </a:rPr>
                        <a:t>406,825,691</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068422823"/>
                  </a:ext>
                </a:extLst>
              </a:tr>
              <a:tr h="399045">
                <a:tc>
                  <a:txBody>
                    <a:bodyPr/>
                    <a:lstStyle/>
                    <a:p>
                      <a:r>
                        <a:rPr lang="en-US" sz="2000" b="0" err="1">
                          <a:latin typeface="Calibri"/>
                        </a:rPr>
                        <a:t>minver</a:t>
                      </a:r>
                      <a:endParaRPr lang="en-US" sz="2000" b="0">
                        <a:latin typeface="Calibri"/>
                      </a:endParaRPr>
                    </a:p>
                  </a:txBody>
                  <a:tcP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2000" b="0" dirty="0">
                          <a:latin typeface="Calibri"/>
                        </a:rPr>
                        <a:t>277,500,079</a:t>
                      </a:r>
                    </a:p>
                  </a:txBody>
                  <a:tcP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2000" b="0" dirty="0">
                          <a:latin typeface="Calibri"/>
                        </a:rPr>
                        <a:t>115,440,042</a:t>
                      </a:r>
                    </a:p>
                  </a:txBody>
                  <a:tcP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9681749"/>
                  </a:ext>
                </a:extLst>
              </a:tr>
              <a:tr h="399045">
                <a:tc>
                  <a:txBody>
                    <a:bodyPr/>
                    <a:lstStyle/>
                    <a:p>
                      <a:pPr lvl="0">
                        <a:buNone/>
                      </a:pPr>
                      <a:r>
                        <a:rPr lang="en-US" sz="2000" b="0" err="1">
                          <a:latin typeface="Calibri"/>
                        </a:rPr>
                        <a:t>nbody</a:t>
                      </a:r>
                      <a:endParaRPr lang="en-US" sz="2000" b="0">
                        <a:latin typeface="Calibri"/>
                      </a:endParaRPr>
                    </a:p>
                  </a:txBody>
                  <a:tcP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tc>
                  <a:txBody>
                    <a:bodyPr/>
                    <a:lstStyle/>
                    <a:p>
                      <a:pPr lvl="0" algn="r">
                        <a:buNone/>
                      </a:pPr>
                      <a:r>
                        <a:rPr lang="en-US" sz="2000" b="0" dirty="0">
                          <a:latin typeface="Calibri"/>
                        </a:rPr>
                        <a:t>17,279,126</a:t>
                      </a:r>
                    </a:p>
                  </a:txBody>
                  <a:tcP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tc>
                  <a:txBody>
                    <a:bodyPr/>
                    <a:lstStyle/>
                    <a:p>
                      <a:pPr lvl="0" algn="r">
                        <a:buNone/>
                      </a:pPr>
                      <a:r>
                        <a:rPr lang="en-US" sz="2000" b="0" dirty="0">
                          <a:latin typeface="Calibri"/>
                        </a:rPr>
                        <a:t>6,329,070</a:t>
                      </a:r>
                    </a:p>
                  </a:txBody>
                  <a:tcP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90751589"/>
                  </a:ext>
                </a:extLst>
              </a:tr>
              <a:tr h="399045">
                <a:tc>
                  <a:txBody>
                    <a:bodyPr/>
                    <a:lstStyle/>
                    <a:p>
                      <a:pPr lvl="0">
                        <a:buNone/>
                      </a:pPr>
                      <a:r>
                        <a:rPr lang="en-US" sz="2000" b="0" dirty="0">
                          <a:latin typeface="Calibri"/>
                        </a:rPr>
                        <a:t>nettle-</a:t>
                      </a:r>
                      <a:r>
                        <a:rPr lang="en-US" sz="2000" b="0" err="1">
                          <a:latin typeface="Calibri"/>
                        </a:rPr>
                        <a:t>aes</a:t>
                      </a:r>
                    </a:p>
                  </a:txBody>
                  <a:tcP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tc>
                  <a:txBody>
                    <a:bodyPr/>
                    <a:lstStyle/>
                    <a:p>
                      <a:pPr lvl="0" algn="r">
                        <a:buNone/>
                      </a:pPr>
                      <a:r>
                        <a:rPr lang="en-US" sz="2000" b="0" dirty="0">
                          <a:latin typeface="Calibri"/>
                        </a:rPr>
                        <a:t>227,449,298</a:t>
                      </a:r>
                    </a:p>
                  </a:txBody>
                  <a:tcP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tc>
                  <a:txBody>
                    <a:bodyPr/>
                    <a:lstStyle/>
                    <a:p>
                      <a:pPr lvl="0" algn="r">
                        <a:buNone/>
                      </a:pPr>
                      <a:r>
                        <a:rPr lang="en-US" sz="2000" b="0" dirty="0">
                          <a:latin typeface="Calibri"/>
                        </a:rPr>
                        <a:t>78,858,777</a:t>
                      </a:r>
                    </a:p>
                  </a:txBody>
                  <a:tcP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1177155"/>
                  </a:ext>
                </a:extLst>
              </a:tr>
              <a:tr h="399045">
                <a:tc>
                  <a:txBody>
                    <a:bodyPr/>
                    <a:lstStyle/>
                    <a:p>
                      <a:pPr lvl="0">
                        <a:buNone/>
                      </a:pPr>
                      <a:r>
                        <a:rPr lang="en-US" sz="2000" b="0" dirty="0">
                          <a:latin typeface="Calibri"/>
                        </a:rPr>
                        <a:t>nettle-sha256</a:t>
                      </a:r>
                    </a:p>
                  </a:txBody>
                  <a:tcP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tc>
                  <a:txBody>
                    <a:bodyPr/>
                    <a:lstStyle/>
                    <a:p>
                      <a:pPr lvl="0" algn="r">
                        <a:buNone/>
                      </a:pPr>
                      <a:r>
                        <a:rPr lang="en-US" sz="2000" b="0" dirty="0">
                          <a:latin typeface="Calibri"/>
                        </a:rPr>
                        <a:t>223,250,050</a:t>
                      </a:r>
                    </a:p>
                  </a:txBody>
                  <a:tcP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tc>
                  <a:txBody>
                    <a:bodyPr/>
                    <a:lstStyle/>
                    <a:p>
                      <a:pPr lvl="0" algn="r">
                        <a:buNone/>
                      </a:pPr>
                      <a:r>
                        <a:rPr lang="en-US" sz="2000" b="0" dirty="0">
                          <a:latin typeface="Calibri"/>
                        </a:rPr>
                        <a:t>34,200,025</a:t>
                      </a:r>
                    </a:p>
                  </a:txBody>
                  <a:tcP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74491893"/>
                  </a:ext>
                </a:extLst>
              </a:tr>
            </a:tbl>
          </a:graphicData>
        </a:graphic>
      </p:graphicFrame>
      <p:sp>
        <p:nvSpPr>
          <p:cNvPr id="9" name="Arrow: Down 8">
            <a:extLst>
              <a:ext uri="{FF2B5EF4-FFF2-40B4-BE49-F238E27FC236}">
                <a16:creationId xmlns:a16="http://schemas.microsoft.com/office/drawing/2014/main" id="{D03F293D-C088-0536-A4C5-4C1BF1CD4B68}"/>
              </a:ext>
            </a:extLst>
          </p:cNvPr>
          <p:cNvSpPr/>
          <p:nvPr/>
        </p:nvSpPr>
        <p:spPr>
          <a:xfrm>
            <a:off x="1794914" y="1790721"/>
            <a:ext cx="173620" cy="270075"/>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a:ea typeface="Calibri"/>
              <a:cs typeface="Calibri"/>
            </a:endParaRPr>
          </a:p>
        </p:txBody>
      </p:sp>
      <p:sp>
        <p:nvSpPr>
          <p:cNvPr id="12" name="TextBox 11">
            <a:extLst>
              <a:ext uri="{FF2B5EF4-FFF2-40B4-BE49-F238E27FC236}">
                <a16:creationId xmlns:a16="http://schemas.microsoft.com/office/drawing/2014/main" id="{A8F7D435-DB96-5529-18FA-FB47BAA3436C}"/>
              </a:ext>
            </a:extLst>
          </p:cNvPr>
          <p:cNvSpPr txBox="1"/>
          <p:nvPr/>
        </p:nvSpPr>
        <p:spPr>
          <a:xfrm>
            <a:off x="694481" y="6254836"/>
            <a:ext cx="338433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alibri"/>
                <a:ea typeface="Calibri"/>
                <a:cs typeface="Calibri"/>
              </a:rPr>
              <a:t>Refer paper for complete table.</a:t>
            </a:r>
          </a:p>
        </p:txBody>
      </p:sp>
      <p:sp>
        <p:nvSpPr>
          <p:cNvPr id="3" name="Rectangle 2">
            <a:extLst>
              <a:ext uri="{FF2B5EF4-FFF2-40B4-BE49-F238E27FC236}">
                <a16:creationId xmlns:a16="http://schemas.microsoft.com/office/drawing/2014/main" id="{4C8FCF35-AA62-81B4-A2B6-EA5BE4A51771}"/>
              </a:ext>
            </a:extLst>
          </p:cNvPr>
          <p:cNvSpPr/>
          <p:nvPr/>
        </p:nvSpPr>
        <p:spPr>
          <a:xfrm>
            <a:off x="715059" y="5725135"/>
            <a:ext cx="10533987" cy="405115"/>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a:ea typeface="Calibri"/>
              <a:cs typeface="Calibri"/>
            </a:endParaRPr>
          </a:p>
        </p:txBody>
      </p:sp>
      <p:sp>
        <p:nvSpPr>
          <p:cNvPr id="4" name="Footer Placeholder 3">
            <a:extLst>
              <a:ext uri="{FF2B5EF4-FFF2-40B4-BE49-F238E27FC236}">
                <a16:creationId xmlns:a16="http://schemas.microsoft.com/office/drawing/2014/main" id="{142DF65A-1EFB-7380-3804-655F065E69F4}"/>
              </a:ext>
            </a:extLst>
          </p:cNvPr>
          <p:cNvSpPr>
            <a:spLocks noGrp="1"/>
          </p:cNvSpPr>
          <p:nvPr>
            <p:ph type="ftr" sz="quarter" idx="11"/>
          </p:nvPr>
        </p:nvSpPr>
        <p:spPr/>
        <p:txBody>
          <a:bodyPr/>
          <a:lstStyle/>
          <a:p>
            <a:r>
              <a:rPr lang="en-US"/>
              <a:t>Control-Flow Attestation</a:t>
            </a:r>
            <a:endParaRPr lang="en-GB"/>
          </a:p>
        </p:txBody>
      </p:sp>
    </p:spTree>
    <p:extLst>
      <p:ext uri="{BB962C8B-B14F-4D97-AF65-F5344CB8AC3E}">
        <p14:creationId xmlns:p14="http://schemas.microsoft.com/office/powerpoint/2010/main" val="212716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218A73DA-D88B-FE78-0699-C201C3939599}"/>
              </a:ext>
            </a:extLst>
          </p:cNvPr>
          <p:cNvSpPr>
            <a:spLocks noGrp="1"/>
          </p:cNvSpPr>
          <p:nvPr>
            <p:ph type="sldNum" sz="quarter" idx="12"/>
          </p:nvPr>
        </p:nvSpPr>
        <p:spPr/>
        <p:txBody>
          <a:bodyPr/>
          <a:lstStyle/>
          <a:p>
            <a:fld id="{330EA680-D336-4FF7-8B7A-9848BB0A1C32}" type="slidenum">
              <a:rPr lang="en-US" smtClean="0">
                <a:latin typeface="Calibri"/>
                <a:ea typeface="Calibri"/>
                <a:cs typeface="Calibri"/>
              </a:rPr>
              <a:t>16</a:t>
            </a:fld>
            <a:endParaRPr lang="en-US">
              <a:latin typeface="Calibri"/>
              <a:ea typeface="Calibri"/>
              <a:cs typeface="Calibri"/>
            </a:endParaRPr>
          </a:p>
        </p:txBody>
      </p:sp>
      <p:sp>
        <p:nvSpPr>
          <p:cNvPr id="27" name="TextBox 26">
            <a:extLst>
              <a:ext uri="{FF2B5EF4-FFF2-40B4-BE49-F238E27FC236}">
                <a16:creationId xmlns:a16="http://schemas.microsoft.com/office/drawing/2014/main" id="{E27CC74D-FF61-B134-15B9-DA4CB236B684}"/>
              </a:ext>
            </a:extLst>
          </p:cNvPr>
          <p:cNvSpPr txBox="1"/>
          <p:nvPr/>
        </p:nvSpPr>
        <p:spPr>
          <a:xfrm>
            <a:off x="723417" y="2729208"/>
            <a:ext cx="5090835" cy="83099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FF0000"/>
                </a:solidFill>
                <a:latin typeface="Calibri"/>
                <a:ea typeface="Calibri"/>
                <a:cs typeface="Calibri"/>
              </a:rPr>
              <a:t>1 REE- TEE domain switch takes </a:t>
            </a:r>
          </a:p>
          <a:p>
            <a:r>
              <a:rPr lang="en-US" sz="2400">
                <a:solidFill>
                  <a:srgbClr val="FF0000"/>
                </a:solidFill>
                <a:latin typeface="Calibri"/>
                <a:ea typeface="Calibri"/>
                <a:cs typeface="Calibri"/>
              </a:rPr>
              <a:t>~ 190 </a:t>
            </a:r>
            <a:r>
              <a:rPr lang="en-US" sz="2400" err="1">
                <a:solidFill>
                  <a:srgbClr val="FF0000"/>
                </a:solidFill>
                <a:latin typeface="Calibri"/>
                <a:ea typeface="Calibri"/>
                <a:cs typeface="Calibri"/>
              </a:rPr>
              <a:t>μsecs</a:t>
            </a:r>
            <a:r>
              <a:rPr lang="en-US" sz="2400">
                <a:solidFill>
                  <a:srgbClr val="FF0000"/>
                </a:solidFill>
                <a:latin typeface="Calibri"/>
                <a:ea typeface="Calibri"/>
                <a:cs typeface="Calibri"/>
              </a:rPr>
              <a:t> on Raspberry Pi</a:t>
            </a:r>
          </a:p>
        </p:txBody>
      </p:sp>
      <p:graphicFrame>
        <p:nvGraphicFramePr>
          <p:cNvPr id="30" name="Table 30">
            <a:extLst>
              <a:ext uri="{FF2B5EF4-FFF2-40B4-BE49-F238E27FC236}">
                <a16:creationId xmlns:a16="http://schemas.microsoft.com/office/drawing/2014/main" id="{CF8FB05E-3A36-A6D6-3127-0B5A97EFDFE1}"/>
              </a:ext>
            </a:extLst>
          </p:cNvPr>
          <p:cNvGraphicFramePr>
            <a:graphicFrameLocks noGrp="1"/>
          </p:cNvGraphicFramePr>
          <p:nvPr>
            <p:extLst>
              <p:ext uri="{D42A27DB-BD31-4B8C-83A1-F6EECF244321}">
                <p14:modId xmlns:p14="http://schemas.microsoft.com/office/powerpoint/2010/main" val="1645014762"/>
              </p:ext>
            </p:extLst>
          </p:nvPr>
        </p:nvGraphicFramePr>
        <p:xfrm>
          <a:off x="723417" y="3684607"/>
          <a:ext cx="10546500" cy="792480"/>
        </p:xfrm>
        <a:graphic>
          <a:graphicData uri="http://schemas.openxmlformats.org/drawingml/2006/table">
            <a:tbl>
              <a:tblPr firstRow="1" bandRow="1">
                <a:tableStyleId>{5C22544A-7EE6-4342-B048-85BDC9FD1C3A}</a:tableStyleId>
              </a:tblPr>
              <a:tblGrid>
                <a:gridCol w="3515500">
                  <a:extLst>
                    <a:ext uri="{9D8B030D-6E8A-4147-A177-3AD203B41FA5}">
                      <a16:colId xmlns:a16="http://schemas.microsoft.com/office/drawing/2014/main" val="3998100228"/>
                    </a:ext>
                  </a:extLst>
                </a:gridCol>
                <a:gridCol w="3515500">
                  <a:extLst>
                    <a:ext uri="{9D8B030D-6E8A-4147-A177-3AD203B41FA5}">
                      <a16:colId xmlns:a16="http://schemas.microsoft.com/office/drawing/2014/main" val="2707827085"/>
                    </a:ext>
                  </a:extLst>
                </a:gridCol>
                <a:gridCol w="3515500">
                  <a:extLst>
                    <a:ext uri="{9D8B030D-6E8A-4147-A177-3AD203B41FA5}">
                      <a16:colId xmlns:a16="http://schemas.microsoft.com/office/drawing/2014/main" val="1574365301"/>
                    </a:ext>
                  </a:extLst>
                </a:gridCol>
              </a:tblGrid>
              <a:tr h="370840">
                <a:tc>
                  <a:txBody>
                    <a:bodyPr/>
                    <a:lstStyle/>
                    <a:p>
                      <a:r>
                        <a:rPr lang="en-US" sz="2000" b="0" dirty="0">
                          <a:solidFill>
                            <a:schemeClr val="tx1"/>
                          </a:solidFill>
                          <a:latin typeface="Calibri"/>
                          <a:cs typeface="Arial"/>
                        </a:rPr>
                        <a:t>Baseline Execution Time</a:t>
                      </a:r>
                    </a:p>
                  </a:txBody>
                  <a:tcPr>
                    <a:solidFill>
                      <a:schemeClr val="bg2">
                        <a:lumMod val="90000"/>
                      </a:schemeClr>
                    </a:solidFill>
                  </a:tcPr>
                </a:tc>
                <a:tc>
                  <a:txBody>
                    <a:bodyPr/>
                    <a:lstStyle/>
                    <a:p>
                      <a:r>
                        <a:rPr lang="en-US" sz="2000" b="0" dirty="0">
                          <a:solidFill>
                            <a:schemeClr val="tx1"/>
                          </a:solidFill>
                          <a:latin typeface="Calibri"/>
                          <a:cs typeface="Arial"/>
                        </a:rPr>
                        <a:t>Time with CFLAT</a:t>
                      </a:r>
                    </a:p>
                  </a:txBody>
                  <a:tcPr>
                    <a:solidFill>
                      <a:schemeClr val="bg2">
                        <a:lumMod val="90000"/>
                      </a:schemeClr>
                    </a:solidFill>
                  </a:tcPr>
                </a:tc>
                <a:tc>
                  <a:txBody>
                    <a:bodyPr/>
                    <a:lstStyle/>
                    <a:p>
                      <a:pPr lvl="0">
                        <a:buNone/>
                      </a:pPr>
                      <a:r>
                        <a:rPr lang="en-US" sz="2000" b="0" dirty="0">
                          <a:solidFill>
                            <a:schemeClr val="tx1"/>
                          </a:solidFill>
                          <a:latin typeface="Calibri"/>
                          <a:cs typeface="Arial"/>
                        </a:rPr>
                        <a:t>Time with OAT</a:t>
                      </a:r>
                    </a:p>
                  </a:txBody>
                  <a:tcPr>
                    <a:solidFill>
                      <a:schemeClr val="bg2">
                        <a:lumMod val="90000"/>
                      </a:schemeClr>
                    </a:solidFill>
                  </a:tcPr>
                </a:tc>
                <a:extLst>
                  <a:ext uri="{0D108BD9-81ED-4DB2-BD59-A6C34878D82A}">
                    <a16:rowId xmlns:a16="http://schemas.microsoft.com/office/drawing/2014/main" val="3225295825"/>
                  </a:ext>
                </a:extLst>
              </a:tr>
              <a:tr h="370840">
                <a:tc>
                  <a:txBody>
                    <a:bodyPr/>
                    <a:lstStyle/>
                    <a:p>
                      <a:r>
                        <a:rPr lang="en-US" sz="2000" b="0" dirty="0">
                          <a:solidFill>
                            <a:schemeClr val="tx1"/>
                          </a:solidFill>
                          <a:latin typeface="Calibri"/>
                          <a:cs typeface="Arial"/>
                        </a:rPr>
                        <a:t>12 seconds</a:t>
                      </a:r>
                    </a:p>
                  </a:txBody>
                  <a:tcPr/>
                </a:tc>
                <a:tc>
                  <a:txBody>
                    <a:bodyPr/>
                    <a:lstStyle/>
                    <a:p>
                      <a:r>
                        <a:rPr lang="en-US" sz="2000" b="0" dirty="0">
                          <a:solidFill>
                            <a:schemeClr val="tx1"/>
                          </a:solidFill>
                          <a:latin typeface="Calibri"/>
                          <a:cs typeface="Arial"/>
                        </a:rPr>
                        <a:t>       </a:t>
                      </a:r>
                    </a:p>
                  </a:txBody>
                  <a:tcPr/>
                </a:tc>
                <a:tc>
                  <a:txBody>
                    <a:bodyPr/>
                    <a:lstStyle/>
                    <a:p>
                      <a:pPr lvl="0">
                        <a:buNone/>
                      </a:pPr>
                      <a:endParaRPr lang="en-US" sz="2000" b="0" dirty="0">
                        <a:solidFill>
                          <a:schemeClr val="tx1"/>
                        </a:solidFill>
                        <a:latin typeface="Calibri"/>
                        <a:cs typeface="Arial"/>
                      </a:endParaRPr>
                    </a:p>
                  </a:txBody>
                  <a:tcPr/>
                </a:tc>
                <a:extLst>
                  <a:ext uri="{0D108BD9-81ED-4DB2-BD59-A6C34878D82A}">
                    <a16:rowId xmlns:a16="http://schemas.microsoft.com/office/drawing/2014/main" val="1792468205"/>
                  </a:ext>
                </a:extLst>
              </a:tr>
            </a:tbl>
          </a:graphicData>
        </a:graphic>
      </p:graphicFrame>
      <p:sp>
        <p:nvSpPr>
          <p:cNvPr id="32" name="TextBox 31">
            <a:extLst>
              <a:ext uri="{FF2B5EF4-FFF2-40B4-BE49-F238E27FC236}">
                <a16:creationId xmlns:a16="http://schemas.microsoft.com/office/drawing/2014/main" id="{87B8EE37-A05C-FD61-612F-CBECCB8973FC}"/>
              </a:ext>
            </a:extLst>
          </p:cNvPr>
          <p:cNvSpPr txBox="1"/>
          <p:nvPr/>
        </p:nvSpPr>
        <p:spPr>
          <a:xfrm>
            <a:off x="6840786" y="3061409"/>
            <a:ext cx="206573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dirty="0">
                <a:latin typeface="Calibri"/>
                <a:ea typeface="Calibri"/>
                <a:cs typeface="Calibri"/>
              </a:rPr>
              <a:t>X</a:t>
            </a:r>
            <a:r>
              <a:rPr lang="en-US" sz="2400" dirty="0">
                <a:latin typeface="Calibri"/>
                <a:ea typeface="Calibri"/>
                <a:cs typeface="Calibri"/>
              </a:rPr>
              <a:t> </a:t>
            </a:r>
            <a:r>
              <a:rPr lang="en-US" sz="2400" b="1" dirty="0">
                <a:solidFill>
                  <a:srgbClr val="FF0000"/>
                </a:solidFill>
                <a:latin typeface="Calibri"/>
                <a:ea typeface="Calibri"/>
                <a:cs typeface="Calibri"/>
              </a:rPr>
              <a:t>190 </a:t>
            </a:r>
            <a:r>
              <a:rPr lang="en-US" sz="2400" b="1" err="1">
                <a:solidFill>
                  <a:srgbClr val="FF0000"/>
                </a:solidFill>
                <a:latin typeface="Calibri"/>
                <a:ea typeface="Calibri"/>
                <a:cs typeface="Calibri"/>
              </a:rPr>
              <a:t>μsecs</a:t>
            </a:r>
            <a:endParaRPr lang="en-US" sz="2400">
              <a:solidFill>
                <a:srgbClr val="FF0000"/>
              </a:solidFill>
              <a:latin typeface="Calibri"/>
              <a:ea typeface="Calibri"/>
              <a:cs typeface="Calibri"/>
            </a:endParaRPr>
          </a:p>
        </p:txBody>
      </p:sp>
      <p:sp>
        <p:nvSpPr>
          <p:cNvPr id="3" name="TextBox 2">
            <a:extLst>
              <a:ext uri="{FF2B5EF4-FFF2-40B4-BE49-F238E27FC236}">
                <a16:creationId xmlns:a16="http://schemas.microsoft.com/office/drawing/2014/main" id="{946E9713-8B86-7D49-CADA-702D1A5F9766}"/>
              </a:ext>
            </a:extLst>
          </p:cNvPr>
          <p:cNvSpPr txBox="1"/>
          <p:nvPr/>
        </p:nvSpPr>
        <p:spPr>
          <a:xfrm>
            <a:off x="5814252" y="4040479"/>
            <a:ext cx="205306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FF0000"/>
                </a:solidFill>
                <a:latin typeface="Calibri"/>
                <a:ea typeface="Calibri"/>
                <a:cs typeface="Calibri"/>
              </a:rPr>
              <a:t>&gt; 11 hours</a:t>
            </a:r>
            <a:endParaRPr lang="en-US" sz="2400">
              <a:latin typeface="Calibri"/>
              <a:ea typeface="Calibri"/>
              <a:cs typeface="Calibri"/>
            </a:endParaRPr>
          </a:p>
        </p:txBody>
      </p:sp>
      <p:sp>
        <p:nvSpPr>
          <p:cNvPr id="4" name="TextBox 3">
            <a:extLst>
              <a:ext uri="{FF2B5EF4-FFF2-40B4-BE49-F238E27FC236}">
                <a16:creationId xmlns:a16="http://schemas.microsoft.com/office/drawing/2014/main" id="{F7BF4158-209E-8B98-0D63-7C613A59F4FE}"/>
              </a:ext>
            </a:extLst>
          </p:cNvPr>
          <p:cNvSpPr txBox="1"/>
          <p:nvPr/>
        </p:nvSpPr>
        <p:spPr>
          <a:xfrm>
            <a:off x="751516" y="5023243"/>
            <a:ext cx="10510733" cy="830997"/>
          </a:xfrm>
          <a:prstGeom prst="rect">
            <a:avLst/>
          </a:prstGeom>
          <a:solidFill>
            <a:schemeClr val="bg1"/>
          </a:solid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rgbClr val="FF0000"/>
                </a:solidFill>
                <a:latin typeface="Calibri"/>
                <a:ea typeface="Calibri"/>
                <a:cs typeface="Calibri"/>
              </a:rPr>
              <a:t>CFLAT and OAT impose over 1000x and 500x overhead respectively on all benchmarks due to high number of REE-TEE domain switches.</a:t>
            </a:r>
          </a:p>
        </p:txBody>
      </p:sp>
      <p:sp>
        <p:nvSpPr>
          <p:cNvPr id="8" name="Title 1">
            <a:extLst>
              <a:ext uri="{FF2B5EF4-FFF2-40B4-BE49-F238E27FC236}">
                <a16:creationId xmlns:a16="http://schemas.microsoft.com/office/drawing/2014/main" id="{4E2C7172-7F46-96A4-B8DB-48DD489D2AEB}"/>
              </a:ext>
            </a:extLst>
          </p:cNvPr>
          <p:cNvSpPr txBox="1">
            <a:spLocks/>
          </p:cNvSpPr>
          <p:nvPr/>
        </p:nvSpPr>
        <p:spPr>
          <a:xfrm>
            <a:off x="751390" y="-140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atin typeface="Calibri"/>
                <a:ea typeface="Calibri"/>
                <a:cs typeface="Calibri"/>
              </a:rPr>
              <a:t>Effect of TEE switches on Runtime</a:t>
            </a:r>
          </a:p>
        </p:txBody>
      </p:sp>
      <p:graphicFrame>
        <p:nvGraphicFramePr>
          <p:cNvPr id="10" name="Table 27">
            <a:extLst>
              <a:ext uri="{FF2B5EF4-FFF2-40B4-BE49-F238E27FC236}">
                <a16:creationId xmlns:a16="http://schemas.microsoft.com/office/drawing/2014/main" id="{3686D56F-D9B5-ABB7-1AE1-2EB35F11F72B}"/>
              </a:ext>
            </a:extLst>
          </p:cNvPr>
          <p:cNvGraphicFramePr>
            <a:graphicFrameLocks noGrp="1"/>
          </p:cNvGraphicFramePr>
          <p:nvPr>
            <p:extLst>
              <p:ext uri="{D42A27DB-BD31-4B8C-83A1-F6EECF244321}">
                <p14:modId xmlns:p14="http://schemas.microsoft.com/office/powerpoint/2010/main" val="2713509336"/>
              </p:ext>
            </p:extLst>
          </p:nvPr>
        </p:nvGraphicFramePr>
        <p:xfrm>
          <a:off x="718457" y="1338942"/>
          <a:ext cx="10559398" cy="396240"/>
        </p:xfrm>
        <a:graphic>
          <a:graphicData uri="http://schemas.openxmlformats.org/drawingml/2006/table">
            <a:tbl>
              <a:tblPr firstRow="1" bandRow="1">
                <a:tableStyleId>{5C22544A-7EE6-4342-B048-85BDC9FD1C3A}</a:tableStyleId>
              </a:tblPr>
              <a:tblGrid>
                <a:gridCol w="3185160">
                  <a:extLst>
                    <a:ext uri="{9D8B030D-6E8A-4147-A177-3AD203B41FA5}">
                      <a16:colId xmlns:a16="http://schemas.microsoft.com/office/drawing/2014/main" val="4039568341"/>
                    </a:ext>
                  </a:extLst>
                </a:gridCol>
                <a:gridCol w="7374238">
                  <a:extLst>
                    <a:ext uri="{9D8B030D-6E8A-4147-A177-3AD203B41FA5}">
                      <a16:colId xmlns:a16="http://schemas.microsoft.com/office/drawing/2014/main" val="2268045404"/>
                    </a:ext>
                  </a:extLst>
                </a:gridCol>
              </a:tblGrid>
              <a:tr h="370840">
                <a:tc>
                  <a:txBody>
                    <a:bodyPr/>
                    <a:lstStyle/>
                    <a:p>
                      <a:pPr lvl="0">
                        <a:buNone/>
                      </a:pPr>
                      <a:r>
                        <a:rPr lang="en-US" sz="2000" b="0" err="1">
                          <a:solidFill>
                            <a:schemeClr val="tx1"/>
                          </a:solidFill>
                          <a:latin typeface="Calibri"/>
                          <a:cs typeface="Arial"/>
                        </a:rPr>
                        <a:t>Embench</a:t>
                      </a:r>
                      <a:r>
                        <a:rPr lang="en-US" sz="2000" b="0" dirty="0">
                          <a:solidFill>
                            <a:schemeClr val="tx1"/>
                          </a:solidFill>
                          <a:latin typeface="Calibri"/>
                          <a:cs typeface="Arial"/>
                        </a:rPr>
                        <a:t>-IoT</a:t>
                      </a:r>
                    </a:p>
                  </a:txBody>
                  <a:tcPr>
                    <a:lnL w="12700">
                      <a:solidFill>
                        <a:schemeClr val="tx1"/>
                      </a:solidFill>
                    </a:lnL>
                    <a:lnR w="12700">
                      <a:solidFill>
                        <a:schemeClr val="tx1"/>
                      </a:solidFill>
                    </a:lnR>
                    <a:lnT w="12700">
                      <a:solidFill>
                        <a:schemeClr val="tx1"/>
                      </a:solidFill>
                    </a:lnT>
                    <a:lnB w="12700">
                      <a:solidFill>
                        <a:schemeClr val="tx1"/>
                      </a:solidFill>
                    </a:lnB>
                    <a:solidFill>
                      <a:schemeClr val="bg2">
                        <a:lumMod val="90000"/>
                      </a:schemeClr>
                    </a:solidFill>
                  </a:tcPr>
                </a:tc>
                <a:tc>
                  <a:txBody>
                    <a:bodyPr/>
                    <a:lstStyle/>
                    <a:p>
                      <a:pPr algn="ctr"/>
                      <a:r>
                        <a:rPr lang="en-US" sz="2000" b="0" dirty="0">
                          <a:solidFill>
                            <a:schemeClr val="tx1"/>
                          </a:solidFill>
                          <a:latin typeface="Calibri"/>
                          <a:cs typeface="Arial"/>
                        </a:rPr>
                        <a:t>Total REE-TEE domain Switches Encountered at Runtime</a:t>
                      </a:r>
                    </a:p>
                  </a:txBody>
                  <a:tcPr>
                    <a:lnL w="12700">
                      <a:solidFill>
                        <a:schemeClr val="tx1"/>
                      </a:solidFill>
                    </a:lnL>
                    <a:lnR w="12700">
                      <a:solidFill>
                        <a:schemeClr val="tx1"/>
                      </a:solidFill>
                    </a:lnR>
                    <a:lnT w="12700">
                      <a:solidFill>
                        <a:schemeClr val="tx1"/>
                      </a:solidFill>
                    </a:lnT>
                    <a:lnB w="12700">
                      <a:solidFill>
                        <a:schemeClr val="tx1"/>
                      </a:solidFill>
                    </a:lnB>
                    <a:solidFill>
                      <a:schemeClr val="bg2">
                        <a:lumMod val="90000"/>
                      </a:schemeClr>
                    </a:solidFill>
                  </a:tcPr>
                </a:tc>
                <a:extLst>
                  <a:ext uri="{0D108BD9-81ED-4DB2-BD59-A6C34878D82A}">
                    <a16:rowId xmlns:a16="http://schemas.microsoft.com/office/drawing/2014/main" val="3261762892"/>
                  </a:ext>
                </a:extLst>
              </a:tr>
            </a:tbl>
          </a:graphicData>
        </a:graphic>
      </p:graphicFrame>
      <p:graphicFrame>
        <p:nvGraphicFramePr>
          <p:cNvPr id="12" name="Table 8">
            <a:extLst>
              <a:ext uri="{FF2B5EF4-FFF2-40B4-BE49-F238E27FC236}">
                <a16:creationId xmlns:a16="http://schemas.microsoft.com/office/drawing/2014/main" id="{80582067-B775-F6D2-3FD7-9AEDEEB61DAD}"/>
              </a:ext>
            </a:extLst>
          </p:cNvPr>
          <p:cNvGraphicFramePr>
            <a:graphicFrameLocks noGrp="1"/>
          </p:cNvGraphicFramePr>
          <p:nvPr>
            <p:extLst>
              <p:ext uri="{D42A27DB-BD31-4B8C-83A1-F6EECF244321}">
                <p14:modId xmlns:p14="http://schemas.microsoft.com/office/powerpoint/2010/main" val="73162445"/>
              </p:ext>
            </p:extLst>
          </p:nvPr>
        </p:nvGraphicFramePr>
        <p:xfrm>
          <a:off x="718457" y="1736271"/>
          <a:ext cx="10567117" cy="876845"/>
        </p:xfrm>
        <a:graphic>
          <a:graphicData uri="http://schemas.openxmlformats.org/drawingml/2006/table">
            <a:tbl>
              <a:tblPr firstRow="1" bandRow="1">
                <a:tableStyleId>{5C22544A-7EE6-4342-B048-85BDC9FD1C3A}</a:tableStyleId>
              </a:tblPr>
              <a:tblGrid>
                <a:gridCol w="3182241">
                  <a:extLst>
                    <a:ext uri="{9D8B030D-6E8A-4147-A177-3AD203B41FA5}">
                      <a16:colId xmlns:a16="http://schemas.microsoft.com/office/drawing/2014/main" val="3623305973"/>
                    </a:ext>
                  </a:extLst>
                </a:gridCol>
                <a:gridCol w="3862503">
                  <a:extLst>
                    <a:ext uri="{9D8B030D-6E8A-4147-A177-3AD203B41FA5}">
                      <a16:colId xmlns:a16="http://schemas.microsoft.com/office/drawing/2014/main" val="3159901357"/>
                    </a:ext>
                  </a:extLst>
                </a:gridCol>
                <a:gridCol w="3522373">
                  <a:extLst>
                    <a:ext uri="{9D8B030D-6E8A-4147-A177-3AD203B41FA5}">
                      <a16:colId xmlns:a16="http://schemas.microsoft.com/office/drawing/2014/main" val="2849715312"/>
                    </a:ext>
                  </a:extLst>
                </a:gridCol>
              </a:tblGrid>
              <a:tr h="464994">
                <a:tc>
                  <a:txBody>
                    <a:bodyPr/>
                    <a:lstStyle/>
                    <a:p>
                      <a:r>
                        <a:rPr lang="en-US" sz="2000" b="0" dirty="0">
                          <a:solidFill>
                            <a:schemeClr val="tx1"/>
                          </a:solidFill>
                          <a:latin typeface="Calibri"/>
                          <a:cs typeface="Arial"/>
                        </a:rPr>
                        <a:t>Program </a:t>
                      </a:r>
                    </a:p>
                  </a:txBody>
                  <a:tcP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r>
                        <a:rPr lang="en-US" sz="2000" b="0" dirty="0">
                          <a:solidFill>
                            <a:schemeClr val="tx1"/>
                          </a:solidFill>
                          <a:latin typeface="Calibri"/>
                          <a:cs typeface="Arial"/>
                        </a:rPr>
                        <a:t> Strawman Approach I (CFLAT)</a:t>
                      </a:r>
                    </a:p>
                  </a:txBody>
                  <a:tcPr>
                    <a:lnL w="12700">
                      <a:solidFill>
                        <a:schemeClr val="tx1"/>
                      </a:solidFill>
                    </a:lnL>
                    <a:lnR w="12700">
                      <a:solidFill>
                        <a:schemeClr val="tx1"/>
                      </a:solidFill>
                    </a:lnR>
                    <a:lnT w="12700">
                      <a:solidFill>
                        <a:schemeClr val="tx1"/>
                      </a:solidFill>
                    </a:lnT>
                    <a:lnB w="12700">
                      <a:solidFill>
                        <a:schemeClr val="tx1"/>
                      </a:solidFill>
                    </a:lnB>
                    <a:solidFill>
                      <a:schemeClr val="bg2">
                        <a:lumMod val="90000"/>
                      </a:schemeClr>
                    </a:solidFill>
                  </a:tcPr>
                </a:tc>
                <a:tc>
                  <a:txBody>
                    <a:bodyPr/>
                    <a:lstStyle/>
                    <a:p>
                      <a:r>
                        <a:rPr lang="en-US" sz="2000" b="0" dirty="0">
                          <a:solidFill>
                            <a:schemeClr val="tx1"/>
                          </a:solidFill>
                          <a:latin typeface="Calibri"/>
                          <a:cs typeface="Arial"/>
                        </a:rPr>
                        <a:t>Strawman Approach II (OAT)</a:t>
                      </a:r>
                    </a:p>
                  </a:txBody>
                  <a:tcPr>
                    <a:lnL w="12700">
                      <a:solidFill>
                        <a:schemeClr val="tx1"/>
                      </a:solidFill>
                    </a:lnL>
                    <a:lnR w="12700">
                      <a:solidFill>
                        <a:schemeClr val="tx1"/>
                      </a:solidFill>
                    </a:lnR>
                    <a:lnT w="12700">
                      <a:solidFill>
                        <a:schemeClr val="tx1"/>
                      </a:solidFill>
                    </a:lnT>
                    <a:lnB w="12700">
                      <a:solidFill>
                        <a:schemeClr val="tx1"/>
                      </a:solidFill>
                    </a:lnB>
                    <a:solidFill>
                      <a:schemeClr val="bg2">
                        <a:lumMod val="90000"/>
                      </a:schemeClr>
                    </a:solidFill>
                  </a:tcPr>
                </a:tc>
                <a:extLst>
                  <a:ext uri="{0D108BD9-81ED-4DB2-BD59-A6C34878D82A}">
                    <a16:rowId xmlns:a16="http://schemas.microsoft.com/office/drawing/2014/main" val="1287508896"/>
                  </a:ext>
                </a:extLst>
              </a:tr>
              <a:tr h="411851">
                <a:tc>
                  <a:txBody>
                    <a:bodyPr/>
                    <a:lstStyle/>
                    <a:p>
                      <a:pPr lvl="0">
                        <a:buNone/>
                      </a:pPr>
                      <a:r>
                        <a:rPr lang="en-US" sz="2000" b="0" dirty="0">
                          <a:solidFill>
                            <a:schemeClr val="tx1"/>
                          </a:solidFill>
                          <a:latin typeface="Calibri"/>
                          <a:cs typeface="Arial"/>
                        </a:rPr>
                        <a:t>nettle-sha256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r">
                        <a:buNone/>
                      </a:pPr>
                      <a:r>
                        <a:rPr lang="en-US" sz="2000" b="0" dirty="0">
                          <a:solidFill>
                            <a:schemeClr val="tx1"/>
                          </a:solidFill>
                          <a:latin typeface="Calibri"/>
                          <a:cs typeface="Arial"/>
                        </a:rPr>
                        <a:t>223,250,050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r">
                        <a:buNone/>
                      </a:pPr>
                      <a:r>
                        <a:rPr lang="en-US" sz="2000" b="0" dirty="0">
                          <a:solidFill>
                            <a:schemeClr val="tx1"/>
                          </a:solidFill>
                          <a:latin typeface="Calibri"/>
                          <a:cs typeface="Arial"/>
                        </a:rPr>
                        <a:t>34,200,025</a:t>
                      </a:r>
                    </a:p>
                  </a:txBody>
                  <a:tcP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74491893"/>
                  </a:ext>
                </a:extLst>
              </a:tr>
            </a:tbl>
          </a:graphicData>
        </a:graphic>
      </p:graphicFrame>
      <p:sp>
        <p:nvSpPr>
          <p:cNvPr id="14" name="Arrow: Down 13">
            <a:extLst>
              <a:ext uri="{FF2B5EF4-FFF2-40B4-BE49-F238E27FC236}">
                <a16:creationId xmlns:a16="http://schemas.microsoft.com/office/drawing/2014/main" id="{E23BF5CA-B421-02F6-C368-27DD546D9563}"/>
              </a:ext>
            </a:extLst>
          </p:cNvPr>
          <p:cNvSpPr/>
          <p:nvPr/>
        </p:nvSpPr>
        <p:spPr>
          <a:xfrm>
            <a:off x="2007116" y="1887177"/>
            <a:ext cx="173620" cy="270075"/>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a:ea typeface="Calibri"/>
              <a:cs typeface="Calibri"/>
            </a:endParaRPr>
          </a:p>
        </p:txBody>
      </p:sp>
      <p:sp>
        <p:nvSpPr>
          <p:cNvPr id="16" name="TextBox 15">
            <a:extLst>
              <a:ext uri="{FF2B5EF4-FFF2-40B4-BE49-F238E27FC236}">
                <a16:creationId xmlns:a16="http://schemas.microsoft.com/office/drawing/2014/main" id="{056199B1-F1E7-6A44-40CC-B58525E5FCFD}"/>
              </a:ext>
            </a:extLst>
          </p:cNvPr>
          <p:cNvSpPr txBox="1"/>
          <p:nvPr/>
        </p:nvSpPr>
        <p:spPr>
          <a:xfrm>
            <a:off x="9580265" y="4055881"/>
            <a:ext cx="168965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FF0000"/>
                </a:solidFill>
                <a:latin typeface="Calibri"/>
                <a:ea typeface="Calibri"/>
                <a:cs typeface="Calibri"/>
              </a:rPr>
              <a:t>~ 2 hours</a:t>
            </a:r>
            <a:endParaRPr lang="en-US" sz="2400">
              <a:latin typeface="Calibri"/>
              <a:ea typeface="Calibri"/>
              <a:cs typeface="Calibri"/>
            </a:endParaRPr>
          </a:p>
        </p:txBody>
      </p:sp>
      <p:sp>
        <p:nvSpPr>
          <p:cNvPr id="17" name="Arrow: Down 16">
            <a:extLst>
              <a:ext uri="{FF2B5EF4-FFF2-40B4-BE49-F238E27FC236}">
                <a16:creationId xmlns:a16="http://schemas.microsoft.com/office/drawing/2014/main" id="{892B8762-A97D-44A0-9063-92BCB4759D45}"/>
              </a:ext>
            </a:extLst>
          </p:cNvPr>
          <p:cNvSpPr/>
          <p:nvPr/>
        </p:nvSpPr>
        <p:spPr>
          <a:xfrm>
            <a:off x="6640457" y="2680159"/>
            <a:ext cx="221848" cy="1437189"/>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a:ea typeface="Calibri"/>
              <a:cs typeface="Calibri"/>
            </a:endParaRPr>
          </a:p>
        </p:txBody>
      </p:sp>
      <p:sp>
        <p:nvSpPr>
          <p:cNvPr id="19" name="TextBox 18">
            <a:extLst>
              <a:ext uri="{FF2B5EF4-FFF2-40B4-BE49-F238E27FC236}">
                <a16:creationId xmlns:a16="http://schemas.microsoft.com/office/drawing/2014/main" id="{A8863CD3-9673-1C20-03C6-06971E86E308}"/>
              </a:ext>
            </a:extLst>
          </p:cNvPr>
          <p:cNvSpPr txBox="1"/>
          <p:nvPr/>
        </p:nvSpPr>
        <p:spPr>
          <a:xfrm>
            <a:off x="10207090" y="3068978"/>
            <a:ext cx="200711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latin typeface="Calibri"/>
                <a:ea typeface="Calibri"/>
                <a:cs typeface="Calibri"/>
              </a:rPr>
              <a:t>X</a:t>
            </a:r>
            <a:r>
              <a:rPr lang="en-US" sz="2400">
                <a:latin typeface="Calibri"/>
                <a:ea typeface="Calibri"/>
                <a:cs typeface="Calibri"/>
              </a:rPr>
              <a:t> </a:t>
            </a:r>
            <a:r>
              <a:rPr lang="en-US" sz="2400" b="1">
                <a:solidFill>
                  <a:srgbClr val="FF0000"/>
                </a:solidFill>
                <a:latin typeface="Calibri"/>
                <a:ea typeface="Calibri"/>
                <a:cs typeface="Calibri"/>
              </a:rPr>
              <a:t>190 </a:t>
            </a:r>
            <a:r>
              <a:rPr lang="en-US" sz="2400" b="1" err="1">
                <a:solidFill>
                  <a:srgbClr val="FF0000"/>
                </a:solidFill>
                <a:latin typeface="Calibri"/>
                <a:ea typeface="Calibri"/>
                <a:cs typeface="Calibri"/>
              </a:rPr>
              <a:t>μsecs</a:t>
            </a:r>
            <a:endParaRPr lang="en-US" sz="2400">
              <a:solidFill>
                <a:srgbClr val="FF0000"/>
              </a:solidFill>
              <a:latin typeface="Calibri"/>
              <a:ea typeface="Calibri"/>
              <a:cs typeface="Calibri"/>
            </a:endParaRPr>
          </a:p>
        </p:txBody>
      </p:sp>
      <p:sp>
        <p:nvSpPr>
          <p:cNvPr id="20" name="Arrow: Down 19">
            <a:extLst>
              <a:ext uri="{FF2B5EF4-FFF2-40B4-BE49-F238E27FC236}">
                <a16:creationId xmlns:a16="http://schemas.microsoft.com/office/drawing/2014/main" id="{9F0C93B7-9C0E-B606-B9AB-CF33AE72732E}"/>
              </a:ext>
            </a:extLst>
          </p:cNvPr>
          <p:cNvSpPr/>
          <p:nvPr/>
        </p:nvSpPr>
        <p:spPr>
          <a:xfrm>
            <a:off x="9985242" y="2646422"/>
            <a:ext cx="221848" cy="1437189"/>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a:ea typeface="Calibri"/>
              <a:cs typeface="Calibri"/>
            </a:endParaRPr>
          </a:p>
        </p:txBody>
      </p:sp>
      <p:sp>
        <p:nvSpPr>
          <p:cNvPr id="2" name="Footer Placeholder 1">
            <a:extLst>
              <a:ext uri="{FF2B5EF4-FFF2-40B4-BE49-F238E27FC236}">
                <a16:creationId xmlns:a16="http://schemas.microsoft.com/office/drawing/2014/main" id="{904A48BB-12F6-9267-1DD2-EB9929B7FD94}"/>
              </a:ext>
            </a:extLst>
          </p:cNvPr>
          <p:cNvSpPr>
            <a:spLocks noGrp="1"/>
          </p:cNvSpPr>
          <p:nvPr>
            <p:ph type="ftr" sz="quarter" idx="11"/>
          </p:nvPr>
        </p:nvSpPr>
        <p:spPr/>
        <p:txBody>
          <a:bodyPr/>
          <a:lstStyle/>
          <a:p>
            <a:r>
              <a:rPr lang="en-US"/>
              <a:t>Control-Flow Attestation</a:t>
            </a:r>
            <a:endParaRPr lang="en-GB"/>
          </a:p>
        </p:txBody>
      </p:sp>
    </p:spTree>
    <p:extLst>
      <p:ext uri="{BB962C8B-B14F-4D97-AF65-F5344CB8AC3E}">
        <p14:creationId xmlns:p14="http://schemas.microsoft.com/office/powerpoint/2010/main" val="1965401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2" grpId="0"/>
      <p:bldP spid="3" grpId="0"/>
      <p:bldP spid="4" grpId="0" animBg="1"/>
      <p:bldP spid="16" grpId="0"/>
      <p:bldP spid="17" grpId="0" animBg="1"/>
      <p:bldP spid="19" grpId="0"/>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A3DF2-0288-9DCB-C673-8D497651324C}"/>
              </a:ext>
            </a:extLst>
          </p:cNvPr>
          <p:cNvSpPr>
            <a:spLocks noGrp="1"/>
          </p:cNvSpPr>
          <p:nvPr>
            <p:ph type="title"/>
          </p:nvPr>
        </p:nvSpPr>
        <p:spPr>
          <a:xfrm>
            <a:off x="838200" y="267154"/>
            <a:ext cx="10515600" cy="1325563"/>
          </a:xfrm>
        </p:spPr>
        <p:txBody>
          <a:bodyPr/>
          <a:lstStyle/>
          <a:p>
            <a:pPr algn="ctr"/>
            <a:r>
              <a:rPr lang="en-US">
                <a:latin typeface="Calibri"/>
                <a:ea typeface="Calibri"/>
                <a:cs typeface="Calibri"/>
              </a:rPr>
              <a:t>Key Takeaway</a:t>
            </a:r>
          </a:p>
        </p:txBody>
      </p:sp>
      <p:sp>
        <p:nvSpPr>
          <p:cNvPr id="4" name="Content Placeholder 2">
            <a:extLst>
              <a:ext uri="{FF2B5EF4-FFF2-40B4-BE49-F238E27FC236}">
                <a16:creationId xmlns:a16="http://schemas.microsoft.com/office/drawing/2014/main" id="{5099FADF-59D1-DD6C-7DCB-42EBEF89B2E4}"/>
              </a:ext>
            </a:extLst>
          </p:cNvPr>
          <p:cNvSpPr>
            <a:spLocks noGrp="1"/>
          </p:cNvSpPr>
          <p:nvPr/>
        </p:nvSpPr>
        <p:spPr>
          <a:xfrm>
            <a:off x="861646" y="2289105"/>
            <a:ext cx="10492154" cy="1904523"/>
          </a:xfrm>
          <a:prstGeom prst="rect">
            <a:avLst/>
          </a:prstGeom>
          <a:solidFill>
            <a:schemeClr val="bg1"/>
          </a:solidFill>
          <a:ln>
            <a:solidFill>
              <a:schemeClr val="tx1"/>
            </a:solidFill>
          </a:ln>
        </p:spPr>
        <p:style>
          <a:lnRef idx="1">
            <a:schemeClr val="accent5"/>
          </a:lnRef>
          <a:fillRef idx="2">
            <a:schemeClr val="accent5"/>
          </a:fillRef>
          <a:effectRef idx="1">
            <a:schemeClr val="accent5"/>
          </a:effectRef>
          <a:fontRef idx="minor">
            <a:schemeClr val="dk1"/>
          </a:fontRef>
        </p:style>
        <p:txBody>
          <a:bodyPr vert="horz" lIns="91440" tIns="45720" rIns="91440" bIns="45720" rtlCol="0" anchor="t">
            <a:normAutofit/>
          </a:bodyPr>
          <a:lstStyle>
            <a:defPPr>
              <a:defRPr lang="en-US"/>
            </a:defPPr>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ctr">
              <a:buNone/>
            </a:pPr>
            <a:r>
              <a:rPr lang="en-US" sz="3200">
                <a:latin typeface="Calibri"/>
                <a:ea typeface="Calibri"/>
                <a:cs typeface="Calibri"/>
              </a:rPr>
              <a:t>Prior CFA approaches are </a:t>
            </a:r>
          </a:p>
          <a:p>
            <a:pPr marL="0" indent="0" algn="ctr">
              <a:buNone/>
            </a:pPr>
            <a:r>
              <a:rPr lang="en-US" sz="3200" i="1" u="sng">
                <a:latin typeface="Calibri"/>
                <a:ea typeface="Calibri"/>
                <a:cs typeface="Calibri"/>
              </a:rPr>
              <a:t>extremely slow </a:t>
            </a:r>
          </a:p>
          <a:p>
            <a:pPr marL="0" indent="0" algn="ctr">
              <a:buNone/>
            </a:pPr>
            <a:r>
              <a:rPr lang="en-US" sz="3200">
                <a:latin typeface="Calibri"/>
                <a:ea typeface="Calibri"/>
                <a:cs typeface="Calibri"/>
              </a:rPr>
              <a:t>and attests only </a:t>
            </a:r>
            <a:r>
              <a:rPr lang="en-US" sz="3200" i="1">
                <a:latin typeface="Calibri"/>
                <a:ea typeface="Calibri"/>
                <a:cs typeface="Calibri"/>
              </a:rPr>
              <a:t>parts</a:t>
            </a:r>
            <a:r>
              <a:rPr lang="en-US" sz="3200">
                <a:latin typeface="Calibri"/>
                <a:ea typeface="Calibri"/>
                <a:cs typeface="Calibri"/>
              </a:rPr>
              <a:t> of the program</a:t>
            </a:r>
          </a:p>
        </p:txBody>
      </p:sp>
      <p:sp>
        <p:nvSpPr>
          <p:cNvPr id="5" name="Slide Number Placeholder 4">
            <a:extLst>
              <a:ext uri="{FF2B5EF4-FFF2-40B4-BE49-F238E27FC236}">
                <a16:creationId xmlns:a16="http://schemas.microsoft.com/office/drawing/2014/main" id="{6BE90600-5028-EB9F-C6F9-15C4AE8E5CAD}"/>
              </a:ext>
            </a:extLst>
          </p:cNvPr>
          <p:cNvSpPr>
            <a:spLocks noGrp="1"/>
          </p:cNvSpPr>
          <p:nvPr>
            <p:ph type="sldNum" sz="quarter" idx="12"/>
          </p:nvPr>
        </p:nvSpPr>
        <p:spPr/>
        <p:txBody>
          <a:bodyPr/>
          <a:lstStyle/>
          <a:p>
            <a:fld id="{330EA680-D336-4FF7-8B7A-9848BB0A1C32}" type="slidenum">
              <a:rPr lang="en-US" smtClean="0">
                <a:latin typeface="Calibri"/>
                <a:ea typeface="Calibri"/>
                <a:cs typeface="Calibri"/>
              </a:rPr>
              <a:t>17</a:t>
            </a:fld>
            <a:endParaRPr lang="en-US">
              <a:latin typeface="Calibri"/>
              <a:ea typeface="Calibri"/>
              <a:cs typeface="Calibri"/>
            </a:endParaRPr>
          </a:p>
        </p:txBody>
      </p:sp>
      <p:sp>
        <p:nvSpPr>
          <p:cNvPr id="3" name="Footer Placeholder 2">
            <a:extLst>
              <a:ext uri="{FF2B5EF4-FFF2-40B4-BE49-F238E27FC236}">
                <a16:creationId xmlns:a16="http://schemas.microsoft.com/office/drawing/2014/main" id="{4860D00A-FB41-95AC-0FAE-37C471FED586}"/>
              </a:ext>
            </a:extLst>
          </p:cNvPr>
          <p:cNvSpPr>
            <a:spLocks noGrp="1"/>
          </p:cNvSpPr>
          <p:nvPr>
            <p:ph type="ftr" sz="quarter" idx="11"/>
          </p:nvPr>
        </p:nvSpPr>
        <p:spPr/>
        <p:txBody>
          <a:bodyPr/>
          <a:lstStyle/>
          <a:p>
            <a:r>
              <a:rPr lang="en-US"/>
              <a:t>Control-Flow Attestation</a:t>
            </a:r>
            <a:endParaRPr lang="en-GB"/>
          </a:p>
        </p:txBody>
      </p:sp>
    </p:spTree>
    <p:extLst>
      <p:ext uri="{BB962C8B-B14F-4D97-AF65-F5344CB8AC3E}">
        <p14:creationId xmlns:p14="http://schemas.microsoft.com/office/powerpoint/2010/main" val="868915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73BCEA-5182-7596-02D4-C1FA7A6BC2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860055-6860-A869-5B70-F7E12EAB29EE}"/>
              </a:ext>
            </a:extLst>
          </p:cNvPr>
          <p:cNvSpPr>
            <a:spLocks noGrp="1"/>
          </p:cNvSpPr>
          <p:nvPr>
            <p:ph type="title"/>
          </p:nvPr>
        </p:nvSpPr>
        <p:spPr>
          <a:xfrm>
            <a:off x="838200" y="3343041"/>
            <a:ext cx="10515600" cy="1325563"/>
          </a:xfrm>
          <a:noFill/>
        </p:spPr>
        <p:txBody>
          <a:bodyPr>
            <a:normAutofit fontScale="90000"/>
          </a:bodyPr>
          <a:lstStyle/>
          <a:p>
            <a:pPr algn="ctr"/>
            <a:r>
              <a:rPr lang="en-GB" dirty="0">
                <a:latin typeface="Calibri"/>
                <a:ea typeface="Calibri"/>
                <a:cs typeface="Calibri"/>
              </a:rPr>
              <a:t>Blast: Whole Program Control-Flow Attestation</a:t>
            </a:r>
            <a:br>
              <a:rPr lang="en-GB" dirty="0">
                <a:latin typeface="Calibri"/>
                <a:ea typeface="Calibri"/>
                <a:cs typeface="Calibri"/>
              </a:rPr>
            </a:br>
            <a:br>
              <a:rPr lang="en-GB" sz="2800" dirty="0">
                <a:latin typeface="Calibri"/>
                <a:ea typeface="Calibri"/>
                <a:cs typeface="Calibri"/>
              </a:rPr>
            </a:br>
            <a:r>
              <a:rPr lang="en-GB" sz="2800" dirty="0">
                <a:solidFill>
                  <a:srgbClr val="0070C0"/>
                </a:solidFill>
                <a:latin typeface="Calibri"/>
                <a:ea typeface="Calibri"/>
                <a:cs typeface="Segoe UI"/>
              </a:rPr>
              <a:t>Accelerates and Scales CFA to whole program attestation</a:t>
            </a:r>
            <a:br>
              <a:rPr lang="en-GB" sz="2800" dirty="0">
                <a:solidFill>
                  <a:srgbClr val="0070C0"/>
                </a:solidFill>
                <a:highlight>
                  <a:srgbClr val="FBAE40"/>
                </a:highlight>
                <a:latin typeface="Calibri"/>
                <a:ea typeface="Calibri"/>
                <a:cs typeface="Segoe UI"/>
              </a:rPr>
            </a:br>
            <a:br>
              <a:rPr lang="en-GB" sz="2800" dirty="0">
                <a:highlight>
                  <a:srgbClr val="FBAE40"/>
                </a:highlight>
                <a:latin typeface="Calibri"/>
                <a:ea typeface="Calibri"/>
                <a:cs typeface="Segoe UI"/>
              </a:rPr>
            </a:br>
            <a:r>
              <a:rPr lang="en-US" sz="3100" dirty="0">
                <a:solidFill>
                  <a:schemeClr val="accent3"/>
                </a:solidFill>
                <a:latin typeface="Calibri"/>
                <a:ea typeface="Calibri"/>
                <a:cs typeface="Calibri"/>
              </a:rPr>
              <a:t>Accepted at ACM CCS 2023</a:t>
            </a:r>
            <a:endParaRPr lang="en-GB" sz="2800">
              <a:solidFill>
                <a:schemeClr val="accent3"/>
              </a:solidFill>
              <a:latin typeface="Calibri"/>
              <a:ea typeface="Calibri"/>
              <a:cs typeface="Segoe UI"/>
            </a:endParaRPr>
          </a:p>
        </p:txBody>
      </p:sp>
      <p:sp>
        <p:nvSpPr>
          <p:cNvPr id="3" name="Content Placeholder 2">
            <a:extLst>
              <a:ext uri="{FF2B5EF4-FFF2-40B4-BE49-F238E27FC236}">
                <a16:creationId xmlns:a16="http://schemas.microsoft.com/office/drawing/2014/main" id="{19B7023F-ADF9-836E-2BF0-93EC250F1B61}"/>
              </a:ext>
            </a:extLst>
          </p:cNvPr>
          <p:cNvSpPr>
            <a:spLocks noGrp="1"/>
          </p:cNvSpPr>
          <p:nvPr>
            <p:ph idx="1"/>
          </p:nvPr>
        </p:nvSpPr>
        <p:spPr/>
        <p:txBody>
          <a:bodyPr vert="horz" lIns="91440" tIns="45720" rIns="91440" bIns="45720" rtlCol="0" anchor="t">
            <a:normAutofit/>
          </a:bodyPr>
          <a:lstStyle/>
          <a:p>
            <a:pPr marL="0" indent="0">
              <a:buNone/>
            </a:pPr>
            <a:endParaRPr lang="en-GB">
              <a:latin typeface="Aptos"/>
              <a:ea typeface="Calibri"/>
              <a:cs typeface="Calibri"/>
            </a:endParaRPr>
          </a:p>
          <a:p>
            <a:endParaRPr lang="en-GB">
              <a:latin typeface="Calibri"/>
              <a:ea typeface="Calibri"/>
              <a:cs typeface="Calibri"/>
            </a:endParaRPr>
          </a:p>
          <a:p>
            <a:endParaRPr lang="en-GB">
              <a:latin typeface="Calibri"/>
              <a:ea typeface="Calibri"/>
              <a:cs typeface="Calibri"/>
            </a:endParaRPr>
          </a:p>
          <a:p>
            <a:endParaRPr lang="en-GB">
              <a:latin typeface="Calibri"/>
              <a:ea typeface="Calibri"/>
              <a:cs typeface="Calibri"/>
            </a:endParaRPr>
          </a:p>
          <a:p>
            <a:endParaRPr lang="en-GB">
              <a:latin typeface="Calibri"/>
              <a:ea typeface="Calibri"/>
              <a:cs typeface="Calibri"/>
            </a:endParaRPr>
          </a:p>
          <a:p>
            <a:endParaRPr lang="en-GB">
              <a:latin typeface="Calibri"/>
              <a:ea typeface="Calibri"/>
              <a:cs typeface="Calibri"/>
            </a:endParaRPr>
          </a:p>
        </p:txBody>
      </p:sp>
      <p:sp>
        <p:nvSpPr>
          <p:cNvPr id="4" name="Footer Placeholder 3">
            <a:extLst>
              <a:ext uri="{FF2B5EF4-FFF2-40B4-BE49-F238E27FC236}">
                <a16:creationId xmlns:a16="http://schemas.microsoft.com/office/drawing/2014/main" id="{C488C1FF-BAE1-EA3F-FF83-A2A279D7D859}"/>
              </a:ext>
            </a:extLst>
          </p:cNvPr>
          <p:cNvSpPr>
            <a:spLocks noGrp="1"/>
          </p:cNvSpPr>
          <p:nvPr>
            <p:ph type="ftr" sz="quarter" idx="11"/>
          </p:nvPr>
        </p:nvSpPr>
        <p:spPr/>
        <p:txBody>
          <a:bodyPr/>
          <a:lstStyle/>
          <a:p>
            <a:r>
              <a:rPr lang="en-GB">
                <a:latin typeface="Calibri"/>
                <a:ea typeface="Calibri"/>
                <a:cs typeface="Calibri"/>
              </a:rPr>
              <a:t>Control-Flow Attestation</a:t>
            </a:r>
          </a:p>
        </p:txBody>
      </p:sp>
      <p:sp>
        <p:nvSpPr>
          <p:cNvPr id="5" name="Slide Number Placeholder 4">
            <a:extLst>
              <a:ext uri="{FF2B5EF4-FFF2-40B4-BE49-F238E27FC236}">
                <a16:creationId xmlns:a16="http://schemas.microsoft.com/office/drawing/2014/main" id="{2BFA25B1-D635-C7C8-8560-21617D903BA5}"/>
              </a:ext>
            </a:extLst>
          </p:cNvPr>
          <p:cNvSpPr>
            <a:spLocks noGrp="1"/>
          </p:cNvSpPr>
          <p:nvPr>
            <p:ph type="sldNum" sz="quarter" idx="12"/>
          </p:nvPr>
        </p:nvSpPr>
        <p:spPr/>
        <p:txBody>
          <a:bodyPr/>
          <a:lstStyle/>
          <a:p>
            <a:fld id="{330EA680-D336-4FF7-8B7A-9848BB0A1C32}" type="slidenum">
              <a:rPr lang="en-GB" smtClean="0">
                <a:latin typeface="Calibri"/>
                <a:ea typeface="Calibri"/>
                <a:cs typeface="Calibri"/>
              </a:rPr>
              <a:t>18</a:t>
            </a:fld>
            <a:endParaRPr lang="en-GB">
              <a:latin typeface="Calibri"/>
              <a:ea typeface="Calibri"/>
              <a:cs typeface="Calibri"/>
            </a:endParaRPr>
          </a:p>
        </p:txBody>
      </p:sp>
      <p:pic>
        <p:nvPicPr>
          <p:cNvPr id="6" name="Picture 5" descr="A blue shield with a speedometer and a red arrow&#10;&#10;AI-generated content may be incorrect.">
            <a:extLst>
              <a:ext uri="{FF2B5EF4-FFF2-40B4-BE49-F238E27FC236}">
                <a16:creationId xmlns:a16="http://schemas.microsoft.com/office/drawing/2014/main" id="{B7C1A11D-72FB-05FB-4017-78287CD630CE}"/>
              </a:ext>
            </a:extLst>
          </p:cNvPr>
          <p:cNvPicPr>
            <a:picLocks noChangeAspect="1"/>
          </p:cNvPicPr>
          <p:nvPr/>
        </p:nvPicPr>
        <p:blipFill>
          <a:blip r:embed="rId3"/>
          <a:stretch>
            <a:fillRect/>
          </a:stretch>
        </p:blipFill>
        <p:spPr>
          <a:xfrm>
            <a:off x="4865077" y="592015"/>
            <a:ext cx="2461847" cy="2461847"/>
          </a:xfrm>
          <a:prstGeom prst="rect">
            <a:avLst/>
          </a:prstGeom>
        </p:spPr>
      </p:pic>
    </p:spTree>
    <p:extLst>
      <p:ext uri="{BB962C8B-B14F-4D97-AF65-F5344CB8AC3E}">
        <p14:creationId xmlns:p14="http://schemas.microsoft.com/office/powerpoint/2010/main" val="26049339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06E9EA3B-70E3-C367-2E76-E5A7F136509F}"/>
              </a:ext>
            </a:extLst>
          </p:cNvPr>
          <p:cNvSpPr/>
          <p:nvPr/>
        </p:nvSpPr>
        <p:spPr>
          <a:xfrm>
            <a:off x="3220781" y="1736202"/>
            <a:ext cx="2064151" cy="3713544"/>
          </a:xfrm>
          <a:prstGeom prst="rect">
            <a:avLst/>
          </a:prstGeom>
          <a:solidFill>
            <a:schemeClr val="bg2">
              <a:lumMod val="90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atin typeface="Calibri"/>
              <a:ea typeface="Calibri"/>
              <a:cs typeface="Calibri"/>
            </a:endParaRPr>
          </a:p>
        </p:txBody>
      </p:sp>
      <p:sp>
        <p:nvSpPr>
          <p:cNvPr id="2" name="Title 1">
            <a:extLst>
              <a:ext uri="{FF2B5EF4-FFF2-40B4-BE49-F238E27FC236}">
                <a16:creationId xmlns:a16="http://schemas.microsoft.com/office/drawing/2014/main" id="{C0CF4CBB-E6CF-EC08-3264-2C2B46064E04}"/>
              </a:ext>
            </a:extLst>
          </p:cNvPr>
          <p:cNvSpPr>
            <a:spLocks noGrp="1"/>
          </p:cNvSpPr>
          <p:nvPr>
            <p:ph type="title"/>
          </p:nvPr>
        </p:nvSpPr>
        <p:spPr>
          <a:xfrm>
            <a:off x="799618" y="-1407"/>
            <a:ext cx="10515600" cy="1325563"/>
          </a:xfrm>
        </p:spPr>
        <p:txBody>
          <a:bodyPr/>
          <a:lstStyle/>
          <a:p>
            <a:pPr algn="ctr"/>
            <a:r>
              <a:rPr lang="en-US" dirty="0">
                <a:latin typeface="Calibri"/>
                <a:ea typeface="Calibri"/>
                <a:cs typeface="Calibri"/>
              </a:rPr>
              <a:t>Key Insight 1: Buffer Locally      </a:t>
            </a:r>
          </a:p>
        </p:txBody>
      </p:sp>
      <p:sp>
        <p:nvSpPr>
          <p:cNvPr id="5" name="Slide Number Placeholder 4">
            <a:extLst>
              <a:ext uri="{FF2B5EF4-FFF2-40B4-BE49-F238E27FC236}">
                <a16:creationId xmlns:a16="http://schemas.microsoft.com/office/drawing/2014/main" id="{ED23F383-9111-2279-3739-C95E9D866B05}"/>
              </a:ext>
            </a:extLst>
          </p:cNvPr>
          <p:cNvSpPr>
            <a:spLocks noGrp="1"/>
          </p:cNvSpPr>
          <p:nvPr>
            <p:ph type="sldNum" sz="quarter" idx="12"/>
          </p:nvPr>
        </p:nvSpPr>
        <p:spPr/>
        <p:txBody>
          <a:bodyPr/>
          <a:lstStyle/>
          <a:p>
            <a:fld id="{330EA680-D336-4FF7-8B7A-9848BB0A1C32}" type="slidenum">
              <a:rPr lang="en-US" smtClean="0">
                <a:latin typeface="Calibri"/>
                <a:ea typeface="Calibri"/>
                <a:cs typeface="Calibri"/>
              </a:rPr>
              <a:t>19</a:t>
            </a:fld>
            <a:endParaRPr lang="en-US">
              <a:latin typeface="Calibri"/>
              <a:ea typeface="Calibri"/>
              <a:cs typeface="Calibri"/>
            </a:endParaRPr>
          </a:p>
        </p:txBody>
      </p:sp>
      <p:cxnSp>
        <p:nvCxnSpPr>
          <p:cNvPr id="6" name="Straight Arrow Connector 5">
            <a:extLst>
              <a:ext uri="{FF2B5EF4-FFF2-40B4-BE49-F238E27FC236}">
                <a16:creationId xmlns:a16="http://schemas.microsoft.com/office/drawing/2014/main" id="{858D0E7C-B2B9-6118-3CEE-2F5185F0329D}"/>
              </a:ext>
            </a:extLst>
          </p:cNvPr>
          <p:cNvCxnSpPr>
            <a:cxnSpLocks/>
          </p:cNvCxnSpPr>
          <p:nvPr/>
        </p:nvCxnSpPr>
        <p:spPr>
          <a:xfrm>
            <a:off x="5287941" y="1627446"/>
            <a:ext cx="17362" cy="3962402"/>
          </a:xfrm>
          <a:prstGeom prst="straightConnector1">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E23244B-AD7E-8532-F95D-EA0F3AA4917F}"/>
              </a:ext>
            </a:extLst>
          </p:cNvPr>
          <p:cNvCxnSpPr>
            <a:cxnSpLocks/>
          </p:cNvCxnSpPr>
          <p:nvPr/>
        </p:nvCxnSpPr>
        <p:spPr>
          <a:xfrm>
            <a:off x="3223788" y="1627444"/>
            <a:ext cx="17362" cy="3962402"/>
          </a:xfrm>
          <a:prstGeom prst="straightConnector1">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596E6FFF-544A-0800-6183-906EC1F5F2DB}"/>
              </a:ext>
            </a:extLst>
          </p:cNvPr>
          <p:cNvCxnSpPr>
            <a:cxnSpLocks/>
          </p:cNvCxnSpPr>
          <p:nvPr/>
        </p:nvCxnSpPr>
        <p:spPr>
          <a:xfrm flipH="1" flipV="1">
            <a:off x="5334172" y="2448269"/>
            <a:ext cx="677119" cy="193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891D59D7-DC12-5D0C-A5C4-FE277E1039E5}"/>
              </a:ext>
            </a:extLst>
          </p:cNvPr>
          <p:cNvSpPr/>
          <p:nvPr/>
        </p:nvSpPr>
        <p:spPr>
          <a:xfrm>
            <a:off x="7883892" y="1807093"/>
            <a:ext cx="2597524" cy="141408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alibri"/>
              <a:ea typeface="Calibri"/>
              <a:cs typeface="Calibri"/>
            </a:endParaRPr>
          </a:p>
        </p:txBody>
      </p:sp>
      <p:sp>
        <p:nvSpPr>
          <p:cNvPr id="25" name="Rectangle 24">
            <a:extLst>
              <a:ext uri="{FF2B5EF4-FFF2-40B4-BE49-F238E27FC236}">
                <a16:creationId xmlns:a16="http://schemas.microsoft.com/office/drawing/2014/main" id="{612E989D-E0EF-AE01-C152-0D6F79FBF4DA}"/>
              </a:ext>
            </a:extLst>
          </p:cNvPr>
          <p:cNvSpPr/>
          <p:nvPr/>
        </p:nvSpPr>
        <p:spPr>
          <a:xfrm>
            <a:off x="7905414" y="1991098"/>
            <a:ext cx="2541226" cy="1070658"/>
          </a:xfrm>
          <a:prstGeom prst="rect">
            <a:avLst/>
          </a:prstGeom>
          <a:solidFill>
            <a:schemeClr val="tx2">
              <a:lumMod val="25000"/>
              <a:lumOff val="75000"/>
            </a:schemeClr>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a:solidFill>
                  <a:schemeClr val="tx1"/>
                </a:solidFill>
                <a:latin typeface="Calibri"/>
                <a:ea typeface="Calibri"/>
                <a:cs typeface="Calibri"/>
              </a:rPr>
              <a:t>Accumulate Path Measurement</a:t>
            </a:r>
          </a:p>
        </p:txBody>
      </p:sp>
      <p:cxnSp>
        <p:nvCxnSpPr>
          <p:cNvPr id="34" name="Connector: Curved 33">
            <a:extLst>
              <a:ext uri="{FF2B5EF4-FFF2-40B4-BE49-F238E27FC236}">
                <a16:creationId xmlns:a16="http://schemas.microsoft.com/office/drawing/2014/main" id="{92EB39AD-5558-B917-3912-2B0CF58881D0}"/>
              </a:ext>
            </a:extLst>
          </p:cNvPr>
          <p:cNvCxnSpPr/>
          <p:nvPr/>
        </p:nvCxnSpPr>
        <p:spPr>
          <a:xfrm flipV="1">
            <a:off x="5252375" y="2740721"/>
            <a:ext cx="2632248" cy="1375885"/>
          </a:xfrm>
          <a:prstGeom prst="curved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0">
            <a:extLst>
              <a:ext uri="{FF2B5EF4-FFF2-40B4-BE49-F238E27FC236}">
                <a16:creationId xmlns:a16="http://schemas.microsoft.com/office/drawing/2014/main" id="{1D626E91-F123-230B-40A8-838EA70C98C1}"/>
              </a:ext>
            </a:extLst>
          </p:cNvPr>
          <p:cNvSpPr txBox="1"/>
          <p:nvPr/>
        </p:nvSpPr>
        <p:spPr>
          <a:xfrm>
            <a:off x="2913349" y="5674742"/>
            <a:ext cx="2915121"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i="1" dirty="0">
                <a:latin typeface="Brush Script MT"/>
                <a:ea typeface="Calibri"/>
                <a:cs typeface="Calibri"/>
              </a:rPr>
              <a:t>P </a:t>
            </a:r>
            <a:r>
              <a:rPr lang="en-US" sz="2400" dirty="0">
                <a:latin typeface="Calibri"/>
                <a:ea typeface="Calibri"/>
                <a:cs typeface="Calibri"/>
              </a:rPr>
              <a:t>'s Address Space</a:t>
            </a:r>
            <a:endParaRPr lang="en-US" dirty="0">
              <a:latin typeface="Calibri"/>
              <a:ea typeface="Calibri"/>
              <a:cs typeface="Calibri"/>
            </a:endParaRPr>
          </a:p>
        </p:txBody>
      </p:sp>
      <p:cxnSp>
        <p:nvCxnSpPr>
          <p:cNvPr id="37" name="Straight Arrow Connector 36">
            <a:extLst>
              <a:ext uri="{FF2B5EF4-FFF2-40B4-BE49-F238E27FC236}">
                <a16:creationId xmlns:a16="http://schemas.microsoft.com/office/drawing/2014/main" id="{7905BAF9-1BBC-26C7-FA0D-50996B8270F7}"/>
              </a:ext>
            </a:extLst>
          </p:cNvPr>
          <p:cNvCxnSpPr>
            <a:cxnSpLocks/>
          </p:cNvCxnSpPr>
          <p:nvPr/>
        </p:nvCxnSpPr>
        <p:spPr>
          <a:xfrm>
            <a:off x="7340182" y="1333589"/>
            <a:ext cx="17362" cy="4637590"/>
          </a:xfrm>
          <a:prstGeom prst="straightConnector1">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9" name="TextBox 1">
            <a:extLst>
              <a:ext uri="{FF2B5EF4-FFF2-40B4-BE49-F238E27FC236}">
                <a16:creationId xmlns:a16="http://schemas.microsoft.com/office/drawing/2014/main" id="{3C55EDEB-58FC-F197-0B49-8FFF3F6D9A3A}"/>
              </a:ext>
            </a:extLst>
          </p:cNvPr>
          <p:cNvSpPr txBox="1"/>
          <p:nvPr/>
        </p:nvSpPr>
        <p:spPr>
          <a:xfrm>
            <a:off x="6536762" y="1165923"/>
            <a:ext cx="1755275" cy="461665"/>
          </a:xfrm>
          <a:prstGeom prst="rect">
            <a:avLst/>
          </a:prstGeom>
          <a:solidFill>
            <a:schemeClr val="bg1">
              <a:lumMod val="95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latin typeface="Calibri"/>
                <a:ea typeface="Calibri"/>
                <a:cs typeface="Calibri"/>
              </a:rPr>
              <a:t>REE        TEE</a:t>
            </a:r>
          </a:p>
        </p:txBody>
      </p:sp>
      <p:sp>
        <p:nvSpPr>
          <p:cNvPr id="46" name="Rectangle 45">
            <a:extLst>
              <a:ext uri="{FF2B5EF4-FFF2-40B4-BE49-F238E27FC236}">
                <a16:creationId xmlns:a16="http://schemas.microsoft.com/office/drawing/2014/main" id="{46F6E416-24A8-1172-057B-12D3308B9F62}"/>
              </a:ext>
            </a:extLst>
          </p:cNvPr>
          <p:cNvSpPr/>
          <p:nvPr/>
        </p:nvSpPr>
        <p:spPr>
          <a:xfrm>
            <a:off x="3279056" y="1887159"/>
            <a:ext cx="1969419" cy="2692837"/>
          </a:xfrm>
          <a:prstGeom prst="rect">
            <a:avLst/>
          </a:prstGeom>
          <a:solidFill>
            <a:schemeClr val="bg1"/>
          </a:solidFill>
          <a:ln>
            <a:solidFill>
              <a:schemeClr val="bg1">
                <a:lumMod val="85000"/>
              </a:schemeClr>
            </a:solidFill>
          </a:ln>
        </p:spPr>
        <p:style>
          <a:lnRef idx="1">
            <a:schemeClr val="accent6"/>
          </a:lnRef>
          <a:fillRef idx="3">
            <a:schemeClr val="accent6"/>
          </a:fillRef>
          <a:effectRef idx="2">
            <a:schemeClr val="accent6"/>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2400" dirty="0">
                <a:solidFill>
                  <a:schemeClr val="tx1"/>
                </a:solidFill>
                <a:latin typeface="Calibri"/>
                <a:ea typeface="Calibri"/>
                <a:cs typeface="Calibri"/>
              </a:rPr>
              <a:t>Data</a:t>
            </a:r>
          </a:p>
        </p:txBody>
      </p:sp>
      <p:sp>
        <p:nvSpPr>
          <p:cNvPr id="41" name="Rectangle 40">
            <a:extLst>
              <a:ext uri="{FF2B5EF4-FFF2-40B4-BE49-F238E27FC236}">
                <a16:creationId xmlns:a16="http://schemas.microsoft.com/office/drawing/2014/main" id="{391E4A94-A96D-FA79-1E79-3F6C4E3DECFE}"/>
              </a:ext>
            </a:extLst>
          </p:cNvPr>
          <p:cNvSpPr/>
          <p:nvPr/>
        </p:nvSpPr>
        <p:spPr>
          <a:xfrm>
            <a:off x="3239653" y="2404681"/>
            <a:ext cx="2054505" cy="1794076"/>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algn="ctr"/>
            <a:r>
              <a:rPr lang="en-US" sz="2400">
                <a:solidFill>
                  <a:schemeClr val="tx1"/>
                </a:solidFill>
                <a:latin typeface="Calibri"/>
                <a:ea typeface="Calibri"/>
                <a:cs typeface="Calibri"/>
              </a:rPr>
              <a:t>CFA</a:t>
            </a:r>
            <a:r>
              <a:rPr lang="en-US" sz="2400" baseline="-25000">
                <a:solidFill>
                  <a:schemeClr val="tx1"/>
                </a:solidFill>
                <a:latin typeface="Calibri"/>
                <a:ea typeface="Calibri"/>
                <a:cs typeface="Calibri"/>
              </a:rPr>
              <a:t>Log</a:t>
            </a:r>
          </a:p>
        </p:txBody>
      </p:sp>
      <p:sp>
        <p:nvSpPr>
          <p:cNvPr id="42" name="TextBox 41">
            <a:extLst>
              <a:ext uri="{FF2B5EF4-FFF2-40B4-BE49-F238E27FC236}">
                <a16:creationId xmlns:a16="http://schemas.microsoft.com/office/drawing/2014/main" id="{09F063C3-2329-DFFE-1913-7A68E9337979}"/>
              </a:ext>
            </a:extLst>
          </p:cNvPr>
          <p:cNvSpPr txBox="1"/>
          <p:nvPr/>
        </p:nvSpPr>
        <p:spPr>
          <a:xfrm>
            <a:off x="7811054" y="3259832"/>
            <a:ext cx="27431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latin typeface="Calibri"/>
                <a:ea typeface="Calibri"/>
                <a:cs typeface="Calibri"/>
              </a:rPr>
              <a:t>Secure Storage</a:t>
            </a:r>
          </a:p>
        </p:txBody>
      </p:sp>
      <p:sp>
        <p:nvSpPr>
          <p:cNvPr id="45" name="Rectangle 44">
            <a:extLst>
              <a:ext uri="{FF2B5EF4-FFF2-40B4-BE49-F238E27FC236}">
                <a16:creationId xmlns:a16="http://schemas.microsoft.com/office/drawing/2014/main" id="{AB45EAD7-7DD6-1E23-8458-B48B716FA306}"/>
              </a:ext>
            </a:extLst>
          </p:cNvPr>
          <p:cNvSpPr/>
          <p:nvPr/>
        </p:nvSpPr>
        <p:spPr>
          <a:xfrm>
            <a:off x="3287460" y="4759406"/>
            <a:ext cx="1958051" cy="617315"/>
          </a:xfrm>
          <a:prstGeom prst="rect">
            <a:avLst/>
          </a:prstGeom>
          <a:solidFill>
            <a:schemeClr val="bg1"/>
          </a:solidFill>
          <a:ln>
            <a:noFill/>
          </a:ln>
        </p:spPr>
        <p:style>
          <a:lnRef idx="1">
            <a:schemeClr val="accent2"/>
          </a:lnRef>
          <a:fillRef idx="3">
            <a:schemeClr val="accent2"/>
          </a:fillRef>
          <a:effectRef idx="2">
            <a:schemeClr val="accent2"/>
          </a:effectRef>
          <a:fontRef idx="minor">
            <a:schemeClr val="lt1"/>
          </a:fontRef>
        </p:style>
        <p:txBody>
          <a:bodyPr lIns="91440" tIns="45720" rIns="91440" bIns="45720" rtlCol="0" anchor="ctr"/>
          <a:lstStyle/>
          <a:p>
            <a:pPr algn="ctr"/>
            <a:r>
              <a:rPr lang="en-US" sz="2400" dirty="0">
                <a:solidFill>
                  <a:schemeClr val="tx1"/>
                </a:solidFill>
                <a:latin typeface="Calibri"/>
                <a:ea typeface="Calibri"/>
                <a:cs typeface="Calibri"/>
              </a:rPr>
              <a:t>Code</a:t>
            </a:r>
          </a:p>
        </p:txBody>
      </p:sp>
      <p:sp>
        <p:nvSpPr>
          <p:cNvPr id="7" name="Rectangle: Rounded Corners 6">
            <a:extLst>
              <a:ext uri="{FF2B5EF4-FFF2-40B4-BE49-F238E27FC236}">
                <a16:creationId xmlns:a16="http://schemas.microsoft.com/office/drawing/2014/main" id="{5DA5AD86-0F18-35C0-8A2A-12E9AC85161D}"/>
              </a:ext>
            </a:extLst>
          </p:cNvPr>
          <p:cNvSpPr/>
          <p:nvPr/>
        </p:nvSpPr>
        <p:spPr>
          <a:xfrm>
            <a:off x="971686" y="2041505"/>
            <a:ext cx="607670" cy="327949"/>
          </a:xfrm>
          <a:prstGeom prst="roundRect">
            <a:avLst/>
          </a:prstGeom>
          <a:solidFill>
            <a:schemeClr val="accent2"/>
          </a:solidFill>
          <a:ln>
            <a:solidFill>
              <a:schemeClr val="tx1"/>
            </a:solidFill>
          </a:ln>
        </p:spPr>
        <p:style>
          <a:lnRef idx="1">
            <a:schemeClr val="accent6"/>
          </a:lnRef>
          <a:fillRef idx="2">
            <a:schemeClr val="accent6"/>
          </a:fillRef>
          <a:effectRef idx="1">
            <a:schemeClr val="accent6"/>
          </a:effectRef>
          <a:fontRef idx="minor">
            <a:schemeClr val="dk1"/>
          </a:fontRef>
        </p:style>
        <p:txBody>
          <a:bodyPr lIns="91440" tIns="45720" rIns="91440" bIns="45720" rtlCol="0" anchor="ctr"/>
          <a:lstStyle/>
          <a:p>
            <a:pPr algn="ctr"/>
            <a:r>
              <a:rPr lang="en-US" sz="1600" b="1" dirty="0">
                <a:latin typeface="Lucida Sans Typewriter"/>
                <a:ea typeface="Calibri Light"/>
                <a:cs typeface="Calibri"/>
              </a:rPr>
              <a:t>BB1</a:t>
            </a:r>
          </a:p>
        </p:txBody>
      </p:sp>
      <p:sp>
        <p:nvSpPr>
          <p:cNvPr id="9" name="Rectangle: Rounded Corners 8">
            <a:extLst>
              <a:ext uri="{FF2B5EF4-FFF2-40B4-BE49-F238E27FC236}">
                <a16:creationId xmlns:a16="http://schemas.microsoft.com/office/drawing/2014/main" id="{DD736F4C-3786-44D2-5F59-B748E99A1096}"/>
              </a:ext>
            </a:extLst>
          </p:cNvPr>
          <p:cNvSpPr/>
          <p:nvPr/>
        </p:nvSpPr>
        <p:spPr>
          <a:xfrm>
            <a:off x="1376800" y="2967479"/>
            <a:ext cx="607670" cy="327949"/>
          </a:xfrm>
          <a:prstGeom prst="roundRect">
            <a:avLst/>
          </a:prstGeom>
          <a:solidFill>
            <a:schemeClr val="accent2"/>
          </a:solidFill>
          <a:ln>
            <a:solidFill>
              <a:schemeClr val="tx1"/>
            </a:solidFill>
          </a:ln>
        </p:spPr>
        <p:style>
          <a:lnRef idx="1">
            <a:schemeClr val="accent6"/>
          </a:lnRef>
          <a:fillRef idx="2">
            <a:schemeClr val="accent6"/>
          </a:fillRef>
          <a:effectRef idx="1">
            <a:schemeClr val="accent6"/>
          </a:effectRef>
          <a:fontRef idx="minor">
            <a:schemeClr val="dk1"/>
          </a:fontRef>
        </p:style>
        <p:txBody>
          <a:bodyPr lIns="91440" tIns="45720" rIns="91440" bIns="45720" rtlCol="0" anchor="ctr"/>
          <a:lstStyle/>
          <a:p>
            <a:pPr algn="ctr"/>
            <a:r>
              <a:rPr lang="en-US" sz="1600" b="1" dirty="0">
                <a:latin typeface="Lucida Sans Typewriter"/>
                <a:ea typeface="Calibri Light"/>
                <a:cs typeface="Calibri"/>
              </a:rPr>
              <a:t>BB2</a:t>
            </a:r>
          </a:p>
        </p:txBody>
      </p:sp>
      <p:sp>
        <p:nvSpPr>
          <p:cNvPr id="11" name="Rectangle: Rounded Corners 10">
            <a:extLst>
              <a:ext uri="{FF2B5EF4-FFF2-40B4-BE49-F238E27FC236}">
                <a16:creationId xmlns:a16="http://schemas.microsoft.com/office/drawing/2014/main" id="{AE1121A9-84D7-D45B-E99C-4F6EF970F786}"/>
              </a:ext>
            </a:extLst>
          </p:cNvPr>
          <p:cNvSpPr/>
          <p:nvPr/>
        </p:nvSpPr>
        <p:spPr>
          <a:xfrm>
            <a:off x="460469" y="2967478"/>
            <a:ext cx="607670" cy="327949"/>
          </a:xfrm>
          <a:prstGeom prst="roundRect">
            <a:avLst/>
          </a:prstGeom>
        </p:spPr>
        <p:style>
          <a:lnRef idx="1">
            <a:schemeClr val="accent6"/>
          </a:lnRef>
          <a:fillRef idx="2">
            <a:schemeClr val="accent6"/>
          </a:fillRef>
          <a:effectRef idx="1">
            <a:schemeClr val="accent6"/>
          </a:effectRef>
          <a:fontRef idx="minor">
            <a:schemeClr val="dk1"/>
          </a:fontRef>
        </p:style>
        <p:txBody>
          <a:bodyPr lIns="91440" tIns="45720" rIns="91440" bIns="45720" rtlCol="0" anchor="ctr"/>
          <a:lstStyle/>
          <a:p>
            <a:pPr algn="ctr"/>
            <a:r>
              <a:rPr lang="en-US" sz="1600" b="1" dirty="0">
                <a:latin typeface="Lucida Sans Typewriter"/>
                <a:ea typeface="Calibri Light"/>
                <a:cs typeface="Calibri"/>
              </a:rPr>
              <a:t>BB3</a:t>
            </a:r>
          </a:p>
        </p:txBody>
      </p:sp>
      <p:sp>
        <p:nvSpPr>
          <p:cNvPr id="15" name="Rectangle: Rounded Corners 14">
            <a:extLst>
              <a:ext uri="{FF2B5EF4-FFF2-40B4-BE49-F238E27FC236}">
                <a16:creationId xmlns:a16="http://schemas.microsoft.com/office/drawing/2014/main" id="{A20825D2-DAA1-7BE2-928D-6D8F190C9CF2}"/>
              </a:ext>
            </a:extLst>
          </p:cNvPr>
          <p:cNvSpPr/>
          <p:nvPr/>
        </p:nvSpPr>
        <p:spPr>
          <a:xfrm>
            <a:off x="942749" y="3883808"/>
            <a:ext cx="607670" cy="327949"/>
          </a:xfrm>
          <a:prstGeom prst="roundRect">
            <a:avLst/>
          </a:prstGeom>
        </p:spPr>
        <p:style>
          <a:lnRef idx="1">
            <a:schemeClr val="accent6"/>
          </a:lnRef>
          <a:fillRef idx="2">
            <a:schemeClr val="accent6"/>
          </a:fillRef>
          <a:effectRef idx="1">
            <a:schemeClr val="accent6"/>
          </a:effectRef>
          <a:fontRef idx="minor">
            <a:schemeClr val="dk1"/>
          </a:fontRef>
        </p:style>
        <p:txBody>
          <a:bodyPr lIns="91440" tIns="45720" rIns="91440" bIns="45720" rtlCol="0" anchor="ctr"/>
          <a:lstStyle/>
          <a:p>
            <a:pPr algn="ctr"/>
            <a:r>
              <a:rPr lang="en-US" sz="1600" b="1" dirty="0">
                <a:latin typeface="Lucida Sans Typewriter"/>
                <a:ea typeface="Calibri Light"/>
                <a:cs typeface="Calibri"/>
              </a:rPr>
              <a:t>BB4</a:t>
            </a:r>
          </a:p>
        </p:txBody>
      </p:sp>
      <p:sp>
        <p:nvSpPr>
          <p:cNvPr id="18" name="Rectangle: Rounded Corners 17">
            <a:extLst>
              <a:ext uri="{FF2B5EF4-FFF2-40B4-BE49-F238E27FC236}">
                <a16:creationId xmlns:a16="http://schemas.microsoft.com/office/drawing/2014/main" id="{A05EA39C-03A4-6A03-B298-4BD79B669AED}"/>
              </a:ext>
            </a:extLst>
          </p:cNvPr>
          <p:cNvSpPr/>
          <p:nvPr/>
        </p:nvSpPr>
        <p:spPr>
          <a:xfrm>
            <a:off x="1743331" y="3883807"/>
            <a:ext cx="607670" cy="327949"/>
          </a:xfrm>
          <a:prstGeom prst="roundRect">
            <a:avLst/>
          </a:prstGeom>
          <a:solidFill>
            <a:schemeClr val="accent2"/>
          </a:solidFill>
          <a:ln>
            <a:solidFill>
              <a:schemeClr val="tx1"/>
            </a:solidFill>
          </a:ln>
        </p:spPr>
        <p:style>
          <a:lnRef idx="1">
            <a:schemeClr val="accent6"/>
          </a:lnRef>
          <a:fillRef idx="2">
            <a:schemeClr val="accent6"/>
          </a:fillRef>
          <a:effectRef idx="1">
            <a:schemeClr val="accent6"/>
          </a:effectRef>
          <a:fontRef idx="minor">
            <a:schemeClr val="dk1"/>
          </a:fontRef>
        </p:style>
        <p:txBody>
          <a:bodyPr lIns="91440" tIns="45720" rIns="91440" bIns="45720" rtlCol="0" anchor="ctr"/>
          <a:lstStyle/>
          <a:p>
            <a:pPr algn="ctr"/>
            <a:r>
              <a:rPr lang="en-US" sz="1600" b="1" dirty="0">
                <a:latin typeface="Lucida Sans Typewriter"/>
                <a:ea typeface="Calibri Light"/>
                <a:cs typeface="Calibri"/>
              </a:rPr>
              <a:t>BB5</a:t>
            </a:r>
          </a:p>
        </p:txBody>
      </p:sp>
      <p:sp>
        <p:nvSpPr>
          <p:cNvPr id="21" name="Rectangle: Rounded Corners 20">
            <a:extLst>
              <a:ext uri="{FF2B5EF4-FFF2-40B4-BE49-F238E27FC236}">
                <a16:creationId xmlns:a16="http://schemas.microsoft.com/office/drawing/2014/main" id="{242AB4B9-86D2-0AA1-F61A-0036784F69BA}"/>
              </a:ext>
            </a:extLst>
          </p:cNvPr>
          <p:cNvSpPr/>
          <p:nvPr/>
        </p:nvSpPr>
        <p:spPr>
          <a:xfrm>
            <a:off x="556926" y="4944820"/>
            <a:ext cx="607670" cy="327949"/>
          </a:xfrm>
          <a:prstGeom prst="roundRect">
            <a:avLst/>
          </a:prstGeom>
          <a:solidFill>
            <a:schemeClr val="accent2"/>
          </a:solidFill>
          <a:ln>
            <a:solidFill>
              <a:schemeClr val="tx1"/>
            </a:solidFill>
          </a:ln>
        </p:spPr>
        <p:style>
          <a:lnRef idx="1">
            <a:schemeClr val="accent6"/>
          </a:lnRef>
          <a:fillRef idx="2">
            <a:schemeClr val="accent6"/>
          </a:fillRef>
          <a:effectRef idx="1">
            <a:schemeClr val="accent6"/>
          </a:effectRef>
          <a:fontRef idx="minor">
            <a:schemeClr val="dk1"/>
          </a:fontRef>
        </p:style>
        <p:txBody>
          <a:bodyPr lIns="91440" tIns="45720" rIns="91440" bIns="45720" rtlCol="0" anchor="ctr"/>
          <a:lstStyle/>
          <a:p>
            <a:pPr algn="ctr"/>
            <a:r>
              <a:rPr lang="en-US" sz="1600" b="1" dirty="0">
                <a:latin typeface="Lucida Sans Typewriter"/>
                <a:ea typeface="Calibri Light"/>
                <a:cs typeface="Calibri"/>
              </a:rPr>
              <a:t>BB6</a:t>
            </a:r>
          </a:p>
        </p:txBody>
      </p:sp>
      <p:cxnSp>
        <p:nvCxnSpPr>
          <p:cNvPr id="26" name="Straight Arrow Connector 25">
            <a:extLst>
              <a:ext uri="{FF2B5EF4-FFF2-40B4-BE49-F238E27FC236}">
                <a16:creationId xmlns:a16="http://schemas.microsoft.com/office/drawing/2014/main" id="{96F39DFA-9D4A-86A6-C5AD-08BE9BD6AE97}"/>
              </a:ext>
            </a:extLst>
          </p:cNvPr>
          <p:cNvCxnSpPr/>
          <p:nvPr/>
        </p:nvCxnSpPr>
        <p:spPr>
          <a:xfrm>
            <a:off x="767788" y="3299750"/>
            <a:ext cx="46297" cy="1637814"/>
          </a:xfrm>
          <a:prstGeom prst="straightConnector1">
            <a:avLst/>
          </a:prstGeom>
          <a:ln w="12700">
            <a:headEnd type="none"/>
            <a:tailEnd type="arrow"/>
          </a:ln>
        </p:spPr>
        <p:style>
          <a:lnRef idx="1">
            <a:schemeClr val="accent6"/>
          </a:lnRef>
          <a:fillRef idx="2">
            <a:schemeClr val="accent6"/>
          </a:fillRef>
          <a:effectRef idx="1">
            <a:schemeClr val="accent6"/>
          </a:effectRef>
          <a:fontRef idx="minor">
            <a:schemeClr val="dk1"/>
          </a:fontRef>
        </p:style>
      </p:cxnSp>
      <p:cxnSp>
        <p:nvCxnSpPr>
          <p:cNvPr id="31" name="Straight Arrow Connector 30">
            <a:extLst>
              <a:ext uri="{FF2B5EF4-FFF2-40B4-BE49-F238E27FC236}">
                <a16:creationId xmlns:a16="http://schemas.microsoft.com/office/drawing/2014/main" id="{39007F93-2639-5019-B0F4-21C449372621}"/>
              </a:ext>
            </a:extLst>
          </p:cNvPr>
          <p:cNvCxnSpPr>
            <a:cxnSpLocks/>
          </p:cNvCxnSpPr>
          <p:nvPr/>
        </p:nvCxnSpPr>
        <p:spPr>
          <a:xfrm flipH="1">
            <a:off x="843021" y="2393065"/>
            <a:ext cx="387751" cy="557511"/>
          </a:xfrm>
          <a:prstGeom prst="straightConnector1">
            <a:avLst/>
          </a:prstGeom>
          <a:ln w="12700">
            <a:headEnd type="none"/>
            <a:tailEnd type="arrow"/>
          </a:ln>
        </p:spPr>
        <p:style>
          <a:lnRef idx="1">
            <a:schemeClr val="accent6"/>
          </a:lnRef>
          <a:fillRef idx="2">
            <a:schemeClr val="accent6"/>
          </a:fillRef>
          <a:effectRef idx="1">
            <a:schemeClr val="accent6"/>
          </a:effectRef>
          <a:fontRef idx="minor">
            <a:schemeClr val="dk1"/>
          </a:fontRef>
        </p:style>
      </p:cxnSp>
      <p:cxnSp>
        <p:nvCxnSpPr>
          <p:cNvPr id="33" name="Straight Arrow Connector 32">
            <a:extLst>
              <a:ext uri="{FF2B5EF4-FFF2-40B4-BE49-F238E27FC236}">
                <a16:creationId xmlns:a16="http://schemas.microsoft.com/office/drawing/2014/main" id="{31381AA5-125B-5707-D8F0-3AC8205B2476}"/>
              </a:ext>
            </a:extLst>
          </p:cNvPr>
          <p:cNvCxnSpPr>
            <a:cxnSpLocks/>
          </p:cNvCxnSpPr>
          <p:nvPr/>
        </p:nvCxnSpPr>
        <p:spPr>
          <a:xfrm>
            <a:off x="1259709" y="2393066"/>
            <a:ext cx="306733" cy="567156"/>
          </a:xfrm>
          <a:prstGeom prst="straightConnector1">
            <a:avLst/>
          </a:prstGeom>
          <a:ln w="28575">
            <a:solidFill>
              <a:schemeClr val="tx1"/>
            </a:solidFill>
            <a:headEnd type="none"/>
            <a:tailEnd type="arrow"/>
          </a:ln>
        </p:spPr>
        <p:style>
          <a:lnRef idx="1">
            <a:schemeClr val="accent6"/>
          </a:lnRef>
          <a:fillRef idx="2">
            <a:schemeClr val="accent6"/>
          </a:fillRef>
          <a:effectRef idx="1">
            <a:schemeClr val="accent6"/>
          </a:effectRef>
          <a:fontRef idx="minor">
            <a:schemeClr val="dk1"/>
          </a:fontRef>
        </p:style>
      </p:cxnSp>
      <p:cxnSp>
        <p:nvCxnSpPr>
          <p:cNvPr id="40" name="Straight Arrow Connector 39">
            <a:extLst>
              <a:ext uri="{FF2B5EF4-FFF2-40B4-BE49-F238E27FC236}">
                <a16:creationId xmlns:a16="http://schemas.microsoft.com/office/drawing/2014/main" id="{70706175-06F5-5A3E-856B-376089BDECD0}"/>
              </a:ext>
            </a:extLst>
          </p:cNvPr>
          <p:cNvCxnSpPr>
            <a:cxnSpLocks/>
          </p:cNvCxnSpPr>
          <p:nvPr/>
        </p:nvCxnSpPr>
        <p:spPr>
          <a:xfrm flipH="1">
            <a:off x="1286718" y="3299749"/>
            <a:ext cx="387751" cy="557511"/>
          </a:xfrm>
          <a:prstGeom prst="straightConnector1">
            <a:avLst/>
          </a:prstGeom>
          <a:ln w="12700">
            <a:headEnd type="none"/>
            <a:tailEnd type="arrow"/>
          </a:ln>
        </p:spPr>
        <p:style>
          <a:lnRef idx="1">
            <a:schemeClr val="accent6"/>
          </a:lnRef>
          <a:fillRef idx="2">
            <a:schemeClr val="accent6"/>
          </a:fillRef>
          <a:effectRef idx="1">
            <a:schemeClr val="accent6"/>
          </a:effectRef>
          <a:fontRef idx="minor">
            <a:schemeClr val="dk1"/>
          </a:fontRef>
        </p:style>
      </p:cxnSp>
      <p:cxnSp>
        <p:nvCxnSpPr>
          <p:cNvPr id="48" name="Straight Arrow Connector 47">
            <a:extLst>
              <a:ext uri="{FF2B5EF4-FFF2-40B4-BE49-F238E27FC236}">
                <a16:creationId xmlns:a16="http://schemas.microsoft.com/office/drawing/2014/main" id="{512763DE-883B-5DD8-DD11-5112C2B0C224}"/>
              </a:ext>
            </a:extLst>
          </p:cNvPr>
          <p:cNvCxnSpPr>
            <a:cxnSpLocks/>
          </p:cNvCxnSpPr>
          <p:nvPr/>
        </p:nvCxnSpPr>
        <p:spPr>
          <a:xfrm>
            <a:off x="1703406" y="3299750"/>
            <a:ext cx="306733" cy="567156"/>
          </a:xfrm>
          <a:prstGeom prst="straightConnector1">
            <a:avLst/>
          </a:prstGeom>
          <a:ln w="28575">
            <a:solidFill>
              <a:schemeClr val="tx1"/>
            </a:solidFill>
            <a:prstDash val="solid"/>
            <a:headEnd type="none"/>
            <a:tailEnd type="arrow"/>
          </a:ln>
        </p:spPr>
        <p:style>
          <a:lnRef idx="1">
            <a:schemeClr val="accent6"/>
          </a:lnRef>
          <a:fillRef idx="2">
            <a:schemeClr val="accent6"/>
          </a:fillRef>
          <a:effectRef idx="1">
            <a:schemeClr val="accent6"/>
          </a:effectRef>
          <a:fontRef idx="minor">
            <a:schemeClr val="dk1"/>
          </a:fontRef>
        </p:style>
      </p:cxnSp>
      <p:cxnSp>
        <p:nvCxnSpPr>
          <p:cNvPr id="50" name="Straight Arrow Connector 49">
            <a:extLst>
              <a:ext uri="{FF2B5EF4-FFF2-40B4-BE49-F238E27FC236}">
                <a16:creationId xmlns:a16="http://schemas.microsoft.com/office/drawing/2014/main" id="{E6D881D4-0AB4-E2FD-7310-BC830A009540}"/>
              </a:ext>
            </a:extLst>
          </p:cNvPr>
          <p:cNvCxnSpPr>
            <a:cxnSpLocks/>
          </p:cNvCxnSpPr>
          <p:nvPr/>
        </p:nvCxnSpPr>
        <p:spPr>
          <a:xfrm flipH="1">
            <a:off x="1064873" y="4216078"/>
            <a:ext cx="194836" cy="702195"/>
          </a:xfrm>
          <a:prstGeom prst="straightConnector1">
            <a:avLst/>
          </a:prstGeom>
          <a:ln w="12700">
            <a:headEnd type="none"/>
            <a:tailEnd type="arrow"/>
          </a:ln>
        </p:spPr>
        <p:style>
          <a:lnRef idx="1">
            <a:schemeClr val="accent6"/>
          </a:lnRef>
          <a:fillRef idx="2">
            <a:schemeClr val="accent6"/>
          </a:fillRef>
          <a:effectRef idx="1">
            <a:schemeClr val="accent6"/>
          </a:effectRef>
          <a:fontRef idx="minor">
            <a:schemeClr val="dk1"/>
          </a:fontRef>
        </p:style>
      </p:cxnSp>
      <p:cxnSp>
        <p:nvCxnSpPr>
          <p:cNvPr id="52" name="Straight Arrow Connector 51">
            <a:extLst>
              <a:ext uri="{FF2B5EF4-FFF2-40B4-BE49-F238E27FC236}">
                <a16:creationId xmlns:a16="http://schemas.microsoft.com/office/drawing/2014/main" id="{9CC6F01F-5DCE-C237-9F6A-AEF612C7C070}"/>
              </a:ext>
            </a:extLst>
          </p:cNvPr>
          <p:cNvCxnSpPr>
            <a:cxnSpLocks/>
          </p:cNvCxnSpPr>
          <p:nvPr/>
        </p:nvCxnSpPr>
        <p:spPr>
          <a:xfrm flipH="1">
            <a:off x="1209557" y="4235369"/>
            <a:ext cx="812152" cy="846876"/>
          </a:xfrm>
          <a:prstGeom prst="straightConnector1">
            <a:avLst/>
          </a:prstGeom>
          <a:ln w="28575">
            <a:solidFill>
              <a:schemeClr val="tx1"/>
            </a:solidFill>
            <a:headEnd type="none"/>
            <a:tailEnd type="arrow"/>
          </a:ln>
        </p:spPr>
        <p:style>
          <a:lnRef idx="1">
            <a:schemeClr val="accent6"/>
          </a:lnRef>
          <a:fillRef idx="2">
            <a:schemeClr val="accent6"/>
          </a:fillRef>
          <a:effectRef idx="1">
            <a:schemeClr val="accent6"/>
          </a:effectRef>
          <a:fontRef idx="minor">
            <a:schemeClr val="dk1"/>
          </a:fontRef>
        </p:style>
      </p:cxnSp>
      <p:cxnSp>
        <p:nvCxnSpPr>
          <p:cNvPr id="19" name="Straight Arrow Connector 18">
            <a:extLst>
              <a:ext uri="{FF2B5EF4-FFF2-40B4-BE49-F238E27FC236}">
                <a16:creationId xmlns:a16="http://schemas.microsoft.com/office/drawing/2014/main" id="{CE3FF67D-2682-2F51-F856-32E8C8230677}"/>
              </a:ext>
            </a:extLst>
          </p:cNvPr>
          <p:cNvCxnSpPr>
            <a:cxnSpLocks/>
          </p:cNvCxnSpPr>
          <p:nvPr/>
        </p:nvCxnSpPr>
        <p:spPr>
          <a:xfrm flipH="1">
            <a:off x="852669" y="5277090"/>
            <a:ext cx="1925" cy="509283"/>
          </a:xfrm>
          <a:prstGeom prst="straightConnector1">
            <a:avLst/>
          </a:prstGeom>
          <a:ln w="28575">
            <a:solidFill>
              <a:schemeClr val="tx1"/>
            </a:solidFill>
            <a:headEnd type="none"/>
            <a:tailEnd type="arrow"/>
          </a:ln>
        </p:spPr>
        <p:style>
          <a:lnRef idx="1">
            <a:schemeClr val="accent6"/>
          </a:lnRef>
          <a:fillRef idx="2">
            <a:schemeClr val="accent6"/>
          </a:fillRef>
          <a:effectRef idx="1">
            <a:schemeClr val="accent6"/>
          </a:effectRef>
          <a:fontRef idx="minor">
            <a:schemeClr val="dk1"/>
          </a:fontRef>
        </p:style>
      </p:cxnSp>
      <p:sp>
        <p:nvSpPr>
          <p:cNvPr id="3" name="Rectangle 2">
            <a:extLst>
              <a:ext uri="{FF2B5EF4-FFF2-40B4-BE49-F238E27FC236}">
                <a16:creationId xmlns:a16="http://schemas.microsoft.com/office/drawing/2014/main" id="{8F2616F3-EAD9-DEE7-869C-90F967EBAB74}"/>
              </a:ext>
            </a:extLst>
          </p:cNvPr>
          <p:cNvSpPr/>
          <p:nvPr/>
        </p:nvSpPr>
        <p:spPr>
          <a:xfrm>
            <a:off x="5372272" y="3969927"/>
            <a:ext cx="2284075" cy="1099594"/>
          </a:xfrm>
          <a:prstGeom prst="rect">
            <a:avLst/>
          </a:prstGeom>
          <a:noFill/>
          <a:ln>
            <a:no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gn="ctr"/>
            <a:r>
              <a:rPr lang="en-US" sz="2400" dirty="0">
                <a:solidFill>
                  <a:srgbClr val="FF0000"/>
                </a:solidFill>
                <a:latin typeface="Calibri"/>
                <a:ea typeface="Calibri"/>
                <a:cs typeface="Calibri"/>
              </a:rPr>
              <a:t>Flush to TEE</a:t>
            </a:r>
          </a:p>
        </p:txBody>
      </p:sp>
      <p:sp>
        <p:nvSpPr>
          <p:cNvPr id="28" name="Rectangle 27">
            <a:extLst>
              <a:ext uri="{FF2B5EF4-FFF2-40B4-BE49-F238E27FC236}">
                <a16:creationId xmlns:a16="http://schemas.microsoft.com/office/drawing/2014/main" id="{A96C174A-5B2B-974C-5F1A-C7F048E359D2}"/>
              </a:ext>
            </a:extLst>
          </p:cNvPr>
          <p:cNvSpPr/>
          <p:nvPr/>
        </p:nvSpPr>
        <p:spPr>
          <a:xfrm>
            <a:off x="3495470" y="2475555"/>
            <a:ext cx="1581873" cy="32794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chemeClr val="tx1"/>
                </a:solidFill>
                <a:latin typeface="Lucida Sans Typewriter"/>
                <a:ea typeface="Calibri"/>
                <a:cs typeface="Calibri"/>
              </a:rPr>
              <a:t>BB1</a:t>
            </a:r>
          </a:p>
        </p:txBody>
      </p:sp>
      <p:sp>
        <p:nvSpPr>
          <p:cNvPr id="30" name="Rectangle 29">
            <a:extLst>
              <a:ext uri="{FF2B5EF4-FFF2-40B4-BE49-F238E27FC236}">
                <a16:creationId xmlns:a16="http://schemas.microsoft.com/office/drawing/2014/main" id="{81169FA5-4484-7439-B9F3-1D73292AADE6}"/>
              </a:ext>
            </a:extLst>
          </p:cNvPr>
          <p:cNvSpPr/>
          <p:nvPr/>
        </p:nvSpPr>
        <p:spPr>
          <a:xfrm>
            <a:off x="3503186" y="2898031"/>
            <a:ext cx="1581873" cy="32794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chemeClr val="tx1"/>
                </a:solidFill>
                <a:latin typeface="Lucida Sans Typewriter"/>
                <a:ea typeface="Calibri"/>
                <a:cs typeface="Calibri"/>
              </a:rPr>
              <a:t>BB2</a:t>
            </a:r>
          </a:p>
        </p:txBody>
      </p:sp>
      <p:sp>
        <p:nvSpPr>
          <p:cNvPr id="36" name="Rectangle 35">
            <a:extLst>
              <a:ext uri="{FF2B5EF4-FFF2-40B4-BE49-F238E27FC236}">
                <a16:creationId xmlns:a16="http://schemas.microsoft.com/office/drawing/2014/main" id="{7A4EA05E-9C3D-A412-4F1E-EE9DA4F33AE8}"/>
              </a:ext>
            </a:extLst>
          </p:cNvPr>
          <p:cNvSpPr/>
          <p:nvPr/>
        </p:nvSpPr>
        <p:spPr>
          <a:xfrm>
            <a:off x="3501257" y="3291570"/>
            <a:ext cx="1581873" cy="32794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chemeClr val="tx1"/>
                </a:solidFill>
                <a:latin typeface="Lucida Sans Typewriter"/>
                <a:ea typeface="Calibri"/>
                <a:cs typeface="Calibri"/>
              </a:rPr>
              <a:t>BB5</a:t>
            </a:r>
          </a:p>
        </p:txBody>
      </p:sp>
      <p:sp>
        <p:nvSpPr>
          <p:cNvPr id="51" name="Rectangle 50">
            <a:extLst>
              <a:ext uri="{FF2B5EF4-FFF2-40B4-BE49-F238E27FC236}">
                <a16:creationId xmlns:a16="http://schemas.microsoft.com/office/drawing/2014/main" id="{F8C17FF2-B00A-1569-6B36-6011240CCDF2}"/>
              </a:ext>
            </a:extLst>
          </p:cNvPr>
          <p:cNvSpPr/>
          <p:nvPr/>
        </p:nvSpPr>
        <p:spPr>
          <a:xfrm>
            <a:off x="3491611" y="3667747"/>
            <a:ext cx="1581873" cy="32794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chemeClr val="tx1"/>
                </a:solidFill>
                <a:latin typeface="Lucida Sans Typewriter"/>
                <a:ea typeface="Calibri"/>
                <a:cs typeface="Calibri"/>
              </a:rPr>
              <a:t>BB6</a:t>
            </a:r>
          </a:p>
        </p:txBody>
      </p:sp>
      <p:cxnSp>
        <p:nvCxnSpPr>
          <p:cNvPr id="54" name="Connector: Curved 53">
            <a:extLst>
              <a:ext uri="{FF2B5EF4-FFF2-40B4-BE49-F238E27FC236}">
                <a16:creationId xmlns:a16="http://schemas.microsoft.com/office/drawing/2014/main" id="{78328B32-D03A-C3DA-C8E6-AD695387FCFF}"/>
              </a:ext>
            </a:extLst>
          </p:cNvPr>
          <p:cNvCxnSpPr/>
          <p:nvPr/>
        </p:nvCxnSpPr>
        <p:spPr>
          <a:xfrm flipV="1">
            <a:off x="2356317" y="3489270"/>
            <a:ext cx="1139801" cy="568610"/>
          </a:xfrm>
          <a:prstGeom prst="curvedConnector3">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Connector: Curved 55">
            <a:extLst>
              <a:ext uri="{FF2B5EF4-FFF2-40B4-BE49-F238E27FC236}">
                <a16:creationId xmlns:a16="http://schemas.microsoft.com/office/drawing/2014/main" id="{666275A1-0115-3AE3-30D9-E698DEC8E103}"/>
              </a:ext>
            </a:extLst>
          </p:cNvPr>
          <p:cNvCxnSpPr/>
          <p:nvPr/>
        </p:nvCxnSpPr>
        <p:spPr>
          <a:xfrm flipV="1">
            <a:off x="1983870" y="3089013"/>
            <a:ext cx="1502656" cy="97043"/>
          </a:xfrm>
          <a:prstGeom prst="curvedConnector3">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Connector: Curved 57">
            <a:extLst>
              <a:ext uri="{FF2B5EF4-FFF2-40B4-BE49-F238E27FC236}">
                <a16:creationId xmlns:a16="http://schemas.microsoft.com/office/drawing/2014/main" id="{4A8A6510-D91B-ACD9-F6DB-CD59528DAD43}"/>
              </a:ext>
            </a:extLst>
          </p:cNvPr>
          <p:cNvCxnSpPr/>
          <p:nvPr/>
        </p:nvCxnSpPr>
        <p:spPr>
          <a:xfrm>
            <a:off x="1549145" y="2332912"/>
            <a:ext cx="1950828" cy="289114"/>
          </a:xfrm>
          <a:prstGeom prst="curvedConnector3">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nector: Curved 26">
            <a:extLst>
              <a:ext uri="{FF2B5EF4-FFF2-40B4-BE49-F238E27FC236}">
                <a16:creationId xmlns:a16="http://schemas.microsoft.com/office/drawing/2014/main" id="{E2A3B6F2-8F72-EE79-E068-AD716D7639B3}"/>
              </a:ext>
            </a:extLst>
          </p:cNvPr>
          <p:cNvCxnSpPr>
            <a:cxnSpLocks/>
          </p:cNvCxnSpPr>
          <p:nvPr/>
        </p:nvCxnSpPr>
        <p:spPr>
          <a:xfrm flipV="1">
            <a:off x="1162356" y="3901690"/>
            <a:ext cx="2324100" cy="1293659"/>
          </a:xfrm>
          <a:prstGeom prst="curvedConnector3">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05B3E21-3452-3820-3A7B-435313A08DE9}"/>
              </a:ext>
            </a:extLst>
          </p:cNvPr>
          <p:cNvCxnSpPr/>
          <p:nvPr/>
        </p:nvCxnSpPr>
        <p:spPr>
          <a:xfrm flipH="1">
            <a:off x="1272116" y="1712382"/>
            <a:ext cx="1059" cy="32702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9909CC2-F7DD-979A-947B-78A1EE3BC7E5}"/>
              </a:ext>
            </a:extLst>
          </p:cNvPr>
          <p:cNvCxnSpPr>
            <a:cxnSpLocks/>
          </p:cNvCxnSpPr>
          <p:nvPr/>
        </p:nvCxnSpPr>
        <p:spPr>
          <a:xfrm flipH="1" flipV="1">
            <a:off x="5333114" y="2828211"/>
            <a:ext cx="677119" cy="193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D66663EE-F6FD-8FF1-EC60-DD851CADCD8C}"/>
              </a:ext>
            </a:extLst>
          </p:cNvPr>
          <p:cNvCxnSpPr>
            <a:cxnSpLocks/>
          </p:cNvCxnSpPr>
          <p:nvPr/>
        </p:nvCxnSpPr>
        <p:spPr>
          <a:xfrm flipH="1" flipV="1">
            <a:off x="5353222" y="3234611"/>
            <a:ext cx="677119" cy="193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28802980-503C-3588-E8AF-3315BA3C5782}"/>
              </a:ext>
            </a:extLst>
          </p:cNvPr>
          <p:cNvCxnSpPr>
            <a:cxnSpLocks/>
          </p:cNvCxnSpPr>
          <p:nvPr/>
        </p:nvCxnSpPr>
        <p:spPr>
          <a:xfrm flipH="1" flipV="1">
            <a:off x="5352163" y="3619844"/>
            <a:ext cx="677119" cy="193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83BBD709-50C1-6578-50D6-5D0CBED39A94}"/>
              </a:ext>
            </a:extLst>
          </p:cNvPr>
          <p:cNvCxnSpPr>
            <a:cxnSpLocks/>
          </p:cNvCxnSpPr>
          <p:nvPr/>
        </p:nvCxnSpPr>
        <p:spPr>
          <a:xfrm flipH="1" flipV="1">
            <a:off x="5372272" y="3946869"/>
            <a:ext cx="677119" cy="193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2913F3BA-86EA-DFB3-8E90-CF1A8B7CBE35}"/>
              </a:ext>
            </a:extLst>
          </p:cNvPr>
          <p:cNvSpPr/>
          <p:nvPr/>
        </p:nvSpPr>
        <p:spPr>
          <a:xfrm>
            <a:off x="5339291" y="2269066"/>
            <a:ext cx="746125" cy="3809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Calibri"/>
              <a:ea typeface="Calibri"/>
              <a:cs typeface="Calibri"/>
            </a:endParaRPr>
          </a:p>
        </p:txBody>
      </p:sp>
      <p:sp>
        <p:nvSpPr>
          <p:cNvPr id="62" name="Rectangle 61">
            <a:extLst>
              <a:ext uri="{FF2B5EF4-FFF2-40B4-BE49-F238E27FC236}">
                <a16:creationId xmlns:a16="http://schemas.microsoft.com/office/drawing/2014/main" id="{C0BAE2B9-CA52-015F-43AC-D34A755FCBBA}"/>
              </a:ext>
            </a:extLst>
          </p:cNvPr>
          <p:cNvSpPr/>
          <p:nvPr/>
        </p:nvSpPr>
        <p:spPr>
          <a:xfrm>
            <a:off x="5338233" y="2728382"/>
            <a:ext cx="746125" cy="3333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Calibri"/>
              <a:ea typeface="Calibri"/>
              <a:cs typeface="Calibri"/>
            </a:endParaRPr>
          </a:p>
        </p:txBody>
      </p:sp>
      <p:sp>
        <p:nvSpPr>
          <p:cNvPr id="64" name="Rectangle 63">
            <a:extLst>
              <a:ext uri="{FF2B5EF4-FFF2-40B4-BE49-F238E27FC236}">
                <a16:creationId xmlns:a16="http://schemas.microsoft.com/office/drawing/2014/main" id="{A4312B12-828E-877A-F577-1235EF32709B}"/>
              </a:ext>
            </a:extLst>
          </p:cNvPr>
          <p:cNvSpPr/>
          <p:nvPr/>
        </p:nvSpPr>
        <p:spPr>
          <a:xfrm>
            <a:off x="5353050" y="3103032"/>
            <a:ext cx="746125" cy="3280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Calibri"/>
              <a:ea typeface="Calibri"/>
              <a:cs typeface="Calibri"/>
            </a:endParaRPr>
          </a:p>
        </p:txBody>
      </p:sp>
      <p:sp>
        <p:nvSpPr>
          <p:cNvPr id="66" name="Rectangle 65">
            <a:extLst>
              <a:ext uri="{FF2B5EF4-FFF2-40B4-BE49-F238E27FC236}">
                <a16:creationId xmlns:a16="http://schemas.microsoft.com/office/drawing/2014/main" id="{CCE7C868-BCC5-1A8F-3ED5-4AB898EE72FC}"/>
              </a:ext>
            </a:extLst>
          </p:cNvPr>
          <p:cNvSpPr/>
          <p:nvPr/>
        </p:nvSpPr>
        <p:spPr>
          <a:xfrm>
            <a:off x="5357283" y="3482973"/>
            <a:ext cx="746125" cy="3280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Calibri"/>
              <a:ea typeface="Calibri"/>
              <a:cs typeface="Calibri"/>
            </a:endParaRPr>
          </a:p>
        </p:txBody>
      </p:sp>
      <p:sp>
        <p:nvSpPr>
          <p:cNvPr id="13" name="TextBox 23">
            <a:extLst>
              <a:ext uri="{FF2B5EF4-FFF2-40B4-BE49-F238E27FC236}">
                <a16:creationId xmlns:a16="http://schemas.microsoft.com/office/drawing/2014/main" id="{FB888767-9885-BA97-F417-9B2AFA29B774}"/>
              </a:ext>
            </a:extLst>
          </p:cNvPr>
          <p:cNvSpPr txBox="1"/>
          <p:nvPr/>
        </p:nvSpPr>
        <p:spPr>
          <a:xfrm>
            <a:off x="5353437" y="1610814"/>
            <a:ext cx="1708110"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latin typeface="Calibri"/>
                <a:ea typeface="Calibri"/>
                <a:cs typeface="Calibri"/>
              </a:rPr>
              <a:t>Log head</a:t>
            </a:r>
          </a:p>
          <a:p>
            <a:endParaRPr lang="en-US" sz="2400">
              <a:latin typeface="Calibri"/>
              <a:ea typeface="Calibri"/>
              <a:cs typeface="Calibri"/>
            </a:endParaRPr>
          </a:p>
        </p:txBody>
      </p:sp>
      <p:sp>
        <p:nvSpPr>
          <p:cNvPr id="29" name="TextBox 28">
            <a:extLst>
              <a:ext uri="{FF2B5EF4-FFF2-40B4-BE49-F238E27FC236}">
                <a16:creationId xmlns:a16="http://schemas.microsoft.com/office/drawing/2014/main" id="{3338565B-463B-C761-37D0-6D117A7A6073}"/>
              </a:ext>
            </a:extLst>
          </p:cNvPr>
          <p:cNvSpPr txBox="1"/>
          <p:nvPr/>
        </p:nvSpPr>
        <p:spPr>
          <a:xfrm>
            <a:off x="5372533" y="1957933"/>
            <a:ext cx="135918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Calibri"/>
                <a:ea typeface="Calibri"/>
                <a:cs typeface="Calibri"/>
              </a:rPr>
              <a:t>(</a:t>
            </a:r>
            <a:r>
              <a:rPr lang="en-US" sz="2400" dirty="0">
                <a:latin typeface="Brush Script MT"/>
                <a:ea typeface="Calibri"/>
                <a:cs typeface="Calibri"/>
              </a:rPr>
              <a:t>Log Reg</a:t>
            </a:r>
            <a:r>
              <a:rPr lang="en-US" sz="2400" dirty="0">
                <a:latin typeface="Calibri"/>
                <a:ea typeface="Calibri"/>
                <a:cs typeface="Calibri"/>
              </a:rPr>
              <a:t>)</a:t>
            </a:r>
          </a:p>
        </p:txBody>
      </p:sp>
      <p:sp>
        <p:nvSpPr>
          <p:cNvPr id="4" name="TextBox 3">
            <a:extLst>
              <a:ext uri="{FF2B5EF4-FFF2-40B4-BE49-F238E27FC236}">
                <a16:creationId xmlns:a16="http://schemas.microsoft.com/office/drawing/2014/main" id="{F936021B-44BD-E74D-C1C3-266F31EA37CC}"/>
              </a:ext>
            </a:extLst>
          </p:cNvPr>
          <p:cNvSpPr txBox="1"/>
          <p:nvPr/>
        </p:nvSpPr>
        <p:spPr>
          <a:xfrm>
            <a:off x="7812012" y="4251160"/>
            <a:ext cx="3866755" cy="1200329"/>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GB" sz="2400" err="1">
                <a:latin typeface="Calibri"/>
                <a:ea typeface="Calibri"/>
                <a:cs typeface="Calibri"/>
              </a:rPr>
              <a:t>CFA</a:t>
            </a:r>
            <a:r>
              <a:rPr lang="en-GB" sz="2400" baseline="-25000" err="1">
                <a:latin typeface="Calibri"/>
                <a:ea typeface="Calibri"/>
                <a:cs typeface="Calibri"/>
              </a:rPr>
              <a:t>Log</a:t>
            </a:r>
            <a:r>
              <a:rPr lang="en-GB" sz="2400" dirty="0">
                <a:latin typeface="Calibri"/>
                <a:ea typeface="Calibri"/>
                <a:cs typeface="Calibri"/>
              </a:rPr>
              <a:t> size is configurable</a:t>
            </a:r>
          </a:p>
          <a:p>
            <a:pPr marL="285750" indent="-285750">
              <a:buFont typeface="Arial"/>
              <a:buChar char="•"/>
            </a:pPr>
            <a:r>
              <a:rPr lang="en-GB" sz="2400" dirty="0">
                <a:latin typeface="Calibri"/>
                <a:ea typeface="Calibri"/>
                <a:cs typeface="Calibri"/>
              </a:rPr>
              <a:t>Log head is stored in a dedicated register, </a:t>
            </a:r>
            <a:r>
              <a:rPr lang="en-US" sz="2400" dirty="0">
                <a:latin typeface="Brush Script MT"/>
                <a:ea typeface="Calibri"/>
                <a:cs typeface="Calibri"/>
              </a:rPr>
              <a:t>Log Reg</a:t>
            </a:r>
          </a:p>
        </p:txBody>
      </p:sp>
      <p:sp>
        <p:nvSpPr>
          <p:cNvPr id="8" name="Footer Placeholder 7">
            <a:extLst>
              <a:ext uri="{FF2B5EF4-FFF2-40B4-BE49-F238E27FC236}">
                <a16:creationId xmlns:a16="http://schemas.microsoft.com/office/drawing/2014/main" id="{23925D9B-6420-EB0A-68E0-448D07BB08AD}"/>
              </a:ext>
            </a:extLst>
          </p:cNvPr>
          <p:cNvSpPr>
            <a:spLocks noGrp="1"/>
          </p:cNvSpPr>
          <p:nvPr>
            <p:ph type="ftr" sz="quarter" idx="11"/>
          </p:nvPr>
        </p:nvSpPr>
        <p:spPr/>
        <p:txBody>
          <a:bodyPr/>
          <a:lstStyle/>
          <a:p>
            <a:r>
              <a:rPr lang="en-US"/>
              <a:t>Control-Flow Attestation</a:t>
            </a:r>
            <a:endParaRPr lang="en-GB"/>
          </a:p>
        </p:txBody>
      </p:sp>
    </p:spTree>
    <p:extLst>
      <p:ext uri="{BB962C8B-B14F-4D97-AF65-F5344CB8AC3E}">
        <p14:creationId xmlns:p14="http://schemas.microsoft.com/office/powerpoint/2010/main" val="3037064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41" grpId="0" animBg="1"/>
      <p:bldP spid="3" grpId="0"/>
      <p:bldP spid="28" grpId="0" animBg="1"/>
      <p:bldP spid="30" grpId="0" animBg="1"/>
      <p:bldP spid="36" grpId="0" animBg="1"/>
      <p:bldP spid="51" grpId="0" animBg="1"/>
      <p:bldP spid="53" grpId="0" animBg="1"/>
      <p:bldP spid="62" grpId="0" animBg="1"/>
      <p:bldP spid="64" grpId="0" animBg="1"/>
      <p:bldP spid="66" grpId="0" animBg="1"/>
      <p:bldP spid="13" grpId="0"/>
      <p:bldP spid="29" grpId="0"/>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DFDCE-A80A-887C-C247-E592076C3562}"/>
              </a:ext>
            </a:extLst>
          </p:cNvPr>
          <p:cNvSpPr>
            <a:spLocks noGrp="1"/>
          </p:cNvSpPr>
          <p:nvPr>
            <p:ph type="title"/>
          </p:nvPr>
        </p:nvSpPr>
        <p:spPr>
          <a:xfrm>
            <a:off x="745671" y="454"/>
            <a:ext cx="10515600" cy="1325563"/>
          </a:xfrm>
        </p:spPr>
        <p:txBody>
          <a:bodyPr/>
          <a:lstStyle/>
          <a:p>
            <a:pPr algn="ctr"/>
            <a:r>
              <a:rPr lang="en-GB" dirty="0">
                <a:latin typeface="Calibri"/>
                <a:ea typeface="Calibri"/>
                <a:cs typeface="Arial"/>
              </a:rPr>
              <a:t>Motivation</a:t>
            </a:r>
          </a:p>
        </p:txBody>
      </p:sp>
      <p:sp>
        <p:nvSpPr>
          <p:cNvPr id="5" name="Slide Number Placeholder 4">
            <a:extLst>
              <a:ext uri="{FF2B5EF4-FFF2-40B4-BE49-F238E27FC236}">
                <a16:creationId xmlns:a16="http://schemas.microsoft.com/office/drawing/2014/main" id="{D7324B08-3FFD-593E-9BF5-92B9651A5CA7}"/>
              </a:ext>
            </a:extLst>
          </p:cNvPr>
          <p:cNvSpPr>
            <a:spLocks noGrp="1"/>
          </p:cNvSpPr>
          <p:nvPr>
            <p:ph type="sldNum" sz="quarter" idx="12"/>
          </p:nvPr>
        </p:nvSpPr>
        <p:spPr/>
        <p:txBody>
          <a:bodyPr/>
          <a:lstStyle/>
          <a:p>
            <a:fld id="{330EA680-D336-4FF7-8B7A-9848BB0A1C32}" type="slidenum">
              <a:rPr lang="en-US" smtClean="0">
                <a:latin typeface="Calibri"/>
                <a:ea typeface="Calibri"/>
                <a:cs typeface="Calibri"/>
              </a:rPr>
              <a:t>2</a:t>
            </a:fld>
            <a:endParaRPr lang="en-US">
              <a:latin typeface="Calibri"/>
              <a:ea typeface="Calibri"/>
              <a:cs typeface="Calibri"/>
            </a:endParaRPr>
          </a:p>
        </p:txBody>
      </p:sp>
      <p:pic>
        <p:nvPicPr>
          <p:cNvPr id="8" name="Picture 7" descr="Warehouse Automation: A Guide to Top Industrial Robotics Companies in 2024">
            <a:extLst>
              <a:ext uri="{FF2B5EF4-FFF2-40B4-BE49-F238E27FC236}">
                <a16:creationId xmlns:a16="http://schemas.microsoft.com/office/drawing/2014/main" id="{B521962D-97A6-8FBE-E62D-7F7A52A1C5C6}"/>
              </a:ext>
            </a:extLst>
          </p:cNvPr>
          <p:cNvPicPr>
            <a:picLocks noChangeAspect="1"/>
          </p:cNvPicPr>
          <p:nvPr/>
        </p:nvPicPr>
        <p:blipFill>
          <a:blip r:embed="rId2"/>
          <a:stretch>
            <a:fillRect/>
          </a:stretch>
        </p:blipFill>
        <p:spPr>
          <a:xfrm>
            <a:off x="394335" y="3993728"/>
            <a:ext cx="2851932" cy="1667755"/>
          </a:xfrm>
          <a:prstGeom prst="rect">
            <a:avLst/>
          </a:prstGeom>
        </p:spPr>
      </p:pic>
      <p:pic>
        <p:nvPicPr>
          <p:cNvPr id="10" name="Picture 9" descr="Self-Driving Cars: A Guide to Technology and Safety">
            <a:extLst>
              <a:ext uri="{FF2B5EF4-FFF2-40B4-BE49-F238E27FC236}">
                <a16:creationId xmlns:a16="http://schemas.microsoft.com/office/drawing/2014/main" id="{8078FF8F-4CCF-18B1-9881-095260E9E8D3}"/>
              </a:ext>
            </a:extLst>
          </p:cNvPr>
          <p:cNvPicPr>
            <a:picLocks noChangeAspect="1"/>
          </p:cNvPicPr>
          <p:nvPr/>
        </p:nvPicPr>
        <p:blipFill>
          <a:blip r:embed="rId3"/>
          <a:stretch>
            <a:fillRect/>
          </a:stretch>
        </p:blipFill>
        <p:spPr>
          <a:xfrm>
            <a:off x="389844" y="1978206"/>
            <a:ext cx="2859405" cy="1664970"/>
          </a:xfrm>
          <a:prstGeom prst="rect">
            <a:avLst/>
          </a:prstGeom>
        </p:spPr>
      </p:pic>
      <p:pic>
        <p:nvPicPr>
          <p:cNvPr id="11" name="Picture 10" descr="What is a Syringe Pump? | Definition and Types | Ossila">
            <a:extLst>
              <a:ext uri="{FF2B5EF4-FFF2-40B4-BE49-F238E27FC236}">
                <a16:creationId xmlns:a16="http://schemas.microsoft.com/office/drawing/2014/main" id="{481BE307-3D96-3037-829D-42A38037972B}"/>
              </a:ext>
            </a:extLst>
          </p:cNvPr>
          <p:cNvPicPr>
            <a:picLocks noChangeAspect="1"/>
          </p:cNvPicPr>
          <p:nvPr/>
        </p:nvPicPr>
        <p:blipFill>
          <a:blip r:embed="rId4"/>
          <a:stretch>
            <a:fillRect/>
          </a:stretch>
        </p:blipFill>
        <p:spPr>
          <a:xfrm>
            <a:off x="3574733" y="1979432"/>
            <a:ext cx="2520315" cy="1666875"/>
          </a:xfrm>
          <a:prstGeom prst="rect">
            <a:avLst/>
          </a:prstGeom>
        </p:spPr>
      </p:pic>
      <p:pic>
        <p:nvPicPr>
          <p:cNvPr id="12" name="Picture 11" descr="Exploring the World of Smart Locks: Unveiling the Advantages of Modern Keyless Entry Systems">
            <a:extLst>
              <a:ext uri="{FF2B5EF4-FFF2-40B4-BE49-F238E27FC236}">
                <a16:creationId xmlns:a16="http://schemas.microsoft.com/office/drawing/2014/main" id="{E7EF6990-48E5-663C-57D3-14B7A3773943}"/>
              </a:ext>
            </a:extLst>
          </p:cNvPr>
          <p:cNvPicPr>
            <a:picLocks noChangeAspect="1"/>
          </p:cNvPicPr>
          <p:nvPr/>
        </p:nvPicPr>
        <p:blipFill>
          <a:blip r:embed="rId5"/>
          <a:stretch>
            <a:fillRect/>
          </a:stretch>
        </p:blipFill>
        <p:spPr>
          <a:xfrm>
            <a:off x="3477850" y="3996827"/>
            <a:ext cx="2710815" cy="1663065"/>
          </a:xfrm>
          <a:prstGeom prst="rect">
            <a:avLst/>
          </a:prstGeom>
        </p:spPr>
      </p:pic>
      <p:sp>
        <p:nvSpPr>
          <p:cNvPr id="13" name="TextBox 12">
            <a:extLst>
              <a:ext uri="{FF2B5EF4-FFF2-40B4-BE49-F238E27FC236}">
                <a16:creationId xmlns:a16="http://schemas.microsoft.com/office/drawing/2014/main" id="{513A609C-5E57-7B78-5D64-35BCF98C9A49}"/>
              </a:ext>
            </a:extLst>
          </p:cNvPr>
          <p:cNvSpPr txBox="1"/>
          <p:nvPr/>
        </p:nvSpPr>
        <p:spPr>
          <a:xfrm>
            <a:off x="396692" y="1339294"/>
            <a:ext cx="569701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000">
                <a:latin typeface="Calibri"/>
                <a:ea typeface="Calibri"/>
                <a:cs typeface="Calibri"/>
              </a:rPr>
              <a:t>Embedded devices are ubiquitous</a:t>
            </a:r>
            <a:endParaRPr lang="en-US">
              <a:latin typeface="Calibri"/>
              <a:ea typeface="Calibri"/>
              <a:cs typeface="Calibri"/>
            </a:endParaRPr>
          </a:p>
        </p:txBody>
      </p:sp>
      <p:sp>
        <p:nvSpPr>
          <p:cNvPr id="15" name="Freeform 8">
            <a:extLst>
              <a:ext uri="{FF2B5EF4-FFF2-40B4-BE49-F238E27FC236}">
                <a16:creationId xmlns:a16="http://schemas.microsoft.com/office/drawing/2014/main" id="{B7CDFBE8-3860-F406-5867-F3427D510384}"/>
              </a:ext>
            </a:extLst>
          </p:cNvPr>
          <p:cNvSpPr/>
          <p:nvPr/>
        </p:nvSpPr>
        <p:spPr>
          <a:xfrm>
            <a:off x="6351814" y="1809206"/>
            <a:ext cx="5418908" cy="1135382"/>
          </a:xfrm>
          <a:custGeom>
            <a:avLst/>
            <a:gdLst>
              <a:gd name="connsiteX0" fmla="*/ 0 w 3701143"/>
              <a:gd name="connsiteY0" fmla="*/ 0 h 2819717"/>
              <a:gd name="connsiteX1" fmla="*/ 3701143 w 3701143"/>
              <a:gd name="connsiteY1" fmla="*/ 0 h 2819717"/>
              <a:gd name="connsiteX2" fmla="*/ 3701143 w 3701143"/>
              <a:gd name="connsiteY2" fmla="*/ 2716085 h 2819717"/>
              <a:gd name="connsiteX3" fmla="*/ 3692435 w 3701143"/>
              <a:gd name="connsiteY3" fmla="*/ 2715214 h 2819717"/>
              <a:gd name="connsiteX4" fmla="*/ 3666309 w 3701143"/>
              <a:gd name="connsiteY4" fmla="*/ 2723923 h 2819717"/>
              <a:gd name="connsiteX5" fmla="*/ 3587932 w 3701143"/>
              <a:gd name="connsiteY5" fmla="*/ 2741340 h 2819717"/>
              <a:gd name="connsiteX6" fmla="*/ 3535681 w 3701143"/>
              <a:gd name="connsiteY6" fmla="*/ 2715214 h 2819717"/>
              <a:gd name="connsiteX7" fmla="*/ 3518264 w 3701143"/>
              <a:gd name="connsiteY7" fmla="*/ 2689088 h 2819717"/>
              <a:gd name="connsiteX8" fmla="*/ 3457304 w 3701143"/>
              <a:gd name="connsiteY8" fmla="*/ 2715214 h 2819717"/>
              <a:gd name="connsiteX9" fmla="*/ 3405052 w 3701143"/>
              <a:gd name="connsiteY9" fmla="*/ 2732631 h 2819717"/>
              <a:gd name="connsiteX10" fmla="*/ 3378926 w 3701143"/>
              <a:gd name="connsiteY10" fmla="*/ 2723923 h 2819717"/>
              <a:gd name="connsiteX11" fmla="*/ 3344092 w 3701143"/>
              <a:gd name="connsiteY11" fmla="*/ 2680380 h 2819717"/>
              <a:gd name="connsiteX12" fmla="*/ 3309258 w 3701143"/>
              <a:gd name="connsiteY12" fmla="*/ 2628128 h 2819717"/>
              <a:gd name="connsiteX13" fmla="*/ 3291841 w 3701143"/>
              <a:gd name="connsiteY13" fmla="*/ 2532334 h 2819717"/>
              <a:gd name="connsiteX14" fmla="*/ 3257006 w 3701143"/>
              <a:gd name="connsiteY14" fmla="*/ 2584585 h 2819717"/>
              <a:gd name="connsiteX15" fmla="*/ 3213464 w 3701143"/>
              <a:gd name="connsiteY15" fmla="*/ 2628128 h 2819717"/>
              <a:gd name="connsiteX16" fmla="*/ 3169921 w 3701143"/>
              <a:gd name="connsiteY16" fmla="*/ 2671671 h 2819717"/>
              <a:gd name="connsiteX17" fmla="*/ 3126378 w 3701143"/>
              <a:gd name="connsiteY17" fmla="*/ 2715214 h 2819717"/>
              <a:gd name="connsiteX18" fmla="*/ 3117669 w 3701143"/>
              <a:gd name="connsiteY18" fmla="*/ 2741340 h 2819717"/>
              <a:gd name="connsiteX19" fmla="*/ 3074126 w 3701143"/>
              <a:gd name="connsiteY19" fmla="*/ 2750048 h 2819717"/>
              <a:gd name="connsiteX20" fmla="*/ 3039292 w 3701143"/>
              <a:gd name="connsiteY20" fmla="*/ 2741340 h 2819717"/>
              <a:gd name="connsiteX21" fmla="*/ 3013166 w 3701143"/>
              <a:gd name="connsiteY21" fmla="*/ 2680380 h 2819717"/>
              <a:gd name="connsiteX22" fmla="*/ 2934789 w 3701143"/>
              <a:gd name="connsiteY22" fmla="*/ 2671671 h 2819717"/>
              <a:gd name="connsiteX23" fmla="*/ 2908664 w 3701143"/>
              <a:gd name="connsiteY23" fmla="*/ 2689088 h 2819717"/>
              <a:gd name="connsiteX24" fmla="*/ 2917372 w 3701143"/>
              <a:gd name="connsiteY24" fmla="*/ 2723923 h 2819717"/>
              <a:gd name="connsiteX25" fmla="*/ 2865121 w 3701143"/>
              <a:gd name="connsiteY25" fmla="*/ 2732631 h 2819717"/>
              <a:gd name="connsiteX26" fmla="*/ 2838995 w 3701143"/>
              <a:gd name="connsiteY26" fmla="*/ 2723923 h 2819717"/>
              <a:gd name="connsiteX27" fmla="*/ 2734492 w 3701143"/>
              <a:gd name="connsiteY27" fmla="*/ 2671671 h 2819717"/>
              <a:gd name="connsiteX28" fmla="*/ 2708366 w 3701143"/>
              <a:gd name="connsiteY28" fmla="*/ 2662963 h 2819717"/>
              <a:gd name="connsiteX29" fmla="*/ 2656115 w 3701143"/>
              <a:gd name="connsiteY29" fmla="*/ 2697797 h 2819717"/>
              <a:gd name="connsiteX30" fmla="*/ 2595155 w 3701143"/>
              <a:gd name="connsiteY30" fmla="*/ 2706505 h 2819717"/>
              <a:gd name="connsiteX31" fmla="*/ 2569029 w 3701143"/>
              <a:gd name="connsiteY31" fmla="*/ 2767465 h 2819717"/>
              <a:gd name="connsiteX32" fmla="*/ 2490652 w 3701143"/>
              <a:gd name="connsiteY32" fmla="*/ 2776174 h 2819717"/>
              <a:gd name="connsiteX33" fmla="*/ 2464526 w 3701143"/>
              <a:gd name="connsiteY33" fmla="*/ 2793591 h 2819717"/>
              <a:gd name="connsiteX34" fmla="*/ 2412275 w 3701143"/>
              <a:gd name="connsiteY34" fmla="*/ 2819717 h 2819717"/>
              <a:gd name="connsiteX35" fmla="*/ 2386149 w 3701143"/>
              <a:gd name="connsiteY35" fmla="*/ 2802300 h 2819717"/>
              <a:gd name="connsiteX36" fmla="*/ 2360024 w 3701143"/>
              <a:gd name="connsiteY36" fmla="*/ 2750048 h 2819717"/>
              <a:gd name="connsiteX37" fmla="*/ 2342606 w 3701143"/>
              <a:gd name="connsiteY37" fmla="*/ 2715214 h 2819717"/>
              <a:gd name="connsiteX38" fmla="*/ 2307772 w 3701143"/>
              <a:gd name="connsiteY38" fmla="*/ 2628128 h 2819717"/>
              <a:gd name="connsiteX39" fmla="*/ 2246812 w 3701143"/>
              <a:gd name="connsiteY39" fmla="*/ 2689088 h 2819717"/>
              <a:gd name="connsiteX40" fmla="*/ 2238104 w 3701143"/>
              <a:gd name="connsiteY40" fmla="*/ 2723923 h 2819717"/>
              <a:gd name="connsiteX41" fmla="*/ 2220686 w 3701143"/>
              <a:gd name="connsiteY41" fmla="*/ 2750048 h 2819717"/>
              <a:gd name="connsiteX42" fmla="*/ 2194561 w 3701143"/>
              <a:gd name="connsiteY42" fmla="*/ 2741340 h 2819717"/>
              <a:gd name="connsiteX43" fmla="*/ 2124892 w 3701143"/>
              <a:gd name="connsiteY43" fmla="*/ 2697797 h 2819717"/>
              <a:gd name="connsiteX44" fmla="*/ 2072641 w 3701143"/>
              <a:gd name="connsiteY44" fmla="*/ 2654254 h 2819717"/>
              <a:gd name="connsiteX45" fmla="*/ 2020389 w 3701143"/>
              <a:gd name="connsiteY45" fmla="*/ 2689088 h 2819717"/>
              <a:gd name="connsiteX46" fmla="*/ 1959429 w 3701143"/>
              <a:gd name="connsiteY46" fmla="*/ 2741340 h 2819717"/>
              <a:gd name="connsiteX47" fmla="*/ 1933304 w 3701143"/>
              <a:gd name="connsiteY47" fmla="*/ 2784883 h 2819717"/>
              <a:gd name="connsiteX48" fmla="*/ 1889761 w 3701143"/>
              <a:gd name="connsiteY48" fmla="*/ 2741340 h 2819717"/>
              <a:gd name="connsiteX49" fmla="*/ 1872344 w 3701143"/>
              <a:gd name="connsiteY49" fmla="*/ 2715214 h 2819717"/>
              <a:gd name="connsiteX50" fmla="*/ 1854926 w 3701143"/>
              <a:gd name="connsiteY50" fmla="*/ 2697797 h 2819717"/>
              <a:gd name="connsiteX51" fmla="*/ 1837509 w 3701143"/>
              <a:gd name="connsiteY51" fmla="*/ 2662963 h 2819717"/>
              <a:gd name="connsiteX52" fmla="*/ 1811384 w 3701143"/>
              <a:gd name="connsiteY52" fmla="*/ 2628128 h 2819717"/>
              <a:gd name="connsiteX53" fmla="*/ 1788971 w 3701143"/>
              <a:gd name="connsiteY53" fmla="*/ 2642980 h 2819717"/>
              <a:gd name="connsiteX54" fmla="*/ 1782730 w 3701143"/>
              <a:gd name="connsiteY54" fmla="*/ 2647032 h 2819717"/>
              <a:gd name="connsiteX55" fmla="*/ 1782725 w 3701143"/>
              <a:gd name="connsiteY55" fmla="*/ 2647034 h 2819717"/>
              <a:gd name="connsiteX56" fmla="*/ 1779381 w 3701143"/>
              <a:gd name="connsiteY56" fmla="*/ 2649206 h 2819717"/>
              <a:gd name="connsiteX57" fmla="*/ 1782730 w 3701143"/>
              <a:gd name="connsiteY57" fmla="*/ 2647032 h 2819717"/>
              <a:gd name="connsiteX58" fmla="*/ 1789512 w 3701143"/>
              <a:gd name="connsiteY58" fmla="*/ 2644118 h 2819717"/>
              <a:gd name="connsiteX59" fmla="*/ 1767841 w 3701143"/>
              <a:gd name="connsiteY59" fmla="*/ 2662963 h 2819717"/>
              <a:gd name="connsiteX60" fmla="*/ 1741715 w 3701143"/>
              <a:gd name="connsiteY60" fmla="*/ 2680380 h 2819717"/>
              <a:gd name="connsiteX61" fmla="*/ 1706881 w 3701143"/>
              <a:gd name="connsiteY61" fmla="*/ 2706505 h 2819717"/>
              <a:gd name="connsiteX62" fmla="*/ 1672046 w 3701143"/>
              <a:gd name="connsiteY62" fmla="*/ 2741340 h 2819717"/>
              <a:gd name="connsiteX63" fmla="*/ 1637212 w 3701143"/>
              <a:gd name="connsiteY63" fmla="*/ 2767465 h 2819717"/>
              <a:gd name="connsiteX64" fmla="*/ 1611086 w 3701143"/>
              <a:gd name="connsiteY64" fmla="*/ 2758757 h 2819717"/>
              <a:gd name="connsiteX65" fmla="*/ 1524001 w 3701143"/>
              <a:gd name="connsiteY65" fmla="*/ 2689088 h 2819717"/>
              <a:gd name="connsiteX66" fmla="*/ 1497875 w 3701143"/>
              <a:gd name="connsiteY66" fmla="*/ 2654254 h 2819717"/>
              <a:gd name="connsiteX67" fmla="*/ 1489166 w 3701143"/>
              <a:gd name="connsiteY67" fmla="*/ 2680380 h 2819717"/>
              <a:gd name="connsiteX68" fmla="*/ 1506584 w 3701143"/>
              <a:gd name="connsiteY68" fmla="*/ 2697797 h 2819717"/>
              <a:gd name="connsiteX69" fmla="*/ 1532709 w 3701143"/>
              <a:gd name="connsiteY69" fmla="*/ 2715214 h 2819717"/>
              <a:gd name="connsiteX70" fmla="*/ 1524001 w 3701143"/>
              <a:gd name="connsiteY70" fmla="*/ 2741340 h 2819717"/>
              <a:gd name="connsiteX71" fmla="*/ 1497875 w 3701143"/>
              <a:gd name="connsiteY71" fmla="*/ 2750048 h 2819717"/>
              <a:gd name="connsiteX72" fmla="*/ 1445624 w 3701143"/>
              <a:gd name="connsiteY72" fmla="*/ 2767465 h 2819717"/>
              <a:gd name="connsiteX73" fmla="*/ 1332412 w 3701143"/>
              <a:gd name="connsiteY73" fmla="*/ 2776174 h 2819717"/>
              <a:gd name="connsiteX74" fmla="*/ 1306286 w 3701143"/>
              <a:gd name="connsiteY74" fmla="*/ 2767465 h 2819717"/>
              <a:gd name="connsiteX75" fmla="*/ 1288869 w 3701143"/>
              <a:gd name="connsiteY75" fmla="*/ 2741340 h 2819717"/>
              <a:gd name="connsiteX76" fmla="*/ 1236618 w 3701143"/>
              <a:gd name="connsiteY76" fmla="*/ 2706505 h 2819717"/>
              <a:gd name="connsiteX77" fmla="*/ 1175658 w 3701143"/>
              <a:gd name="connsiteY77" fmla="*/ 2619420 h 2819717"/>
              <a:gd name="connsiteX78" fmla="*/ 1158241 w 3701143"/>
              <a:gd name="connsiteY78" fmla="*/ 2593294 h 2819717"/>
              <a:gd name="connsiteX79" fmla="*/ 1149532 w 3701143"/>
              <a:gd name="connsiteY79" fmla="*/ 2628128 h 2819717"/>
              <a:gd name="connsiteX80" fmla="*/ 1132115 w 3701143"/>
              <a:gd name="connsiteY80" fmla="*/ 2750048 h 2819717"/>
              <a:gd name="connsiteX81" fmla="*/ 1079864 w 3701143"/>
              <a:gd name="connsiteY81" fmla="*/ 2732631 h 2819717"/>
              <a:gd name="connsiteX82" fmla="*/ 957944 w 3701143"/>
              <a:gd name="connsiteY82" fmla="*/ 2723923 h 2819717"/>
              <a:gd name="connsiteX83" fmla="*/ 896984 w 3701143"/>
              <a:gd name="connsiteY83" fmla="*/ 2741340 h 2819717"/>
              <a:gd name="connsiteX84" fmla="*/ 879566 w 3701143"/>
              <a:gd name="connsiteY84" fmla="*/ 2758757 h 2819717"/>
              <a:gd name="connsiteX85" fmla="*/ 827315 w 3701143"/>
              <a:gd name="connsiteY85" fmla="*/ 2732631 h 2819717"/>
              <a:gd name="connsiteX86" fmla="*/ 792481 w 3701143"/>
              <a:gd name="connsiteY86" fmla="*/ 2715214 h 2819717"/>
              <a:gd name="connsiteX87" fmla="*/ 757646 w 3701143"/>
              <a:gd name="connsiteY87" fmla="*/ 2706505 h 2819717"/>
              <a:gd name="connsiteX88" fmla="*/ 748938 w 3701143"/>
              <a:gd name="connsiteY88" fmla="*/ 2750048 h 2819717"/>
              <a:gd name="connsiteX89" fmla="*/ 696686 w 3701143"/>
              <a:gd name="connsiteY89" fmla="*/ 2732631 h 2819717"/>
              <a:gd name="connsiteX90" fmla="*/ 644435 w 3701143"/>
              <a:gd name="connsiteY90" fmla="*/ 2697797 h 2819717"/>
              <a:gd name="connsiteX91" fmla="*/ 618309 w 3701143"/>
              <a:gd name="connsiteY91" fmla="*/ 2689088 h 2819717"/>
              <a:gd name="connsiteX92" fmla="*/ 539932 w 3701143"/>
              <a:gd name="connsiteY92" fmla="*/ 2619420 h 2819717"/>
              <a:gd name="connsiteX93" fmla="*/ 525959 w 3701143"/>
              <a:gd name="connsiteY93" fmla="*/ 2640202 h 2819717"/>
              <a:gd name="connsiteX94" fmla="*/ 520099 w 3701143"/>
              <a:gd name="connsiteY94" fmla="*/ 2648687 h 2819717"/>
              <a:gd name="connsiteX95" fmla="*/ 519239 w 3701143"/>
              <a:gd name="connsiteY95" fmla="*/ 2649840 h 2819717"/>
              <a:gd name="connsiteX96" fmla="*/ 519864 w 3701143"/>
              <a:gd name="connsiteY96" fmla="*/ 2649028 h 2819717"/>
              <a:gd name="connsiteX97" fmla="*/ 520099 w 3701143"/>
              <a:gd name="connsiteY97" fmla="*/ 2648687 h 2819717"/>
              <a:gd name="connsiteX98" fmla="*/ 521672 w 3701143"/>
              <a:gd name="connsiteY98" fmla="*/ 2646580 h 2819717"/>
              <a:gd name="connsiteX99" fmla="*/ 513806 w 3701143"/>
              <a:gd name="connsiteY99" fmla="*/ 2671671 h 2819717"/>
              <a:gd name="connsiteX100" fmla="*/ 496389 w 3701143"/>
              <a:gd name="connsiteY100" fmla="*/ 2697797 h 2819717"/>
              <a:gd name="connsiteX101" fmla="*/ 487681 w 3701143"/>
              <a:gd name="connsiteY101" fmla="*/ 2723923 h 2819717"/>
              <a:gd name="connsiteX102" fmla="*/ 461555 w 3701143"/>
              <a:gd name="connsiteY102" fmla="*/ 2732631 h 2819717"/>
              <a:gd name="connsiteX103" fmla="*/ 409304 w 3701143"/>
              <a:gd name="connsiteY103" fmla="*/ 2697797 h 2819717"/>
              <a:gd name="connsiteX104" fmla="*/ 391886 w 3701143"/>
              <a:gd name="connsiteY104" fmla="*/ 2680380 h 2819717"/>
              <a:gd name="connsiteX105" fmla="*/ 365761 w 3701143"/>
              <a:gd name="connsiteY105" fmla="*/ 2706505 h 2819717"/>
              <a:gd name="connsiteX106" fmla="*/ 330926 w 3701143"/>
              <a:gd name="connsiteY106" fmla="*/ 2750048 h 2819717"/>
              <a:gd name="connsiteX107" fmla="*/ 287384 w 3701143"/>
              <a:gd name="connsiteY107" fmla="*/ 2758757 h 2819717"/>
              <a:gd name="connsiteX108" fmla="*/ 235132 w 3701143"/>
              <a:gd name="connsiteY108" fmla="*/ 2732631 h 2819717"/>
              <a:gd name="connsiteX109" fmla="*/ 174172 w 3701143"/>
              <a:gd name="connsiteY109" fmla="*/ 2697797 h 2819717"/>
              <a:gd name="connsiteX110" fmla="*/ 130629 w 3701143"/>
              <a:gd name="connsiteY110" fmla="*/ 2689088 h 2819717"/>
              <a:gd name="connsiteX111" fmla="*/ 113212 w 3701143"/>
              <a:gd name="connsiteY111" fmla="*/ 2741340 h 2819717"/>
              <a:gd name="connsiteX112" fmla="*/ 95795 w 3701143"/>
              <a:gd name="connsiteY112" fmla="*/ 2767465 h 2819717"/>
              <a:gd name="connsiteX113" fmla="*/ 43544 w 3701143"/>
              <a:gd name="connsiteY113" fmla="*/ 2732631 h 2819717"/>
              <a:gd name="connsiteX114" fmla="*/ 3734 w 3701143"/>
              <a:gd name="connsiteY114" fmla="*/ 2704643 h 2819717"/>
              <a:gd name="connsiteX115" fmla="*/ 0 w 3701143"/>
              <a:gd name="connsiteY115" fmla="*/ 2703435 h 2819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3701143" h="2819717">
                <a:moveTo>
                  <a:pt x="0" y="0"/>
                </a:moveTo>
                <a:lnTo>
                  <a:pt x="3701143" y="0"/>
                </a:lnTo>
                <a:lnTo>
                  <a:pt x="3701143" y="2716085"/>
                </a:lnTo>
                <a:lnTo>
                  <a:pt x="3692435" y="2715214"/>
                </a:lnTo>
                <a:cubicBezTo>
                  <a:pt x="3683726" y="2718117"/>
                  <a:pt x="3675136" y="2721401"/>
                  <a:pt x="3666309" y="2723923"/>
                </a:cubicBezTo>
                <a:cubicBezTo>
                  <a:pt x="3637622" y="2732119"/>
                  <a:pt x="3617850" y="2735356"/>
                  <a:pt x="3587932" y="2741340"/>
                </a:cubicBezTo>
                <a:cubicBezTo>
                  <a:pt x="3566684" y="2734257"/>
                  <a:pt x="3552562" y="2732096"/>
                  <a:pt x="3535681" y="2715214"/>
                </a:cubicBezTo>
                <a:cubicBezTo>
                  <a:pt x="3528280" y="2707813"/>
                  <a:pt x="3524070" y="2697797"/>
                  <a:pt x="3518264" y="2689088"/>
                </a:cubicBezTo>
                <a:cubicBezTo>
                  <a:pt x="3479822" y="2701902"/>
                  <a:pt x="3500349" y="2693692"/>
                  <a:pt x="3457304" y="2715214"/>
                </a:cubicBezTo>
                <a:cubicBezTo>
                  <a:pt x="3440883" y="2723425"/>
                  <a:pt x="3422469" y="2726825"/>
                  <a:pt x="3405052" y="2732631"/>
                </a:cubicBezTo>
                <a:cubicBezTo>
                  <a:pt x="3396343" y="2729728"/>
                  <a:pt x="3386797" y="2728646"/>
                  <a:pt x="3378926" y="2723923"/>
                </a:cubicBezTo>
                <a:cubicBezTo>
                  <a:pt x="3365141" y="2715652"/>
                  <a:pt x="3352001" y="2692243"/>
                  <a:pt x="3344092" y="2680380"/>
                </a:cubicBezTo>
                <a:cubicBezTo>
                  <a:pt x="3332481" y="2662963"/>
                  <a:pt x="3319424" y="2646427"/>
                  <a:pt x="3309258" y="2628128"/>
                </a:cubicBezTo>
                <a:cubicBezTo>
                  <a:pt x="3296265" y="2604740"/>
                  <a:pt x="3293740" y="2547525"/>
                  <a:pt x="3291841" y="2532334"/>
                </a:cubicBezTo>
                <a:cubicBezTo>
                  <a:pt x="3289245" y="2511563"/>
                  <a:pt x="3268618" y="2567168"/>
                  <a:pt x="3257006" y="2584585"/>
                </a:cubicBezTo>
                <a:cubicBezTo>
                  <a:pt x="3187331" y="2631039"/>
                  <a:pt x="3271528" y="2570065"/>
                  <a:pt x="3213464" y="2628128"/>
                </a:cubicBezTo>
                <a:cubicBezTo>
                  <a:pt x="3155409" y="2686181"/>
                  <a:pt x="3216364" y="2602006"/>
                  <a:pt x="3169921" y="2671671"/>
                </a:cubicBezTo>
                <a:cubicBezTo>
                  <a:pt x="3143794" y="2689088"/>
                  <a:pt x="3140893" y="2686185"/>
                  <a:pt x="3126378" y="2715214"/>
                </a:cubicBezTo>
                <a:cubicBezTo>
                  <a:pt x="3122273" y="2723425"/>
                  <a:pt x="3125307" y="2736248"/>
                  <a:pt x="3117669" y="2741340"/>
                </a:cubicBezTo>
                <a:cubicBezTo>
                  <a:pt x="3105353" y="2749550"/>
                  <a:pt x="3088640" y="2747145"/>
                  <a:pt x="3074126" y="2750048"/>
                </a:cubicBezTo>
                <a:cubicBezTo>
                  <a:pt x="3062515" y="2747145"/>
                  <a:pt x="3046954" y="2750535"/>
                  <a:pt x="3039292" y="2741340"/>
                </a:cubicBezTo>
                <a:cubicBezTo>
                  <a:pt x="3026109" y="2725521"/>
                  <a:pt x="3042640" y="2688418"/>
                  <a:pt x="3013166" y="2680380"/>
                </a:cubicBezTo>
                <a:cubicBezTo>
                  <a:pt x="2987806" y="2673464"/>
                  <a:pt x="2960915" y="2674574"/>
                  <a:pt x="2934789" y="2671671"/>
                </a:cubicBezTo>
                <a:cubicBezTo>
                  <a:pt x="2926081" y="2677477"/>
                  <a:pt x="2911974" y="2679159"/>
                  <a:pt x="2908664" y="2689088"/>
                </a:cubicBezTo>
                <a:cubicBezTo>
                  <a:pt x="2904879" y="2700443"/>
                  <a:pt x="2925835" y="2715460"/>
                  <a:pt x="2917372" y="2723923"/>
                </a:cubicBezTo>
                <a:cubicBezTo>
                  <a:pt x="2904886" y="2736409"/>
                  <a:pt x="2882538" y="2729728"/>
                  <a:pt x="2865121" y="2732631"/>
                </a:cubicBezTo>
                <a:lnTo>
                  <a:pt x="2838995" y="2723923"/>
                </a:lnTo>
                <a:cubicBezTo>
                  <a:pt x="2766889" y="2699887"/>
                  <a:pt x="2802016" y="2716686"/>
                  <a:pt x="2734492" y="2671671"/>
                </a:cubicBezTo>
                <a:cubicBezTo>
                  <a:pt x="2725783" y="2668768"/>
                  <a:pt x="2717546" y="2662963"/>
                  <a:pt x="2708366" y="2662963"/>
                </a:cubicBezTo>
                <a:cubicBezTo>
                  <a:pt x="2683160" y="2662963"/>
                  <a:pt x="2671823" y="2682089"/>
                  <a:pt x="2656115" y="2697797"/>
                </a:cubicBezTo>
                <a:cubicBezTo>
                  <a:pt x="2635795" y="2700700"/>
                  <a:pt x="2613912" y="2698169"/>
                  <a:pt x="2595155" y="2706505"/>
                </a:cubicBezTo>
                <a:cubicBezTo>
                  <a:pt x="2578241" y="2714022"/>
                  <a:pt x="2572109" y="2755145"/>
                  <a:pt x="2569029" y="2767465"/>
                </a:cubicBezTo>
                <a:cubicBezTo>
                  <a:pt x="2542903" y="2770368"/>
                  <a:pt x="2516154" y="2769799"/>
                  <a:pt x="2490652" y="2776174"/>
                </a:cubicBezTo>
                <a:cubicBezTo>
                  <a:pt x="2480498" y="2778713"/>
                  <a:pt x="2473887" y="2788910"/>
                  <a:pt x="2464526" y="2793591"/>
                </a:cubicBezTo>
                <a:cubicBezTo>
                  <a:pt x="2392416" y="2829647"/>
                  <a:pt x="2487150" y="2769802"/>
                  <a:pt x="2412275" y="2819717"/>
                </a:cubicBezTo>
                <a:cubicBezTo>
                  <a:pt x="2403566" y="2813911"/>
                  <a:pt x="2393550" y="2809701"/>
                  <a:pt x="2386149" y="2802300"/>
                </a:cubicBezTo>
                <a:cubicBezTo>
                  <a:pt x="2365228" y="2781379"/>
                  <a:pt x="2370649" y="2774840"/>
                  <a:pt x="2360024" y="2750048"/>
                </a:cubicBezTo>
                <a:cubicBezTo>
                  <a:pt x="2354910" y="2738116"/>
                  <a:pt x="2345755" y="2727808"/>
                  <a:pt x="2342606" y="2715214"/>
                </a:cubicBezTo>
                <a:cubicBezTo>
                  <a:pt x="2320591" y="2627153"/>
                  <a:pt x="2358742" y="2662107"/>
                  <a:pt x="2307772" y="2628128"/>
                </a:cubicBezTo>
                <a:cubicBezTo>
                  <a:pt x="2307772" y="2628128"/>
                  <a:pt x="2263714" y="2665847"/>
                  <a:pt x="2246812" y="2689088"/>
                </a:cubicBezTo>
                <a:cubicBezTo>
                  <a:pt x="2239772" y="2698768"/>
                  <a:pt x="2242819" y="2712922"/>
                  <a:pt x="2238104" y="2723923"/>
                </a:cubicBezTo>
                <a:cubicBezTo>
                  <a:pt x="2233981" y="2733543"/>
                  <a:pt x="2226492" y="2741340"/>
                  <a:pt x="2220686" y="2750048"/>
                </a:cubicBezTo>
                <a:cubicBezTo>
                  <a:pt x="2211978" y="2747145"/>
                  <a:pt x="2202998" y="2744956"/>
                  <a:pt x="2194561" y="2741340"/>
                </a:cubicBezTo>
                <a:cubicBezTo>
                  <a:pt x="2170415" y="2730992"/>
                  <a:pt x="2143647" y="2716552"/>
                  <a:pt x="2124892" y="2697797"/>
                </a:cubicBezTo>
                <a:cubicBezTo>
                  <a:pt x="2077442" y="2650347"/>
                  <a:pt x="2122538" y="2670888"/>
                  <a:pt x="2072641" y="2654254"/>
                </a:cubicBezTo>
                <a:cubicBezTo>
                  <a:pt x="2028202" y="2669068"/>
                  <a:pt x="2061900" y="2653507"/>
                  <a:pt x="2020389" y="2689088"/>
                </a:cubicBezTo>
                <a:cubicBezTo>
                  <a:pt x="2001610" y="2705184"/>
                  <a:pt x="1973834" y="2719732"/>
                  <a:pt x="1959429" y="2741340"/>
                </a:cubicBezTo>
                <a:cubicBezTo>
                  <a:pt x="1914205" y="2809176"/>
                  <a:pt x="1987552" y="2730632"/>
                  <a:pt x="1933304" y="2784883"/>
                </a:cubicBezTo>
                <a:cubicBezTo>
                  <a:pt x="1933304" y="2784883"/>
                  <a:pt x="1903278" y="2756788"/>
                  <a:pt x="1889761" y="2741340"/>
                </a:cubicBezTo>
                <a:cubicBezTo>
                  <a:pt x="1882869" y="2733463"/>
                  <a:pt x="1878882" y="2723387"/>
                  <a:pt x="1872344" y="2715214"/>
                </a:cubicBezTo>
                <a:cubicBezTo>
                  <a:pt x="1867215" y="2708803"/>
                  <a:pt x="1859481" y="2704629"/>
                  <a:pt x="1854926" y="2697797"/>
                </a:cubicBezTo>
                <a:cubicBezTo>
                  <a:pt x="1847725" y="2686996"/>
                  <a:pt x="1844389" y="2673972"/>
                  <a:pt x="1837509" y="2662963"/>
                </a:cubicBezTo>
                <a:cubicBezTo>
                  <a:pt x="1829817" y="2650655"/>
                  <a:pt x="1820092" y="2639740"/>
                  <a:pt x="1811384" y="2628128"/>
                </a:cubicBezTo>
                <a:cubicBezTo>
                  <a:pt x="1801332" y="2634829"/>
                  <a:pt x="1794083" y="2639623"/>
                  <a:pt x="1788971" y="2642980"/>
                </a:cubicBezTo>
                <a:lnTo>
                  <a:pt x="1782730" y="2647032"/>
                </a:lnTo>
                <a:lnTo>
                  <a:pt x="1782725" y="2647034"/>
                </a:lnTo>
                <a:cubicBezTo>
                  <a:pt x="1779264" y="2649133"/>
                  <a:pt x="1776377" y="2651107"/>
                  <a:pt x="1779381" y="2649206"/>
                </a:cubicBezTo>
                <a:lnTo>
                  <a:pt x="1782730" y="2647032"/>
                </a:lnTo>
                <a:lnTo>
                  <a:pt x="1789512" y="2644118"/>
                </a:lnTo>
                <a:cubicBezTo>
                  <a:pt x="1788804" y="2645523"/>
                  <a:pt x="1783352" y="2650554"/>
                  <a:pt x="1767841" y="2662963"/>
                </a:cubicBezTo>
                <a:cubicBezTo>
                  <a:pt x="1759668" y="2669501"/>
                  <a:pt x="1750232" y="2674297"/>
                  <a:pt x="1741715" y="2680380"/>
                </a:cubicBezTo>
                <a:cubicBezTo>
                  <a:pt x="1729904" y="2688816"/>
                  <a:pt x="1718492" y="2697797"/>
                  <a:pt x="1706881" y="2706505"/>
                </a:cubicBezTo>
                <a:cubicBezTo>
                  <a:pt x="1693744" y="2716358"/>
                  <a:pt x="1684404" y="2730526"/>
                  <a:pt x="1672046" y="2741340"/>
                </a:cubicBezTo>
                <a:cubicBezTo>
                  <a:pt x="1661123" y="2750898"/>
                  <a:pt x="1648823" y="2758757"/>
                  <a:pt x="1637212" y="2767465"/>
                </a:cubicBezTo>
                <a:lnTo>
                  <a:pt x="1611086" y="2758757"/>
                </a:lnTo>
                <a:cubicBezTo>
                  <a:pt x="1583477" y="2749555"/>
                  <a:pt x="1543587" y="2711472"/>
                  <a:pt x="1524001" y="2689088"/>
                </a:cubicBezTo>
                <a:cubicBezTo>
                  <a:pt x="1514443" y="2678165"/>
                  <a:pt x="1511956" y="2657774"/>
                  <a:pt x="1497875" y="2654254"/>
                </a:cubicBezTo>
                <a:cubicBezTo>
                  <a:pt x="1488969" y="2652028"/>
                  <a:pt x="1492069" y="2671671"/>
                  <a:pt x="1489166" y="2680380"/>
                </a:cubicBezTo>
                <a:cubicBezTo>
                  <a:pt x="1494972" y="2686186"/>
                  <a:pt x="1500173" y="2692668"/>
                  <a:pt x="1506584" y="2697797"/>
                </a:cubicBezTo>
                <a:cubicBezTo>
                  <a:pt x="1514757" y="2704335"/>
                  <a:pt x="1528822" y="2705496"/>
                  <a:pt x="1532709" y="2715214"/>
                </a:cubicBezTo>
                <a:cubicBezTo>
                  <a:pt x="1536118" y="2723737"/>
                  <a:pt x="1526904" y="2732631"/>
                  <a:pt x="1524001" y="2741340"/>
                </a:cubicBezTo>
                <a:lnTo>
                  <a:pt x="1497875" y="2750048"/>
                </a:lnTo>
                <a:lnTo>
                  <a:pt x="1445624" y="2767465"/>
                </a:lnTo>
                <a:cubicBezTo>
                  <a:pt x="1407887" y="2770368"/>
                  <a:pt x="1370261" y="2776174"/>
                  <a:pt x="1332412" y="2776174"/>
                </a:cubicBezTo>
                <a:cubicBezTo>
                  <a:pt x="1323232" y="2776174"/>
                  <a:pt x="1313454" y="2773200"/>
                  <a:pt x="1306286" y="2767465"/>
                </a:cubicBezTo>
                <a:cubicBezTo>
                  <a:pt x="1298113" y="2760927"/>
                  <a:pt x="1294675" y="2750048"/>
                  <a:pt x="1288869" y="2741340"/>
                </a:cubicBezTo>
                <a:lnTo>
                  <a:pt x="1236618" y="2706505"/>
                </a:lnTo>
                <a:cubicBezTo>
                  <a:pt x="1181973" y="2670074"/>
                  <a:pt x="1187390" y="2666351"/>
                  <a:pt x="1175658" y="2619420"/>
                </a:cubicBezTo>
                <a:cubicBezTo>
                  <a:pt x="1169852" y="2610711"/>
                  <a:pt x="1168170" y="2589984"/>
                  <a:pt x="1158241" y="2593294"/>
                </a:cubicBezTo>
                <a:cubicBezTo>
                  <a:pt x="1146886" y="2597079"/>
                  <a:pt x="1151500" y="2616322"/>
                  <a:pt x="1149532" y="2628128"/>
                </a:cubicBezTo>
                <a:cubicBezTo>
                  <a:pt x="1142783" y="2668622"/>
                  <a:pt x="1137921" y="2709408"/>
                  <a:pt x="1132115" y="2750048"/>
                </a:cubicBezTo>
                <a:cubicBezTo>
                  <a:pt x="1132115" y="2750048"/>
                  <a:pt x="1098020" y="2735354"/>
                  <a:pt x="1079864" y="2732631"/>
                </a:cubicBezTo>
                <a:cubicBezTo>
                  <a:pt x="1039571" y="2726587"/>
                  <a:pt x="998584" y="2726826"/>
                  <a:pt x="957944" y="2723923"/>
                </a:cubicBezTo>
                <a:cubicBezTo>
                  <a:pt x="951432" y="2725551"/>
                  <a:pt x="905912" y="2735983"/>
                  <a:pt x="896984" y="2741340"/>
                </a:cubicBezTo>
                <a:cubicBezTo>
                  <a:pt x="889943" y="2745564"/>
                  <a:pt x="885372" y="2752951"/>
                  <a:pt x="879566" y="2758757"/>
                </a:cubicBezTo>
                <a:cubicBezTo>
                  <a:pt x="829362" y="2725287"/>
                  <a:pt x="877790" y="2754264"/>
                  <a:pt x="827315" y="2732631"/>
                </a:cubicBezTo>
                <a:cubicBezTo>
                  <a:pt x="815383" y="2727517"/>
                  <a:pt x="804636" y="2719772"/>
                  <a:pt x="792481" y="2715214"/>
                </a:cubicBezTo>
                <a:cubicBezTo>
                  <a:pt x="781274" y="2711011"/>
                  <a:pt x="766992" y="2699028"/>
                  <a:pt x="757646" y="2706505"/>
                </a:cubicBezTo>
                <a:cubicBezTo>
                  <a:pt x="746088" y="2715752"/>
                  <a:pt x="751841" y="2735534"/>
                  <a:pt x="748938" y="2750048"/>
                </a:cubicBezTo>
                <a:lnTo>
                  <a:pt x="696686" y="2732631"/>
                </a:lnTo>
                <a:cubicBezTo>
                  <a:pt x="676828" y="2726012"/>
                  <a:pt x="662733" y="2707963"/>
                  <a:pt x="644435" y="2697797"/>
                </a:cubicBezTo>
                <a:cubicBezTo>
                  <a:pt x="636410" y="2693339"/>
                  <a:pt x="626279" y="2693642"/>
                  <a:pt x="618309" y="2689088"/>
                </a:cubicBezTo>
                <a:cubicBezTo>
                  <a:pt x="588409" y="2672002"/>
                  <a:pt x="563537" y="2643025"/>
                  <a:pt x="539932" y="2619420"/>
                </a:cubicBezTo>
                <a:cubicBezTo>
                  <a:pt x="533693" y="2628778"/>
                  <a:pt x="529169" y="2635487"/>
                  <a:pt x="525959" y="2640202"/>
                </a:cubicBezTo>
                <a:lnTo>
                  <a:pt x="520099" y="2648687"/>
                </a:lnTo>
                <a:lnTo>
                  <a:pt x="519239" y="2649840"/>
                </a:lnTo>
                <a:cubicBezTo>
                  <a:pt x="518803" y="2650467"/>
                  <a:pt x="518878" y="2650415"/>
                  <a:pt x="519864" y="2649028"/>
                </a:cubicBezTo>
                <a:lnTo>
                  <a:pt x="520099" y="2648687"/>
                </a:lnTo>
                <a:lnTo>
                  <a:pt x="521672" y="2646580"/>
                </a:lnTo>
                <a:cubicBezTo>
                  <a:pt x="525886" y="2641272"/>
                  <a:pt x="531832" y="2635619"/>
                  <a:pt x="513806" y="2671671"/>
                </a:cubicBezTo>
                <a:cubicBezTo>
                  <a:pt x="509125" y="2681032"/>
                  <a:pt x="501070" y="2688435"/>
                  <a:pt x="496389" y="2697797"/>
                </a:cubicBezTo>
                <a:cubicBezTo>
                  <a:pt x="492284" y="2706008"/>
                  <a:pt x="494172" y="2717432"/>
                  <a:pt x="487681" y="2723923"/>
                </a:cubicBezTo>
                <a:cubicBezTo>
                  <a:pt x="481190" y="2730414"/>
                  <a:pt x="470264" y="2729728"/>
                  <a:pt x="461555" y="2732631"/>
                </a:cubicBezTo>
                <a:cubicBezTo>
                  <a:pt x="461555" y="2732631"/>
                  <a:pt x="426050" y="2710356"/>
                  <a:pt x="409304" y="2697797"/>
                </a:cubicBezTo>
                <a:cubicBezTo>
                  <a:pt x="402735" y="2692871"/>
                  <a:pt x="397692" y="2686186"/>
                  <a:pt x="391886" y="2680380"/>
                </a:cubicBezTo>
                <a:cubicBezTo>
                  <a:pt x="383178" y="2689088"/>
                  <a:pt x="373645" y="2697044"/>
                  <a:pt x="365761" y="2706505"/>
                </a:cubicBezTo>
                <a:cubicBezTo>
                  <a:pt x="358677" y="2715005"/>
                  <a:pt x="344066" y="2744417"/>
                  <a:pt x="330926" y="2750048"/>
                </a:cubicBezTo>
                <a:cubicBezTo>
                  <a:pt x="317321" y="2755879"/>
                  <a:pt x="301898" y="2755854"/>
                  <a:pt x="287384" y="2758757"/>
                </a:cubicBezTo>
                <a:cubicBezTo>
                  <a:pt x="212511" y="2708843"/>
                  <a:pt x="307243" y="2768686"/>
                  <a:pt x="235132" y="2732631"/>
                </a:cubicBezTo>
                <a:cubicBezTo>
                  <a:pt x="196911" y="2713520"/>
                  <a:pt x="219972" y="2713064"/>
                  <a:pt x="174172" y="2697797"/>
                </a:cubicBezTo>
                <a:cubicBezTo>
                  <a:pt x="160130" y="2693116"/>
                  <a:pt x="145143" y="2691991"/>
                  <a:pt x="130629" y="2689088"/>
                </a:cubicBezTo>
                <a:cubicBezTo>
                  <a:pt x="130629" y="2689088"/>
                  <a:pt x="120668" y="2724563"/>
                  <a:pt x="113212" y="2741340"/>
                </a:cubicBezTo>
                <a:cubicBezTo>
                  <a:pt x="108961" y="2750904"/>
                  <a:pt x="101601" y="2758757"/>
                  <a:pt x="95795" y="2767465"/>
                </a:cubicBezTo>
                <a:cubicBezTo>
                  <a:pt x="95795" y="2767465"/>
                  <a:pt x="60693" y="2744635"/>
                  <a:pt x="43544" y="2732631"/>
                </a:cubicBezTo>
                <a:cubicBezTo>
                  <a:pt x="7597" y="2707469"/>
                  <a:pt x="15768" y="2708618"/>
                  <a:pt x="3734" y="2704643"/>
                </a:cubicBezTo>
                <a:lnTo>
                  <a:pt x="0" y="2703435"/>
                </a:lnTo>
                <a:close/>
              </a:path>
            </a:pathLst>
          </a:custGeom>
          <a:solidFill>
            <a:schemeClr val="bg1"/>
          </a:solidFill>
          <a:ln w="635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Calibri"/>
              <a:ea typeface="Calibri"/>
              <a:cs typeface="Calibri"/>
            </a:endParaRPr>
          </a:p>
        </p:txBody>
      </p:sp>
      <p:pic>
        <p:nvPicPr>
          <p:cNvPr id="17" name="Picture 16" descr="A screenshot of a computer&#10;&#10;AI-generated content may be incorrect.">
            <a:extLst>
              <a:ext uri="{FF2B5EF4-FFF2-40B4-BE49-F238E27FC236}">
                <a16:creationId xmlns:a16="http://schemas.microsoft.com/office/drawing/2014/main" id="{C623F155-7344-4C2E-E90F-3A87EA6B9C1B}"/>
              </a:ext>
            </a:extLst>
          </p:cNvPr>
          <p:cNvPicPr>
            <a:picLocks noChangeAspect="1"/>
          </p:cNvPicPr>
          <p:nvPr/>
        </p:nvPicPr>
        <p:blipFill>
          <a:blip r:embed="rId6"/>
          <a:srcRect l="3450" t="24048" r="16247" b="62700"/>
          <a:stretch/>
        </p:blipFill>
        <p:spPr>
          <a:xfrm>
            <a:off x="6422148" y="2018478"/>
            <a:ext cx="5120394" cy="623154"/>
          </a:xfrm>
          <a:prstGeom prst="rect">
            <a:avLst/>
          </a:prstGeom>
        </p:spPr>
      </p:pic>
      <p:sp>
        <p:nvSpPr>
          <p:cNvPr id="19" name="Freeform 10">
            <a:extLst>
              <a:ext uri="{FF2B5EF4-FFF2-40B4-BE49-F238E27FC236}">
                <a16:creationId xmlns:a16="http://schemas.microsoft.com/office/drawing/2014/main" id="{E1BAD415-02DA-C08B-9B0F-89DBFFBC1DDC}"/>
              </a:ext>
            </a:extLst>
          </p:cNvPr>
          <p:cNvSpPr/>
          <p:nvPr/>
        </p:nvSpPr>
        <p:spPr>
          <a:xfrm>
            <a:off x="6402297" y="3075811"/>
            <a:ext cx="5373188" cy="1323822"/>
          </a:xfrm>
          <a:custGeom>
            <a:avLst/>
            <a:gdLst>
              <a:gd name="connsiteX0" fmla="*/ 0 w 3701143"/>
              <a:gd name="connsiteY0" fmla="*/ 0 h 2819717"/>
              <a:gd name="connsiteX1" fmla="*/ 3701143 w 3701143"/>
              <a:gd name="connsiteY1" fmla="*/ 0 h 2819717"/>
              <a:gd name="connsiteX2" fmla="*/ 3701143 w 3701143"/>
              <a:gd name="connsiteY2" fmla="*/ 2716085 h 2819717"/>
              <a:gd name="connsiteX3" fmla="*/ 3692435 w 3701143"/>
              <a:gd name="connsiteY3" fmla="*/ 2715214 h 2819717"/>
              <a:gd name="connsiteX4" fmla="*/ 3666309 w 3701143"/>
              <a:gd name="connsiteY4" fmla="*/ 2723923 h 2819717"/>
              <a:gd name="connsiteX5" fmla="*/ 3587932 w 3701143"/>
              <a:gd name="connsiteY5" fmla="*/ 2741340 h 2819717"/>
              <a:gd name="connsiteX6" fmla="*/ 3535681 w 3701143"/>
              <a:gd name="connsiteY6" fmla="*/ 2715214 h 2819717"/>
              <a:gd name="connsiteX7" fmla="*/ 3518264 w 3701143"/>
              <a:gd name="connsiteY7" fmla="*/ 2689088 h 2819717"/>
              <a:gd name="connsiteX8" fmla="*/ 3457304 w 3701143"/>
              <a:gd name="connsiteY8" fmla="*/ 2715214 h 2819717"/>
              <a:gd name="connsiteX9" fmla="*/ 3405052 w 3701143"/>
              <a:gd name="connsiteY9" fmla="*/ 2732631 h 2819717"/>
              <a:gd name="connsiteX10" fmla="*/ 3378926 w 3701143"/>
              <a:gd name="connsiteY10" fmla="*/ 2723923 h 2819717"/>
              <a:gd name="connsiteX11" fmla="*/ 3344092 w 3701143"/>
              <a:gd name="connsiteY11" fmla="*/ 2680380 h 2819717"/>
              <a:gd name="connsiteX12" fmla="*/ 3309258 w 3701143"/>
              <a:gd name="connsiteY12" fmla="*/ 2628128 h 2819717"/>
              <a:gd name="connsiteX13" fmla="*/ 3291841 w 3701143"/>
              <a:gd name="connsiteY13" fmla="*/ 2532334 h 2819717"/>
              <a:gd name="connsiteX14" fmla="*/ 3257006 w 3701143"/>
              <a:gd name="connsiteY14" fmla="*/ 2584585 h 2819717"/>
              <a:gd name="connsiteX15" fmla="*/ 3213464 w 3701143"/>
              <a:gd name="connsiteY15" fmla="*/ 2628128 h 2819717"/>
              <a:gd name="connsiteX16" fmla="*/ 3169921 w 3701143"/>
              <a:gd name="connsiteY16" fmla="*/ 2671671 h 2819717"/>
              <a:gd name="connsiteX17" fmla="*/ 3126378 w 3701143"/>
              <a:gd name="connsiteY17" fmla="*/ 2715214 h 2819717"/>
              <a:gd name="connsiteX18" fmla="*/ 3117669 w 3701143"/>
              <a:gd name="connsiteY18" fmla="*/ 2741340 h 2819717"/>
              <a:gd name="connsiteX19" fmla="*/ 3074126 w 3701143"/>
              <a:gd name="connsiteY19" fmla="*/ 2750048 h 2819717"/>
              <a:gd name="connsiteX20" fmla="*/ 3039292 w 3701143"/>
              <a:gd name="connsiteY20" fmla="*/ 2741340 h 2819717"/>
              <a:gd name="connsiteX21" fmla="*/ 3013166 w 3701143"/>
              <a:gd name="connsiteY21" fmla="*/ 2680380 h 2819717"/>
              <a:gd name="connsiteX22" fmla="*/ 2934789 w 3701143"/>
              <a:gd name="connsiteY22" fmla="*/ 2671671 h 2819717"/>
              <a:gd name="connsiteX23" fmla="*/ 2908664 w 3701143"/>
              <a:gd name="connsiteY23" fmla="*/ 2689088 h 2819717"/>
              <a:gd name="connsiteX24" fmla="*/ 2917372 w 3701143"/>
              <a:gd name="connsiteY24" fmla="*/ 2723923 h 2819717"/>
              <a:gd name="connsiteX25" fmla="*/ 2865121 w 3701143"/>
              <a:gd name="connsiteY25" fmla="*/ 2732631 h 2819717"/>
              <a:gd name="connsiteX26" fmla="*/ 2838995 w 3701143"/>
              <a:gd name="connsiteY26" fmla="*/ 2723923 h 2819717"/>
              <a:gd name="connsiteX27" fmla="*/ 2734492 w 3701143"/>
              <a:gd name="connsiteY27" fmla="*/ 2671671 h 2819717"/>
              <a:gd name="connsiteX28" fmla="*/ 2708366 w 3701143"/>
              <a:gd name="connsiteY28" fmla="*/ 2662963 h 2819717"/>
              <a:gd name="connsiteX29" fmla="*/ 2656115 w 3701143"/>
              <a:gd name="connsiteY29" fmla="*/ 2697797 h 2819717"/>
              <a:gd name="connsiteX30" fmla="*/ 2595155 w 3701143"/>
              <a:gd name="connsiteY30" fmla="*/ 2706505 h 2819717"/>
              <a:gd name="connsiteX31" fmla="*/ 2569029 w 3701143"/>
              <a:gd name="connsiteY31" fmla="*/ 2767465 h 2819717"/>
              <a:gd name="connsiteX32" fmla="*/ 2490652 w 3701143"/>
              <a:gd name="connsiteY32" fmla="*/ 2776174 h 2819717"/>
              <a:gd name="connsiteX33" fmla="*/ 2464526 w 3701143"/>
              <a:gd name="connsiteY33" fmla="*/ 2793591 h 2819717"/>
              <a:gd name="connsiteX34" fmla="*/ 2412275 w 3701143"/>
              <a:gd name="connsiteY34" fmla="*/ 2819717 h 2819717"/>
              <a:gd name="connsiteX35" fmla="*/ 2386149 w 3701143"/>
              <a:gd name="connsiteY35" fmla="*/ 2802300 h 2819717"/>
              <a:gd name="connsiteX36" fmla="*/ 2360024 w 3701143"/>
              <a:gd name="connsiteY36" fmla="*/ 2750048 h 2819717"/>
              <a:gd name="connsiteX37" fmla="*/ 2342606 w 3701143"/>
              <a:gd name="connsiteY37" fmla="*/ 2715214 h 2819717"/>
              <a:gd name="connsiteX38" fmla="*/ 2307772 w 3701143"/>
              <a:gd name="connsiteY38" fmla="*/ 2628128 h 2819717"/>
              <a:gd name="connsiteX39" fmla="*/ 2246812 w 3701143"/>
              <a:gd name="connsiteY39" fmla="*/ 2689088 h 2819717"/>
              <a:gd name="connsiteX40" fmla="*/ 2238104 w 3701143"/>
              <a:gd name="connsiteY40" fmla="*/ 2723923 h 2819717"/>
              <a:gd name="connsiteX41" fmla="*/ 2220686 w 3701143"/>
              <a:gd name="connsiteY41" fmla="*/ 2750048 h 2819717"/>
              <a:gd name="connsiteX42" fmla="*/ 2194561 w 3701143"/>
              <a:gd name="connsiteY42" fmla="*/ 2741340 h 2819717"/>
              <a:gd name="connsiteX43" fmla="*/ 2124892 w 3701143"/>
              <a:gd name="connsiteY43" fmla="*/ 2697797 h 2819717"/>
              <a:gd name="connsiteX44" fmla="*/ 2072641 w 3701143"/>
              <a:gd name="connsiteY44" fmla="*/ 2654254 h 2819717"/>
              <a:gd name="connsiteX45" fmla="*/ 2020389 w 3701143"/>
              <a:gd name="connsiteY45" fmla="*/ 2689088 h 2819717"/>
              <a:gd name="connsiteX46" fmla="*/ 1959429 w 3701143"/>
              <a:gd name="connsiteY46" fmla="*/ 2741340 h 2819717"/>
              <a:gd name="connsiteX47" fmla="*/ 1933304 w 3701143"/>
              <a:gd name="connsiteY47" fmla="*/ 2784883 h 2819717"/>
              <a:gd name="connsiteX48" fmla="*/ 1889761 w 3701143"/>
              <a:gd name="connsiteY48" fmla="*/ 2741340 h 2819717"/>
              <a:gd name="connsiteX49" fmla="*/ 1872344 w 3701143"/>
              <a:gd name="connsiteY49" fmla="*/ 2715214 h 2819717"/>
              <a:gd name="connsiteX50" fmla="*/ 1854926 w 3701143"/>
              <a:gd name="connsiteY50" fmla="*/ 2697797 h 2819717"/>
              <a:gd name="connsiteX51" fmla="*/ 1837509 w 3701143"/>
              <a:gd name="connsiteY51" fmla="*/ 2662963 h 2819717"/>
              <a:gd name="connsiteX52" fmla="*/ 1811384 w 3701143"/>
              <a:gd name="connsiteY52" fmla="*/ 2628128 h 2819717"/>
              <a:gd name="connsiteX53" fmla="*/ 1788971 w 3701143"/>
              <a:gd name="connsiteY53" fmla="*/ 2642980 h 2819717"/>
              <a:gd name="connsiteX54" fmla="*/ 1782730 w 3701143"/>
              <a:gd name="connsiteY54" fmla="*/ 2647032 h 2819717"/>
              <a:gd name="connsiteX55" fmla="*/ 1782725 w 3701143"/>
              <a:gd name="connsiteY55" fmla="*/ 2647034 h 2819717"/>
              <a:gd name="connsiteX56" fmla="*/ 1779381 w 3701143"/>
              <a:gd name="connsiteY56" fmla="*/ 2649206 h 2819717"/>
              <a:gd name="connsiteX57" fmla="*/ 1782730 w 3701143"/>
              <a:gd name="connsiteY57" fmla="*/ 2647032 h 2819717"/>
              <a:gd name="connsiteX58" fmla="*/ 1789512 w 3701143"/>
              <a:gd name="connsiteY58" fmla="*/ 2644118 h 2819717"/>
              <a:gd name="connsiteX59" fmla="*/ 1767841 w 3701143"/>
              <a:gd name="connsiteY59" fmla="*/ 2662963 h 2819717"/>
              <a:gd name="connsiteX60" fmla="*/ 1741715 w 3701143"/>
              <a:gd name="connsiteY60" fmla="*/ 2680380 h 2819717"/>
              <a:gd name="connsiteX61" fmla="*/ 1706881 w 3701143"/>
              <a:gd name="connsiteY61" fmla="*/ 2706505 h 2819717"/>
              <a:gd name="connsiteX62" fmla="*/ 1672046 w 3701143"/>
              <a:gd name="connsiteY62" fmla="*/ 2741340 h 2819717"/>
              <a:gd name="connsiteX63" fmla="*/ 1637212 w 3701143"/>
              <a:gd name="connsiteY63" fmla="*/ 2767465 h 2819717"/>
              <a:gd name="connsiteX64" fmla="*/ 1611086 w 3701143"/>
              <a:gd name="connsiteY64" fmla="*/ 2758757 h 2819717"/>
              <a:gd name="connsiteX65" fmla="*/ 1524001 w 3701143"/>
              <a:gd name="connsiteY65" fmla="*/ 2689088 h 2819717"/>
              <a:gd name="connsiteX66" fmla="*/ 1497875 w 3701143"/>
              <a:gd name="connsiteY66" fmla="*/ 2654254 h 2819717"/>
              <a:gd name="connsiteX67" fmla="*/ 1489166 w 3701143"/>
              <a:gd name="connsiteY67" fmla="*/ 2680380 h 2819717"/>
              <a:gd name="connsiteX68" fmla="*/ 1506584 w 3701143"/>
              <a:gd name="connsiteY68" fmla="*/ 2697797 h 2819717"/>
              <a:gd name="connsiteX69" fmla="*/ 1532709 w 3701143"/>
              <a:gd name="connsiteY69" fmla="*/ 2715214 h 2819717"/>
              <a:gd name="connsiteX70" fmla="*/ 1524001 w 3701143"/>
              <a:gd name="connsiteY70" fmla="*/ 2741340 h 2819717"/>
              <a:gd name="connsiteX71" fmla="*/ 1497875 w 3701143"/>
              <a:gd name="connsiteY71" fmla="*/ 2750048 h 2819717"/>
              <a:gd name="connsiteX72" fmla="*/ 1445624 w 3701143"/>
              <a:gd name="connsiteY72" fmla="*/ 2767465 h 2819717"/>
              <a:gd name="connsiteX73" fmla="*/ 1332412 w 3701143"/>
              <a:gd name="connsiteY73" fmla="*/ 2776174 h 2819717"/>
              <a:gd name="connsiteX74" fmla="*/ 1306286 w 3701143"/>
              <a:gd name="connsiteY74" fmla="*/ 2767465 h 2819717"/>
              <a:gd name="connsiteX75" fmla="*/ 1288869 w 3701143"/>
              <a:gd name="connsiteY75" fmla="*/ 2741340 h 2819717"/>
              <a:gd name="connsiteX76" fmla="*/ 1236618 w 3701143"/>
              <a:gd name="connsiteY76" fmla="*/ 2706505 h 2819717"/>
              <a:gd name="connsiteX77" fmla="*/ 1175658 w 3701143"/>
              <a:gd name="connsiteY77" fmla="*/ 2619420 h 2819717"/>
              <a:gd name="connsiteX78" fmla="*/ 1158241 w 3701143"/>
              <a:gd name="connsiteY78" fmla="*/ 2593294 h 2819717"/>
              <a:gd name="connsiteX79" fmla="*/ 1149532 w 3701143"/>
              <a:gd name="connsiteY79" fmla="*/ 2628128 h 2819717"/>
              <a:gd name="connsiteX80" fmla="*/ 1132115 w 3701143"/>
              <a:gd name="connsiteY80" fmla="*/ 2750048 h 2819717"/>
              <a:gd name="connsiteX81" fmla="*/ 1079864 w 3701143"/>
              <a:gd name="connsiteY81" fmla="*/ 2732631 h 2819717"/>
              <a:gd name="connsiteX82" fmla="*/ 957944 w 3701143"/>
              <a:gd name="connsiteY82" fmla="*/ 2723923 h 2819717"/>
              <a:gd name="connsiteX83" fmla="*/ 896984 w 3701143"/>
              <a:gd name="connsiteY83" fmla="*/ 2741340 h 2819717"/>
              <a:gd name="connsiteX84" fmla="*/ 879566 w 3701143"/>
              <a:gd name="connsiteY84" fmla="*/ 2758757 h 2819717"/>
              <a:gd name="connsiteX85" fmla="*/ 827315 w 3701143"/>
              <a:gd name="connsiteY85" fmla="*/ 2732631 h 2819717"/>
              <a:gd name="connsiteX86" fmla="*/ 792481 w 3701143"/>
              <a:gd name="connsiteY86" fmla="*/ 2715214 h 2819717"/>
              <a:gd name="connsiteX87" fmla="*/ 757646 w 3701143"/>
              <a:gd name="connsiteY87" fmla="*/ 2706505 h 2819717"/>
              <a:gd name="connsiteX88" fmla="*/ 748938 w 3701143"/>
              <a:gd name="connsiteY88" fmla="*/ 2750048 h 2819717"/>
              <a:gd name="connsiteX89" fmla="*/ 696686 w 3701143"/>
              <a:gd name="connsiteY89" fmla="*/ 2732631 h 2819717"/>
              <a:gd name="connsiteX90" fmla="*/ 644435 w 3701143"/>
              <a:gd name="connsiteY90" fmla="*/ 2697797 h 2819717"/>
              <a:gd name="connsiteX91" fmla="*/ 618309 w 3701143"/>
              <a:gd name="connsiteY91" fmla="*/ 2689088 h 2819717"/>
              <a:gd name="connsiteX92" fmla="*/ 539932 w 3701143"/>
              <a:gd name="connsiteY92" fmla="*/ 2619420 h 2819717"/>
              <a:gd name="connsiteX93" fmla="*/ 525959 w 3701143"/>
              <a:gd name="connsiteY93" fmla="*/ 2640202 h 2819717"/>
              <a:gd name="connsiteX94" fmla="*/ 520099 w 3701143"/>
              <a:gd name="connsiteY94" fmla="*/ 2648687 h 2819717"/>
              <a:gd name="connsiteX95" fmla="*/ 519239 w 3701143"/>
              <a:gd name="connsiteY95" fmla="*/ 2649840 h 2819717"/>
              <a:gd name="connsiteX96" fmla="*/ 519864 w 3701143"/>
              <a:gd name="connsiteY96" fmla="*/ 2649028 h 2819717"/>
              <a:gd name="connsiteX97" fmla="*/ 520099 w 3701143"/>
              <a:gd name="connsiteY97" fmla="*/ 2648687 h 2819717"/>
              <a:gd name="connsiteX98" fmla="*/ 521672 w 3701143"/>
              <a:gd name="connsiteY98" fmla="*/ 2646580 h 2819717"/>
              <a:gd name="connsiteX99" fmla="*/ 513806 w 3701143"/>
              <a:gd name="connsiteY99" fmla="*/ 2671671 h 2819717"/>
              <a:gd name="connsiteX100" fmla="*/ 496389 w 3701143"/>
              <a:gd name="connsiteY100" fmla="*/ 2697797 h 2819717"/>
              <a:gd name="connsiteX101" fmla="*/ 487681 w 3701143"/>
              <a:gd name="connsiteY101" fmla="*/ 2723923 h 2819717"/>
              <a:gd name="connsiteX102" fmla="*/ 461555 w 3701143"/>
              <a:gd name="connsiteY102" fmla="*/ 2732631 h 2819717"/>
              <a:gd name="connsiteX103" fmla="*/ 409304 w 3701143"/>
              <a:gd name="connsiteY103" fmla="*/ 2697797 h 2819717"/>
              <a:gd name="connsiteX104" fmla="*/ 391886 w 3701143"/>
              <a:gd name="connsiteY104" fmla="*/ 2680380 h 2819717"/>
              <a:gd name="connsiteX105" fmla="*/ 365761 w 3701143"/>
              <a:gd name="connsiteY105" fmla="*/ 2706505 h 2819717"/>
              <a:gd name="connsiteX106" fmla="*/ 330926 w 3701143"/>
              <a:gd name="connsiteY106" fmla="*/ 2750048 h 2819717"/>
              <a:gd name="connsiteX107" fmla="*/ 287384 w 3701143"/>
              <a:gd name="connsiteY107" fmla="*/ 2758757 h 2819717"/>
              <a:gd name="connsiteX108" fmla="*/ 235132 w 3701143"/>
              <a:gd name="connsiteY108" fmla="*/ 2732631 h 2819717"/>
              <a:gd name="connsiteX109" fmla="*/ 174172 w 3701143"/>
              <a:gd name="connsiteY109" fmla="*/ 2697797 h 2819717"/>
              <a:gd name="connsiteX110" fmla="*/ 130629 w 3701143"/>
              <a:gd name="connsiteY110" fmla="*/ 2689088 h 2819717"/>
              <a:gd name="connsiteX111" fmla="*/ 113212 w 3701143"/>
              <a:gd name="connsiteY111" fmla="*/ 2741340 h 2819717"/>
              <a:gd name="connsiteX112" fmla="*/ 95795 w 3701143"/>
              <a:gd name="connsiteY112" fmla="*/ 2767465 h 2819717"/>
              <a:gd name="connsiteX113" fmla="*/ 43544 w 3701143"/>
              <a:gd name="connsiteY113" fmla="*/ 2732631 h 2819717"/>
              <a:gd name="connsiteX114" fmla="*/ 3734 w 3701143"/>
              <a:gd name="connsiteY114" fmla="*/ 2704643 h 2819717"/>
              <a:gd name="connsiteX115" fmla="*/ 0 w 3701143"/>
              <a:gd name="connsiteY115" fmla="*/ 2703435 h 2819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3701143" h="2819717">
                <a:moveTo>
                  <a:pt x="0" y="0"/>
                </a:moveTo>
                <a:lnTo>
                  <a:pt x="3701143" y="0"/>
                </a:lnTo>
                <a:lnTo>
                  <a:pt x="3701143" y="2716085"/>
                </a:lnTo>
                <a:lnTo>
                  <a:pt x="3692435" y="2715214"/>
                </a:lnTo>
                <a:cubicBezTo>
                  <a:pt x="3683726" y="2718117"/>
                  <a:pt x="3675136" y="2721401"/>
                  <a:pt x="3666309" y="2723923"/>
                </a:cubicBezTo>
                <a:cubicBezTo>
                  <a:pt x="3637622" y="2732119"/>
                  <a:pt x="3617850" y="2735356"/>
                  <a:pt x="3587932" y="2741340"/>
                </a:cubicBezTo>
                <a:cubicBezTo>
                  <a:pt x="3566684" y="2734257"/>
                  <a:pt x="3552562" y="2732096"/>
                  <a:pt x="3535681" y="2715214"/>
                </a:cubicBezTo>
                <a:cubicBezTo>
                  <a:pt x="3528280" y="2707813"/>
                  <a:pt x="3524070" y="2697797"/>
                  <a:pt x="3518264" y="2689088"/>
                </a:cubicBezTo>
                <a:cubicBezTo>
                  <a:pt x="3479822" y="2701902"/>
                  <a:pt x="3500349" y="2693692"/>
                  <a:pt x="3457304" y="2715214"/>
                </a:cubicBezTo>
                <a:cubicBezTo>
                  <a:pt x="3440883" y="2723425"/>
                  <a:pt x="3422469" y="2726825"/>
                  <a:pt x="3405052" y="2732631"/>
                </a:cubicBezTo>
                <a:cubicBezTo>
                  <a:pt x="3396343" y="2729728"/>
                  <a:pt x="3386797" y="2728646"/>
                  <a:pt x="3378926" y="2723923"/>
                </a:cubicBezTo>
                <a:cubicBezTo>
                  <a:pt x="3365141" y="2715652"/>
                  <a:pt x="3352001" y="2692243"/>
                  <a:pt x="3344092" y="2680380"/>
                </a:cubicBezTo>
                <a:cubicBezTo>
                  <a:pt x="3332481" y="2662963"/>
                  <a:pt x="3319424" y="2646427"/>
                  <a:pt x="3309258" y="2628128"/>
                </a:cubicBezTo>
                <a:cubicBezTo>
                  <a:pt x="3296265" y="2604740"/>
                  <a:pt x="3293740" y="2547525"/>
                  <a:pt x="3291841" y="2532334"/>
                </a:cubicBezTo>
                <a:cubicBezTo>
                  <a:pt x="3289245" y="2511563"/>
                  <a:pt x="3268618" y="2567168"/>
                  <a:pt x="3257006" y="2584585"/>
                </a:cubicBezTo>
                <a:cubicBezTo>
                  <a:pt x="3187331" y="2631039"/>
                  <a:pt x="3271528" y="2570065"/>
                  <a:pt x="3213464" y="2628128"/>
                </a:cubicBezTo>
                <a:cubicBezTo>
                  <a:pt x="3155409" y="2686181"/>
                  <a:pt x="3216364" y="2602006"/>
                  <a:pt x="3169921" y="2671671"/>
                </a:cubicBezTo>
                <a:cubicBezTo>
                  <a:pt x="3143794" y="2689088"/>
                  <a:pt x="3140893" y="2686185"/>
                  <a:pt x="3126378" y="2715214"/>
                </a:cubicBezTo>
                <a:cubicBezTo>
                  <a:pt x="3122273" y="2723425"/>
                  <a:pt x="3125307" y="2736248"/>
                  <a:pt x="3117669" y="2741340"/>
                </a:cubicBezTo>
                <a:cubicBezTo>
                  <a:pt x="3105353" y="2749550"/>
                  <a:pt x="3088640" y="2747145"/>
                  <a:pt x="3074126" y="2750048"/>
                </a:cubicBezTo>
                <a:cubicBezTo>
                  <a:pt x="3062515" y="2747145"/>
                  <a:pt x="3046954" y="2750535"/>
                  <a:pt x="3039292" y="2741340"/>
                </a:cubicBezTo>
                <a:cubicBezTo>
                  <a:pt x="3026109" y="2725521"/>
                  <a:pt x="3042640" y="2688418"/>
                  <a:pt x="3013166" y="2680380"/>
                </a:cubicBezTo>
                <a:cubicBezTo>
                  <a:pt x="2987806" y="2673464"/>
                  <a:pt x="2960915" y="2674574"/>
                  <a:pt x="2934789" y="2671671"/>
                </a:cubicBezTo>
                <a:cubicBezTo>
                  <a:pt x="2926081" y="2677477"/>
                  <a:pt x="2911974" y="2679159"/>
                  <a:pt x="2908664" y="2689088"/>
                </a:cubicBezTo>
                <a:cubicBezTo>
                  <a:pt x="2904879" y="2700443"/>
                  <a:pt x="2925835" y="2715460"/>
                  <a:pt x="2917372" y="2723923"/>
                </a:cubicBezTo>
                <a:cubicBezTo>
                  <a:pt x="2904886" y="2736409"/>
                  <a:pt x="2882538" y="2729728"/>
                  <a:pt x="2865121" y="2732631"/>
                </a:cubicBezTo>
                <a:lnTo>
                  <a:pt x="2838995" y="2723923"/>
                </a:lnTo>
                <a:cubicBezTo>
                  <a:pt x="2766889" y="2699887"/>
                  <a:pt x="2802016" y="2716686"/>
                  <a:pt x="2734492" y="2671671"/>
                </a:cubicBezTo>
                <a:cubicBezTo>
                  <a:pt x="2725783" y="2668768"/>
                  <a:pt x="2717546" y="2662963"/>
                  <a:pt x="2708366" y="2662963"/>
                </a:cubicBezTo>
                <a:cubicBezTo>
                  <a:pt x="2683160" y="2662963"/>
                  <a:pt x="2671823" y="2682089"/>
                  <a:pt x="2656115" y="2697797"/>
                </a:cubicBezTo>
                <a:cubicBezTo>
                  <a:pt x="2635795" y="2700700"/>
                  <a:pt x="2613912" y="2698169"/>
                  <a:pt x="2595155" y="2706505"/>
                </a:cubicBezTo>
                <a:cubicBezTo>
                  <a:pt x="2578241" y="2714022"/>
                  <a:pt x="2572109" y="2755145"/>
                  <a:pt x="2569029" y="2767465"/>
                </a:cubicBezTo>
                <a:cubicBezTo>
                  <a:pt x="2542903" y="2770368"/>
                  <a:pt x="2516154" y="2769799"/>
                  <a:pt x="2490652" y="2776174"/>
                </a:cubicBezTo>
                <a:cubicBezTo>
                  <a:pt x="2480498" y="2778713"/>
                  <a:pt x="2473887" y="2788910"/>
                  <a:pt x="2464526" y="2793591"/>
                </a:cubicBezTo>
                <a:cubicBezTo>
                  <a:pt x="2392416" y="2829647"/>
                  <a:pt x="2487150" y="2769802"/>
                  <a:pt x="2412275" y="2819717"/>
                </a:cubicBezTo>
                <a:cubicBezTo>
                  <a:pt x="2403566" y="2813911"/>
                  <a:pt x="2393550" y="2809701"/>
                  <a:pt x="2386149" y="2802300"/>
                </a:cubicBezTo>
                <a:cubicBezTo>
                  <a:pt x="2365228" y="2781379"/>
                  <a:pt x="2370649" y="2774840"/>
                  <a:pt x="2360024" y="2750048"/>
                </a:cubicBezTo>
                <a:cubicBezTo>
                  <a:pt x="2354910" y="2738116"/>
                  <a:pt x="2345755" y="2727808"/>
                  <a:pt x="2342606" y="2715214"/>
                </a:cubicBezTo>
                <a:cubicBezTo>
                  <a:pt x="2320591" y="2627153"/>
                  <a:pt x="2358742" y="2662107"/>
                  <a:pt x="2307772" y="2628128"/>
                </a:cubicBezTo>
                <a:cubicBezTo>
                  <a:pt x="2307772" y="2628128"/>
                  <a:pt x="2263714" y="2665847"/>
                  <a:pt x="2246812" y="2689088"/>
                </a:cubicBezTo>
                <a:cubicBezTo>
                  <a:pt x="2239772" y="2698768"/>
                  <a:pt x="2242819" y="2712922"/>
                  <a:pt x="2238104" y="2723923"/>
                </a:cubicBezTo>
                <a:cubicBezTo>
                  <a:pt x="2233981" y="2733543"/>
                  <a:pt x="2226492" y="2741340"/>
                  <a:pt x="2220686" y="2750048"/>
                </a:cubicBezTo>
                <a:cubicBezTo>
                  <a:pt x="2211978" y="2747145"/>
                  <a:pt x="2202998" y="2744956"/>
                  <a:pt x="2194561" y="2741340"/>
                </a:cubicBezTo>
                <a:cubicBezTo>
                  <a:pt x="2170415" y="2730992"/>
                  <a:pt x="2143647" y="2716552"/>
                  <a:pt x="2124892" y="2697797"/>
                </a:cubicBezTo>
                <a:cubicBezTo>
                  <a:pt x="2077442" y="2650347"/>
                  <a:pt x="2122538" y="2670888"/>
                  <a:pt x="2072641" y="2654254"/>
                </a:cubicBezTo>
                <a:cubicBezTo>
                  <a:pt x="2028202" y="2669068"/>
                  <a:pt x="2061900" y="2653507"/>
                  <a:pt x="2020389" y="2689088"/>
                </a:cubicBezTo>
                <a:cubicBezTo>
                  <a:pt x="2001610" y="2705184"/>
                  <a:pt x="1973834" y="2719732"/>
                  <a:pt x="1959429" y="2741340"/>
                </a:cubicBezTo>
                <a:cubicBezTo>
                  <a:pt x="1914205" y="2809176"/>
                  <a:pt x="1987552" y="2730632"/>
                  <a:pt x="1933304" y="2784883"/>
                </a:cubicBezTo>
                <a:cubicBezTo>
                  <a:pt x="1933304" y="2784883"/>
                  <a:pt x="1903278" y="2756788"/>
                  <a:pt x="1889761" y="2741340"/>
                </a:cubicBezTo>
                <a:cubicBezTo>
                  <a:pt x="1882869" y="2733463"/>
                  <a:pt x="1878882" y="2723387"/>
                  <a:pt x="1872344" y="2715214"/>
                </a:cubicBezTo>
                <a:cubicBezTo>
                  <a:pt x="1867215" y="2708803"/>
                  <a:pt x="1859481" y="2704629"/>
                  <a:pt x="1854926" y="2697797"/>
                </a:cubicBezTo>
                <a:cubicBezTo>
                  <a:pt x="1847725" y="2686996"/>
                  <a:pt x="1844389" y="2673972"/>
                  <a:pt x="1837509" y="2662963"/>
                </a:cubicBezTo>
                <a:cubicBezTo>
                  <a:pt x="1829817" y="2650655"/>
                  <a:pt x="1820092" y="2639740"/>
                  <a:pt x="1811384" y="2628128"/>
                </a:cubicBezTo>
                <a:cubicBezTo>
                  <a:pt x="1801332" y="2634829"/>
                  <a:pt x="1794083" y="2639623"/>
                  <a:pt x="1788971" y="2642980"/>
                </a:cubicBezTo>
                <a:lnTo>
                  <a:pt x="1782730" y="2647032"/>
                </a:lnTo>
                <a:lnTo>
                  <a:pt x="1782725" y="2647034"/>
                </a:lnTo>
                <a:cubicBezTo>
                  <a:pt x="1779264" y="2649133"/>
                  <a:pt x="1776377" y="2651107"/>
                  <a:pt x="1779381" y="2649206"/>
                </a:cubicBezTo>
                <a:lnTo>
                  <a:pt x="1782730" y="2647032"/>
                </a:lnTo>
                <a:lnTo>
                  <a:pt x="1789512" y="2644118"/>
                </a:lnTo>
                <a:cubicBezTo>
                  <a:pt x="1788804" y="2645523"/>
                  <a:pt x="1783352" y="2650554"/>
                  <a:pt x="1767841" y="2662963"/>
                </a:cubicBezTo>
                <a:cubicBezTo>
                  <a:pt x="1759668" y="2669501"/>
                  <a:pt x="1750232" y="2674297"/>
                  <a:pt x="1741715" y="2680380"/>
                </a:cubicBezTo>
                <a:cubicBezTo>
                  <a:pt x="1729904" y="2688816"/>
                  <a:pt x="1718492" y="2697797"/>
                  <a:pt x="1706881" y="2706505"/>
                </a:cubicBezTo>
                <a:cubicBezTo>
                  <a:pt x="1693744" y="2716358"/>
                  <a:pt x="1684404" y="2730526"/>
                  <a:pt x="1672046" y="2741340"/>
                </a:cubicBezTo>
                <a:cubicBezTo>
                  <a:pt x="1661123" y="2750898"/>
                  <a:pt x="1648823" y="2758757"/>
                  <a:pt x="1637212" y="2767465"/>
                </a:cubicBezTo>
                <a:lnTo>
                  <a:pt x="1611086" y="2758757"/>
                </a:lnTo>
                <a:cubicBezTo>
                  <a:pt x="1583477" y="2749555"/>
                  <a:pt x="1543587" y="2711472"/>
                  <a:pt x="1524001" y="2689088"/>
                </a:cubicBezTo>
                <a:cubicBezTo>
                  <a:pt x="1514443" y="2678165"/>
                  <a:pt x="1511956" y="2657774"/>
                  <a:pt x="1497875" y="2654254"/>
                </a:cubicBezTo>
                <a:cubicBezTo>
                  <a:pt x="1488969" y="2652028"/>
                  <a:pt x="1492069" y="2671671"/>
                  <a:pt x="1489166" y="2680380"/>
                </a:cubicBezTo>
                <a:cubicBezTo>
                  <a:pt x="1494972" y="2686186"/>
                  <a:pt x="1500173" y="2692668"/>
                  <a:pt x="1506584" y="2697797"/>
                </a:cubicBezTo>
                <a:cubicBezTo>
                  <a:pt x="1514757" y="2704335"/>
                  <a:pt x="1528822" y="2705496"/>
                  <a:pt x="1532709" y="2715214"/>
                </a:cubicBezTo>
                <a:cubicBezTo>
                  <a:pt x="1536118" y="2723737"/>
                  <a:pt x="1526904" y="2732631"/>
                  <a:pt x="1524001" y="2741340"/>
                </a:cubicBezTo>
                <a:lnTo>
                  <a:pt x="1497875" y="2750048"/>
                </a:lnTo>
                <a:lnTo>
                  <a:pt x="1445624" y="2767465"/>
                </a:lnTo>
                <a:cubicBezTo>
                  <a:pt x="1407887" y="2770368"/>
                  <a:pt x="1370261" y="2776174"/>
                  <a:pt x="1332412" y="2776174"/>
                </a:cubicBezTo>
                <a:cubicBezTo>
                  <a:pt x="1323232" y="2776174"/>
                  <a:pt x="1313454" y="2773200"/>
                  <a:pt x="1306286" y="2767465"/>
                </a:cubicBezTo>
                <a:cubicBezTo>
                  <a:pt x="1298113" y="2760927"/>
                  <a:pt x="1294675" y="2750048"/>
                  <a:pt x="1288869" y="2741340"/>
                </a:cubicBezTo>
                <a:lnTo>
                  <a:pt x="1236618" y="2706505"/>
                </a:lnTo>
                <a:cubicBezTo>
                  <a:pt x="1181973" y="2670074"/>
                  <a:pt x="1187390" y="2666351"/>
                  <a:pt x="1175658" y="2619420"/>
                </a:cubicBezTo>
                <a:cubicBezTo>
                  <a:pt x="1169852" y="2610711"/>
                  <a:pt x="1168170" y="2589984"/>
                  <a:pt x="1158241" y="2593294"/>
                </a:cubicBezTo>
                <a:cubicBezTo>
                  <a:pt x="1146886" y="2597079"/>
                  <a:pt x="1151500" y="2616322"/>
                  <a:pt x="1149532" y="2628128"/>
                </a:cubicBezTo>
                <a:cubicBezTo>
                  <a:pt x="1142783" y="2668622"/>
                  <a:pt x="1137921" y="2709408"/>
                  <a:pt x="1132115" y="2750048"/>
                </a:cubicBezTo>
                <a:cubicBezTo>
                  <a:pt x="1132115" y="2750048"/>
                  <a:pt x="1098020" y="2735354"/>
                  <a:pt x="1079864" y="2732631"/>
                </a:cubicBezTo>
                <a:cubicBezTo>
                  <a:pt x="1039571" y="2726587"/>
                  <a:pt x="998584" y="2726826"/>
                  <a:pt x="957944" y="2723923"/>
                </a:cubicBezTo>
                <a:cubicBezTo>
                  <a:pt x="951432" y="2725551"/>
                  <a:pt x="905912" y="2735983"/>
                  <a:pt x="896984" y="2741340"/>
                </a:cubicBezTo>
                <a:cubicBezTo>
                  <a:pt x="889943" y="2745564"/>
                  <a:pt x="885372" y="2752951"/>
                  <a:pt x="879566" y="2758757"/>
                </a:cubicBezTo>
                <a:cubicBezTo>
                  <a:pt x="829362" y="2725287"/>
                  <a:pt x="877790" y="2754264"/>
                  <a:pt x="827315" y="2732631"/>
                </a:cubicBezTo>
                <a:cubicBezTo>
                  <a:pt x="815383" y="2727517"/>
                  <a:pt x="804636" y="2719772"/>
                  <a:pt x="792481" y="2715214"/>
                </a:cubicBezTo>
                <a:cubicBezTo>
                  <a:pt x="781274" y="2711011"/>
                  <a:pt x="766992" y="2699028"/>
                  <a:pt x="757646" y="2706505"/>
                </a:cubicBezTo>
                <a:cubicBezTo>
                  <a:pt x="746088" y="2715752"/>
                  <a:pt x="751841" y="2735534"/>
                  <a:pt x="748938" y="2750048"/>
                </a:cubicBezTo>
                <a:lnTo>
                  <a:pt x="696686" y="2732631"/>
                </a:lnTo>
                <a:cubicBezTo>
                  <a:pt x="676828" y="2726012"/>
                  <a:pt x="662733" y="2707963"/>
                  <a:pt x="644435" y="2697797"/>
                </a:cubicBezTo>
                <a:cubicBezTo>
                  <a:pt x="636410" y="2693339"/>
                  <a:pt x="626279" y="2693642"/>
                  <a:pt x="618309" y="2689088"/>
                </a:cubicBezTo>
                <a:cubicBezTo>
                  <a:pt x="588409" y="2672002"/>
                  <a:pt x="563537" y="2643025"/>
                  <a:pt x="539932" y="2619420"/>
                </a:cubicBezTo>
                <a:cubicBezTo>
                  <a:pt x="533693" y="2628778"/>
                  <a:pt x="529169" y="2635487"/>
                  <a:pt x="525959" y="2640202"/>
                </a:cubicBezTo>
                <a:lnTo>
                  <a:pt x="520099" y="2648687"/>
                </a:lnTo>
                <a:lnTo>
                  <a:pt x="519239" y="2649840"/>
                </a:lnTo>
                <a:cubicBezTo>
                  <a:pt x="518803" y="2650467"/>
                  <a:pt x="518878" y="2650415"/>
                  <a:pt x="519864" y="2649028"/>
                </a:cubicBezTo>
                <a:lnTo>
                  <a:pt x="520099" y="2648687"/>
                </a:lnTo>
                <a:lnTo>
                  <a:pt x="521672" y="2646580"/>
                </a:lnTo>
                <a:cubicBezTo>
                  <a:pt x="525886" y="2641272"/>
                  <a:pt x="531832" y="2635619"/>
                  <a:pt x="513806" y="2671671"/>
                </a:cubicBezTo>
                <a:cubicBezTo>
                  <a:pt x="509125" y="2681032"/>
                  <a:pt x="501070" y="2688435"/>
                  <a:pt x="496389" y="2697797"/>
                </a:cubicBezTo>
                <a:cubicBezTo>
                  <a:pt x="492284" y="2706008"/>
                  <a:pt x="494172" y="2717432"/>
                  <a:pt x="487681" y="2723923"/>
                </a:cubicBezTo>
                <a:cubicBezTo>
                  <a:pt x="481190" y="2730414"/>
                  <a:pt x="470264" y="2729728"/>
                  <a:pt x="461555" y="2732631"/>
                </a:cubicBezTo>
                <a:cubicBezTo>
                  <a:pt x="461555" y="2732631"/>
                  <a:pt x="426050" y="2710356"/>
                  <a:pt x="409304" y="2697797"/>
                </a:cubicBezTo>
                <a:cubicBezTo>
                  <a:pt x="402735" y="2692871"/>
                  <a:pt x="397692" y="2686186"/>
                  <a:pt x="391886" y="2680380"/>
                </a:cubicBezTo>
                <a:cubicBezTo>
                  <a:pt x="383178" y="2689088"/>
                  <a:pt x="373645" y="2697044"/>
                  <a:pt x="365761" y="2706505"/>
                </a:cubicBezTo>
                <a:cubicBezTo>
                  <a:pt x="358677" y="2715005"/>
                  <a:pt x="344066" y="2744417"/>
                  <a:pt x="330926" y="2750048"/>
                </a:cubicBezTo>
                <a:cubicBezTo>
                  <a:pt x="317321" y="2755879"/>
                  <a:pt x="301898" y="2755854"/>
                  <a:pt x="287384" y="2758757"/>
                </a:cubicBezTo>
                <a:cubicBezTo>
                  <a:pt x="212511" y="2708843"/>
                  <a:pt x="307243" y="2768686"/>
                  <a:pt x="235132" y="2732631"/>
                </a:cubicBezTo>
                <a:cubicBezTo>
                  <a:pt x="196911" y="2713520"/>
                  <a:pt x="219972" y="2713064"/>
                  <a:pt x="174172" y="2697797"/>
                </a:cubicBezTo>
                <a:cubicBezTo>
                  <a:pt x="160130" y="2693116"/>
                  <a:pt x="145143" y="2691991"/>
                  <a:pt x="130629" y="2689088"/>
                </a:cubicBezTo>
                <a:cubicBezTo>
                  <a:pt x="130629" y="2689088"/>
                  <a:pt x="120668" y="2724563"/>
                  <a:pt x="113212" y="2741340"/>
                </a:cubicBezTo>
                <a:cubicBezTo>
                  <a:pt x="108961" y="2750904"/>
                  <a:pt x="101601" y="2758757"/>
                  <a:pt x="95795" y="2767465"/>
                </a:cubicBezTo>
                <a:cubicBezTo>
                  <a:pt x="95795" y="2767465"/>
                  <a:pt x="60693" y="2744635"/>
                  <a:pt x="43544" y="2732631"/>
                </a:cubicBezTo>
                <a:cubicBezTo>
                  <a:pt x="7597" y="2707469"/>
                  <a:pt x="15768" y="2708618"/>
                  <a:pt x="3734" y="2704643"/>
                </a:cubicBezTo>
                <a:lnTo>
                  <a:pt x="0" y="2703435"/>
                </a:lnTo>
                <a:close/>
              </a:path>
            </a:pathLst>
          </a:custGeom>
          <a:solidFill>
            <a:schemeClr val="bg1"/>
          </a:solidFill>
          <a:ln w="635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Calibri"/>
              <a:ea typeface="Calibri"/>
              <a:cs typeface="Calibri"/>
            </a:endParaRPr>
          </a:p>
        </p:txBody>
      </p:sp>
      <p:pic>
        <p:nvPicPr>
          <p:cNvPr id="21" name="Picture 20" descr="A screenshot of a computer&#10;&#10;AI-generated content may be incorrect.">
            <a:extLst>
              <a:ext uri="{FF2B5EF4-FFF2-40B4-BE49-F238E27FC236}">
                <a16:creationId xmlns:a16="http://schemas.microsoft.com/office/drawing/2014/main" id="{76961251-B53B-4DE0-22C7-5007006688E1}"/>
              </a:ext>
            </a:extLst>
          </p:cNvPr>
          <p:cNvPicPr>
            <a:picLocks noChangeAspect="1"/>
          </p:cNvPicPr>
          <p:nvPr/>
        </p:nvPicPr>
        <p:blipFill>
          <a:blip r:embed="rId7"/>
          <a:srcRect l="12902" t="26904" r="12893" b="59617"/>
          <a:stretch/>
        </p:blipFill>
        <p:spPr>
          <a:xfrm>
            <a:off x="6465987" y="3297528"/>
            <a:ext cx="5216970" cy="699602"/>
          </a:xfrm>
          <a:prstGeom prst="rect">
            <a:avLst/>
          </a:prstGeom>
        </p:spPr>
      </p:pic>
      <p:sp>
        <p:nvSpPr>
          <p:cNvPr id="23" name="Freeform 18">
            <a:extLst>
              <a:ext uri="{FF2B5EF4-FFF2-40B4-BE49-F238E27FC236}">
                <a16:creationId xmlns:a16="http://schemas.microsoft.com/office/drawing/2014/main" id="{E61C9115-8EA8-43A3-7E68-77BF7F629170}"/>
              </a:ext>
            </a:extLst>
          </p:cNvPr>
          <p:cNvSpPr/>
          <p:nvPr/>
        </p:nvSpPr>
        <p:spPr>
          <a:xfrm>
            <a:off x="6417128" y="4662139"/>
            <a:ext cx="5357231" cy="1306223"/>
          </a:xfrm>
          <a:custGeom>
            <a:avLst/>
            <a:gdLst>
              <a:gd name="connsiteX0" fmla="*/ 0 w 3701143"/>
              <a:gd name="connsiteY0" fmla="*/ 0 h 2819717"/>
              <a:gd name="connsiteX1" fmla="*/ 3701143 w 3701143"/>
              <a:gd name="connsiteY1" fmla="*/ 0 h 2819717"/>
              <a:gd name="connsiteX2" fmla="*/ 3701143 w 3701143"/>
              <a:gd name="connsiteY2" fmla="*/ 2716085 h 2819717"/>
              <a:gd name="connsiteX3" fmla="*/ 3692435 w 3701143"/>
              <a:gd name="connsiteY3" fmla="*/ 2715214 h 2819717"/>
              <a:gd name="connsiteX4" fmla="*/ 3666309 w 3701143"/>
              <a:gd name="connsiteY4" fmla="*/ 2723923 h 2819717"/>
              <a:gd name="connsiteX5" fmla="*/ 3587932 w 3701143"/>
              <a:gd name="connsiteY5" fmla="*/ 2741340 h 2819717"/>
              <a:gd name="connsiteX6" fmla="*/ 3535681 w 3701143"/>
              <a:gd name="connsiteY6" fmla="*/ 2715214 h 2819717"/>
              <a:gd name="connsiteX7" fmla="*/ 3518264 w 3701143"/>
              <a:gd name="connsiteY7" fmla="*/ 2689088 h 2819717"/>
              <a:gd name="connsiteX8" fmla="*/ 3457304 w 3701143"/>
              <a:gd name="connsiteY8" fmla="*/ 2715214 h 2819717"/>
              <a:gd name="connsiteX9" fmla="*/ 3405052 w 3701143"/>
              <a:gd name="connsiteY9" fmla="*/ 2732631 h 2819717"/>
              <a:gd name="connsiteX10" fmla="*/ 3378926 w 3701143"/>
              <a:gd name="connsiteY10" fmla="*/ 2723923 h 2819717"/>
              <a:gd name="connsiteX11" fmla="*/ 3344092 w 3701143"/>
              <a:gd name="connsiteY11" fmla="*/ 2680380 h 2819717"/>
              <a:gd name="connsiteX12" fmla="*/ 3309258 w 3701143"/>
              <a:gd name="connsiteY12" fmla="*/ 2628128 h 2819717"/>
              <a:gd name="connsiteX13" fmla="*/ 3291841 w 3701143"/>
              <a:gd name="connsiteY13" fmla="*/ 2532334 h 2819717"/>
              <a:gd name="connsiteX14" fmla="*/ 3257006 w 3701143"/>
              <a:gd name="connsiteY14" fmla="*/ 2584585 h 2819717"/>
              <a:gd name="connsiteX15" fmla="*/ 3213464 w 3701143"/>
              <a:gd name="connsiteY15" fmla="*/ 2628128 h 2819717"/>
              <a:gd name="connsiteX16" fmla="*/ 3169921 w 3701143"/>
              <a:gd name="connsiteY16" fmla="*/ 2671671 h 2819717"/>
              <a:gd name="connsiteX17" fmla="*/ 3126378 w 3701143"/>
              <a:gd name="connsiteY17" fmla="*/ 2715214 h 2819717"/>
              <a:gd name="connsiteX18" fmla="*/ 3117669 w 3701143"/>
              <a:gd name="connsiteY18" fmla="*/ 2741340 h 2819717"/>
              <a:gd name="connsiteX19" fmla="*/ 3074126 w 3701143"/>
              <a:gd name="connsiteY19" fmla="*/ 2750048 h 2819717"/>
              <a:gd name="connsiteX20" fmla="*/ 3039292 w 3701143"/>
              <a:gd name="connsiteY20" fmla="*/ 2741340 h 2819717"/>
              <a:gd name="connsiteX21" fmla="*/ 3013166 w 3701143"/>
              <a:gd name="connsiteY21" fmla="*/ 2680380 h 2819717"/>
              <a:gd name="connsiteX22" fmla="*/ 2934789 w 3701143"/>
              <a:gd name="connsiteY22" fmla="*/ 2671671 h 2819717"/>
              <a:gd name="connsiteX23" fmla="*/ 2908664 w 3701143"/>
              <a:gd name="connsiteY23" fmla="*/ 2689088 h 2819717"/>
              <a:gd name="connsiteX24" fmla="*/ 2917372 w 3701143"/>
              <a:gd name="connsiteY24" fmla="*/ 2723923 h 2819717"/>
              <a:gd name="connsiteX25" fmla="*/ 2865121 w 3701143"/>
              <a:gd name="connsiteY25" fmla="*/ 2732631 h 2819717"/>
              <a:gd name="connsiteX26" fmla="*/ 2838995 w 3701143"/>
              <a:gd name="connsiteY26" fmla="*/ 2723923 h 2819717"/>
              <a:gd name="connsiteX27" fmla="*/ 2734492 w 3701143"/>
              <a:gd name="connsiteY27" fmla="*/ 2671671 h 2819717"/>
              <a:gd name="connsiteX28" fmla="*/ 2708366 w 3701143"/>
              <a:gd name="connsiteY28" fmla="*/ 2662963 h 2819717"/>
              <a:gd name="connsiteX29" fmla="*/ 2656115 w 3701143"/>
              <a:gd name="connsiteY29" fmla="*/ 2697797 h 2819717"/>
              <a:gd name="connsiteX30" fmla="*/ 2595155 w 3701143"/>
              <a:gd name="connsiteY30" fmla="*/ 2706505 h 2819717"/>
              <a:gd name="connsiteX31" fmla="*/ 2569029 w 3701143"/>
              <a:gd name="connsiteY31" fmla="*/ 2767465 h 2819717"/>
              <a:gd name="connsiteX32" fmla="*/ 2490652 w 3701143"/>
              <a:gd name="connsiteY32" fmla="*/ 2776174 h 2819717"/>
              <a:gd name="connsiteX33" fmla="*/ 2464526 w 3701143"/>
              <a:gd name="connsiteY33" fmla="*/ 2793591 h 2819717"/>
              <a:gd name="connsiteX34" fmla="*/ 2412275 w 3701143"/>
              <a:gd name="connsiteY34" fmla="*/ 2819717 h 2819717"/>
              <a:gd name="connsiteX35" fmla="*/ 2386149 w 3701143"/>
              <a:gd name="connsiteY35" fmla="*/ 2802300 h 2819717"/>
              <a:gd name="connsiteX36" fmla="*/ 2360024 w 3701143"/>
              <a:gd name="connsiteY36" fmla="*/ 2750048 h 2819717"/>
              <a:gd name="connsiteX37" fmla="*/ 2342606 w 3701143"/>
              <a:gd name="connsiteY37" fmla="*/ 2715214 h 2819717"/>
              <a:gd name="connsiteX38" fmla="*/ 2307772 w 3701143"/>
              <a:gd name="connsiteY38" fmla="*/ 2628128 h 2819717"/>
              <a:gd name="connsiteX39" fmla="*/ 2246812 w 3701143"/>
              <a:gd name="connsiteY39" fmla="*/ 2689088 h 2819717"/>
              <a:gd name="connsiteX40" fmla="*/ 2238104 w 3701143"/>
              <a:gd name="connsiteY40" fmla="*/ 2723923 h 2819717"/>
              <a:gd name="connsiteX41" fmla="*/ 2220686 w 3701143"/>
              <a:gd name="connsiteY41" fmla="*/ 2750048 h 2819717"/>
              <a:gd name="connsiteX42" fmla="*/ 2194561 w 3701143"/>
              <a:gd name="connsiteY42" fmla="*/ 2741340 h 2819717"/>
              <a:gd name="connsiteX43" fmla="*/ 2124892 w 3701143"/>
              <a:gd name="connsiteY43" fmla="*/ 2697797 h 2819717"/>
              <a:gd name="connsiteX44" fmla="*/ 2072641 w 3701143"/>
              <a:gd name="connsiteY44" fmla="*/ 2654254 h 2819717"/>
              <a:gd name="connsiteX45" fmla="*/ 2020389 w 3701143"/>
              <a:gd name="connsiteY45" fmla="*/ 2689088 h 2819717"/>
              <a:gd name="connsiteX46" fmla="*/ 1959429 w 3701143"/>
              <a:gd name="connsiteY46" fmla="*/ 2741340 h 2819717"/>
              <a:gd name="connsiteX47" fmla="*/ 1933304 w 3701143"/>
              <a:gd name="connsiteY47" fmla="*/ 2784883 h 2819717"/>
              <a:gd name="connsiteX48" fmla="*/ 1889761 w 3701143"/>
              <a:gd name="connsiteY48" fmla="*/ 2741340 h 2819717"/>
              <a:gd name="connsiteX49" fmla="*/ 1872344 w 3701143"/>
              <a:gd name="connsiteY49" fmla="*/ 2715214 h 2819717"/>
              <a:gd name="connsiteX50" fmla="*/ 1854926 w 3701143"/>
              <a:gd name="connsiteY50" fmla="*/ 2697797 h 2819717"/>
              <a:gd name="connsiteX51" fmla="*/ 1837509 w 3701143"/>
              <a:gd name="connsiteY51" fmla="*/ 2662963 h 2819717"/>
              <a:gd name="connsiteX52" fmla="*/ 1811384 w 3701143"/>
              <a:gd name="connsiteY52" fmla="*/ 2628128 h 2819717"/>
              <a:gd name="connsiteX53" fmla="*/ 1788971 w 3701143"/>
              <a:gd name="connsiteY53" fmla="*/ 2642980 h 2819717"/>
              <a:gd name="connsiteX54" fmla="*/ 1782730 w 3701143"/>
              <a:gd name="connsiteY54" fmla="*/ 2647032 h 2819717"/>
              <a:gd name="connsiteX55" fmla="*/ 1782725 w 3701143"/>
              <a:gd name="connsiteY55" fmla="*/ 2647034 h 2819717"/>
              <a:gd name="connsiteX56" fmla="*/ 1779381 w 3701143"/>
              <a:gd name="connsiteY56" fmla="*/ 2649206 h 2819717"/>
              <a:gd name="connsiteX57" fmla="*/ 1782730 w 3701143"/>
              <a:gd name="connsiteY57" fmla="*/ 2647032 h 2819717"/>
              <a:gd name="connsiteX58" fmla="*/ 1789512 w 3701143"/>
              <a:gd name="connsiteY58" fmla="*/ 2644118 h 2819717"/>
              <a:gd name="connsiteX59" fmla="*/ 1767841 w 3701143"/>
              <a:gd name="connsiteY59" fmla="*/ 2662963 h 2819717"/>
              <a:gd name="connsiteX60" fmla="*/ 1741715 w 3701143"/>
              <a:gd name="connsiteY60" fmla="*/ 2680380 h 2819717"/>
              <a:gd name="connsiteX61" fmla="*/ 1706881 w 3701143"/>
              <a:gd name="connsiteY61" fmla="*/ 2706505 h 2819717"/>
              <a:gd name="connsiteX62" fmla="*/ 1672046 w 3701143"/>
              <a:gd name="connsiteY62" fmla="*/ 2741340 h 2819717"/>
              <a:gd name="connsiteX63" fmla="*/ 1637212 w 3701143"/>
              <a:gd name="connsiteY63" fmla="*/ 2767465 h 2819717"/>
              <a:gd name="connsiteX64" fmla="*/ 1611086 w 3701143"/>
              <a:gd name="connsiteY64" fmla="*/ 2758757 h 2819717"/>
              <a:gd name="connsiteX65" fmla="*/ 1524001 w 3701143"/>
              <a:gd name="connsiteY65" fmla="*/ 2689088 h 2819717"/>
              <a:gd name="connsiteX66" fmla="*/ 1497875 w 3701143"/>
              <a:gd name="connsiteY66" fmla="*/ 2654254 h 2819717"/>
              <a:gd name="connsiteX67" fmla="*/ 1489166 w 3701143"/>
              <a:gd name="connsiteY67" fmla="*/ 2680380 h 2819717"/>
              <a:gd name="connsiteX68" fmla="*/ 1506584 w 3701143"/>
              <a:gd name="connsiteY68" fmla="*/ 2697797 h 2819717"/>
              <a:gd name="connsiteX69" fmla="*/ 1532709 w 3701143"/>
              <a:gd name="connsiteY69" fmla="*/ 2715214 h 2819717"/>
              <a:gd name="connsiteX70" fmla="*/ 1524001 w 3701143"/>
              <a:gd name="connsiteY70" fmla="*/ 2741340 h 2819717"/>
              <a:gd name="connsiteX71" fmla="*/ 1497875 w 3701143"/>
              <a:gd name="connsiteY71" fmla="*/ 2750048 h 2819717"/>
              <a:gd name="connsiteX72" fmla="*/ 1445624 w 3701143"/>
              <a:gd name="connsiteY72" fmla="*/ 2767465 h 2819717"/>
              <a:gd name="connsiteX73" fmla="*/ 1332412 w 3701143"/>
              <a:gd name="connsiteY73" fmla="*/ 2776174 h 2819717"/>
              <a:gd name="connsiteX74" fmla="*/ 1306286 w 3701143"/>
              <a:gd name="connsiteY74" fmla="*/ 2767465 h 2819717"/>
              <a:gd name="connsiteX75" fmla="*/ 1288869 w 3701143"/>
              <a:gd name="connsiteY75" fmla="*/ 2741340 h 2819717"/>
              <a:gd name="connsiteX76" fmla="*/ 1236618 w 3701143"/>
              <a:gd name="connsiteY76" fmla="*/ 2706505 h 2819717"/>
              <a:gd name="connsiteX77" fmla="*/ 1175658 w 3701143"/>
              <a:gd name="connsiteY77" fmla="*/ 2619420 h 2819717"/>
              <a:gd name="connsiteX78" fmla="*/ 1158241 w 3701143"/>
              <a:gd name="connsiteY78" fmla="*/ 2593294 h 2819717"/>
              <a:gd name="connsiteX79" fmla="*/ 1149532 w 3701143"/>
              <a:gd name="connsiteY79" fmla="*/ 2628128 h 2819717"/>
              <a:gd name="connsiteX80" fmla="*/ 1132115 w 3701143"/>
              <a:gd name="connsiteY80" fmla="*/ 2750048 h 2819717"/>
              <a:gd name="connsiteX81" fmla="*/ 1079864 w 3701143"/>
              <a:gd name="connsiteY81" fmla="*/ 2732631 h 2819717"/>
              <a:gd name="connsiteX82" fmla="*/ 957944 w 3701143"/>
              <a:gd name="connsiteY82" fmla="*/ 2723923 h 2819717"/>
              <a:gd name="connsiteX83" fmla="*/ 896984 w 3701143"/>
              <a:gd name="connsiteY83" fmla="*/ 2741340 h 2819717"/>
              <a:gd name="connsiteX84" fmla="*/ 879566 w 3701143"/>
              <a:gd name="connsiteY84" fmla="*/ 2758757 h 2819717"/>
              <a:gd name="connsiteX85" fmla="*/ 827315 w 3701143"/>
              <a:gd name="connsiteY85" fmla="*/ 2732631 h 2819717"/>
              <a:gd name="connsiteX86" fmla="*/ 792481 w 3701143"/>
              <a:gd name="connsiteY86" fmla="*/ 2715214 h 2819717"/>
              <a:gd name="connsiteX87" fmla="*/ 757646 w 3701143"/>
              <a:gd name="connsiteY87" fmla="*/ 2706505 h 2819717"/>
              <a:gd name="connsiteX88" fmla="*/ 748938 w 3701143"/>
              <a:gd name="connsiteY88" fmla="*/ 2750048 h 2819717"/>
              <a:gd name="connsiteX89" fmla="*/ 696686 w 3701143"/>
              <a:gd name="connsiteY89" fmla="*/ 2732631 h 2819717"/>
              <a:gd name="connsiteX90" fmla="*/ 644435 w 3701143"/>
              <a:gd name="connsiteY90" fmla="*/ 2697797 h 2819717"/>
              <a:gd name="connsiteX91" fmla="*/ 618309 w 3701143"/>
              <a:gd name="connsiteY91" fmla="*/ 2689088 h 2819717"/>
              <a:gd name="connsiteX92" fmla="*/ 539932 w 3701143"/>
              <a:gd name="connsiteY92" fmla="*/ 2619420 h 2819717"/>
              <a:gd name="connsiteX93" fmla="*/ 525959 w 3701143"/>
              <a:gd name="connsiteY93" fmla="*/ 2640202 h 2819717"/>
              <a:gd name="connsiteX94" fmla="*/ 520099 w 3701143"/>
              <a:gd name="connsiteY94" fmla="*/ 2648687 h 2819717"/>
              <a:gd name="connsiteX95" fmla="*/ 519239 w 3701143"/>
              <a:gd name="connsiteY95" fmla="*/ 2649840 h 2819717"/>
              <a:gd name="connsiteX96" fmla="*/ 519864 w 3701143"/>
              <a:gd name="connsiteY96" fmla="*/ 2649028 h 2819717"/>
              <a:gd name="connsiteX97" fmla="*/ 520099 w 3701143"/>
              <a:gd name="connsiteY97" fmla="*/ 2648687 h 2819717"/>
              <a:gd name="connsiteX98" fmla="*/ 521672 w 3701143"/>
              <a:gd name="connsiteY98" fmla="*/ 2646580 h 2819717"/>
              <a:gd name="connsiteX99" fmla="*/ 513806 w 3701143"/>
              <a:gd name="connsiteY99" fmla="*/ 2671671 h 2819717"/>
              <a:gd name="connsiteX100" fmla="*/ 496389 w 3701143"/>
              <a:gd name="connsiteY100" fmla="*/ 2697797 h 2819717"/>
              <a:gd name="connsiteX101" fmla="*/ 487681 w 3701143"/>
              <a:gd name="connsiteY101" fmla="*/ 2723923 h 2819717"/>
              <a:gd name="connsiteX102" fmla="*/ 461555 w 3701143"/>
              <a:gd name="connsiteY102" fmla="*/ 2732631 h 2819717"/>
              <a:gd name="connsiteX103" fmla="*/ 409304 w 3701143"/>
              <a:gd name="connsiteY103" fmla="*/ 2697797 h 2819717"/>
              <a:gd name="connsiteX104" fmla="*/ 391886 w 3701143"/>
              <a:gd name="connsiteY104" fmla="*/ 2680380 h 2819717"/>
              <a:gd name="connsiteX105" fmla="*/ 365761 w 3701143"/>
              <a:gd name="connsiteY105" fmla="*/ 2706505 h 2819717"/>
              <a:gd name="connsiteX106" fmla="*/ 330926 w 3701143"/>
              <a:gd name="connsiteY106" fmla="*/ 2750048 h 2819717"/>
              <a:gd name="connsiteX107" fmla="*/ 287384 w 3701143"/>
              <a:gd name="connsiteY107" fmla="*/ 2758757 h 2819717"/>
              <a:gd name="connsiteX108" fmla="*/ 235132 w 3701143"/>
              <a:gd name="connsiteY108" fmla="*/ 2732631 h 2819717"/>
              <a:gd name="connsiteX109" fmla="*/ 174172 w 3701143"/>
              <a:gd name="connsiteY109" fmla="*/ 2697797 h 2819717"/>
              <a:gd name="connsiteX110" fmla="*/ 130629 w 3701143"/>
              <a:gd name="connsiteY110" fmla="*/ 2689088 h 2819717"/>
              <a:gd name="connsiteX111" fmla="*/ 113212 w 3701143"/>
              <a:gd name="connsiteY111" fmla="*/ 2741340 h 2819717"/>
              <a:gd name="connsiteX112" fmla="*/ 95795 w 3701143"/>
              <a:gd name="connsiteY112" fmla="*/ 2767465 h 2819717"/>
              <a:gd name="connsiteX113" fmla="*/ 43544 w 3701143"/>
              <a:gd name="connsiteY113" fmla="*/ 2732631 h 2819717"/>
              <a:gd name="connsiteX114" fmla="*/ 3734 w 3701143"/>
              <a:gd name="connsiteY114" fmla="*/ 2704643 h 2819717"/>
              <a:gd name="connsiteX115" fmla="*/ 0 w 3701143"/>
              <a:gd name="connsiteY115" fmla="*/ 2703435 h 2819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3701143" h="2819717">
                <a:moveTo>
                  <a:pt x="0" y="0"/>
                </a:moveTo>
                <a:lnTo>
                  <a:pt x="3701143" y="0"/>
                </a:lnTo>
                <a:lnTo>
                  <a:pt x="3701143" y="2716085"/>
                </a:lnTo>
                <a:lnTo>
                  <a:pt x="3692435" y="2715214"/>
                </a:lnTo>
                <a:cubicBezTo>
                  <a:pt x="3683726" y="2718117"/>
                  <a:pt x="3675136" y="2721401"/>
                  <a:pt x="3666309" y="2723923"/>
                </a:cubicBezTo>
                <a:cubicBezTo>
                  <a:pt x="3637622" y="2732119"/>
                  <a:pt x="3617850" y="2735356"/>
                  <a:pt x="3587932" y="2741340"/>
                </a:cubicBezTo>
                <a:cubicBezTo>
                  <a:pt x="3566684" y="2734257"/>
                  <a:pt x="3552562" y="2732096"/>
                  <a:pt x="3535681" y="2715214"/>
                </a:cubicBezTo>
                <a:cubicBezTo>
                  <a:pt x="3528280" y="2707813"/>
                  <a:pt x="3524070" y="2697797"/>
                  <a:pt x="3518264" y="2689088"/>
                </a:cubicBezTo>
                <a:cubicBezTo>
                  <a:pt x="3479822" y="2701902"/>
                  <a:pt x="3500349" y="2693692"/>
                  <a:pt x="3457304" y="2715214"/>
                </a:cubicBezTo>
                <a:cubicBezTo>
                  <a:pt x="3440883" y="2723425"/>
                  <a:pt x="3422469" y="2726825"/>
                  <a:pt x="3405052" y="2732631"/>
                </a:cubicBezTo>
                <a:cubicBezTo>
                  <a:pt x="3396343" y="2729728"/>
                  <a:pt x="3386797" y="2728646"/>
                  <a:pt x="3378926" y="2723923"/>
                </a:cubicBezTo>
                <a:cubicBezTo>
                  <a:pt x="3365141" y="2715652"/>
                  <a:pt x="3352001" y="2692243"/>
                  <a:pt x="3344092" y="2680380"/>
                </a:cubicBezTo>
                <a:cubicBezTo>
                  <a:pt x="3332481" y="2662963"/>
                  <a:pt x="3319424" y="2646427"/>
                  <a:pt x="3309258" y="2628128"/>
                </a:cubicBezTo>
                <a:cubicBezTo>
                  <a:pt x="3296265" y="2604740"/>
                  <a:pt x="3293740" y="2547525"/>
                  <a:pt x="3291841" y="2532334"/>
                </a:cubicBezTo>
                <a:cubicBezTo>
                  <a:pt x="3289245" y="2511563"/>
                  <a:pt x="3268618" y="2567168"/>
                  <a:pt x="3257006" y="2584585"/>
                </a:cubicBezTo>
                <a:cubicBezTo>
                  <a:pt x="3187331" y="2631039"/>
                  <a:pt x="3271528" y="2570065"/>
                  <a:pt x="3213464" y="2628128"/>
                </a:cubicBezTo>
                <a:cubicBezTo>
                  <a:pt x="3155409" y="2686181"/>
                  <a:pt x="3216364" y="2602006"/>
                  <a:pt x="3169921" y="2671671"/>
                </a:cubicBezTo>
                <a:cubicBezTo>
                  <a:pt x="3143794" y="2689088"/>
                  <a:pt x="3140893" y="2686185"/>
                  <a:pt x="3126378" y="2715214"/>
                </a:cubicBezTo>
                <a:cubicBezTo>
                  <a:pt x="3122273" y="2723425"/>
                  <a:pt x="3125307" y="2736248"/>
                  <a:pt x="3117669" y="2741340"/>
                </a:cubicBezTo>
                <a:cubicBezTo>
                  <a:pt x="3105353" y="2749550"/>
                  <a:pt x="3088640" y="2747145"/>
                  <a:pt x="3074126" y="2750048"/>
                </a:cubicBezTo>
                <a:cubicBezTo>
                  <a:pt x="3062515" y="2747145"/>
                  <a:pt x="3046954" y="2750535"/>
                  <a:pt x="3039292" y="2741340"/>
                </a:cubicBezTo>
                <a:cubicBezTo>
                  <a:pt x="3026109" y="2725521"/>
                  <a:pt x="3042640" y="2688418"/>
                  <a:pt x="3013166" y="2680380"/>
                </a:cubicBezTo>
                <a:cubicBezTo>
                  <a:pt x="2987806" y="2673464"/>
                  <a:pt x="2960915" y="2674574"/>
                  <a:pt x="2934789" y="2671671"/>
                </a:cubicBezTo>
                <a:cubicBezTo>
                  <a:pt x="2926081" y="2677477"/>
                  <a:pt x="2911974" y="2679159"/>
                  <a:pt x="2908664" y="2689088"/>
                </a:cubicBezTo>
                <a:cubicBezTo>
                  <a:pt x="2904879" y="2700443"/>
                  <a:pt x="2925835" y="2715460"/>
                  <a:pt x="2917372" y="2723923"/>
                </a:cubicBezTo>
                <a:cubicBezTo>
                  <a:pt x="2904886" y="2736409"/>
                  <a:pt x="2882538" y="2729728"/>
                  <a:pt x="2865121" y="2732631"/>
                </a:cubicBezTo>
                <a:lnTo>
                  <a:pt x="2838995" y="2723923"/>
                </a:lnTo>
                <a:cubicBezTo>
                  <a:pt x="2766889" y="2699887"/>
                  <a:pt x="2802016" y="2716686"/>
                  <a:pt x="2734492" y="2671671"/>
                </a:cubicBezTo>
                <a:cubicBezTo>
                  <a:pt x="2725783" y="2668768"/>
                  <a:pt x="2717546" y="2662963"/>
                  <a:pt x="2708366" y="2662963"/>
                </a:cubicBezTo>
                <a:cubicBezTo>
                  <a:pt x="2683160" y="2662963"/>
                  <a:pt x="2671823" y="2682089"/>
                  <a:pt x="2656115" y="2697797"/>
                </a:cubicBezTo>
                <a:cubicBezTo>
                  <a:pt x="2635795" y="2700700"/>
                  <a:pt x="2613912" y="2698169"/>
                  <a:pt x="2595155" y="2706505"/>
                </a:cubicBezTo>
                <a:cubicBezTo>
                  <a:pt x="2578241" y="2714022"/>
                  <a:pt x="2572109" y="2755145"/>
                  <a:pt x="2569029" y="2767465"/>
                </a:cubicBezTo>
                <a:cubicBezTo>
                  <a:pt x="2542903" y="2770368"/>
                  <a:pt x="2516154" y="2769799"/>
                  <a:pt x="2490652" y="2776174"/>
                </a:cubicBezTo>
                <a:cubicBezTo>
                  <a:pt x="2480498" y="2778713"/>
                  <a:pt x="2473887" y="2788910"/>
                  <a:pt x="2464526" y="2793591"/>
                </a:cubicBezTo>
                <a:cubicBezTo>
                  <a:pt x="2392416" y="2829647"/>
                  <a:pt x="2487150" y="2769802"/>
                  <a:pt x="2412275" y="2819717"/>
                </a:cubicBezTo>
                <a:cubicBezTo>
                  <a:pt x="2403566" y="2813911"/>
                  <a:pt x="2393550" y="2809701"/>
                  <a:pt x="2386149" y="2802300"/>
                </a:cubicBezTo>
                <a:cubicBezTo>
                  <a:pt x="2365228" y="2781379"/>
                  <a:pt x="2370649" y="2774840"/>
                  <a:pt x="2360024" y="2750048"/>
                </a:cubicBezTo>
                <a:cubicBezTo>
                  <a:pt x="2354910" y="2738116"/>
                  <a:pt x="2345755" y="2727808"/>
                  <a:pt x="2342606" y="2715214"/>
                </a:cubicBezTo>
                <a:cubicBezTo>
                  <a:pt x="2320591" y="2627153"/>
                  <a:pt x="2358742" y="2662107"/>
                  <a:pt x="2307772" y="2628128"/>
                </a:cubicBezTo>
                <a:cubicBezTo>
                  <a:pt x="2307772" y="2628128"/>
                  <a:pt x="2263714" y="2665847"/>
                  <a:pt x="2246812" y="2689088"/>
                </a:cubicBezTo>
                <a:cubicBezTo>
                  <a:pt x="2239772" y="2698768"/>
                  <a:pt x="2242819" y="2712922"/>
                  <a:pt x="2238104" y="2723923"/>
                </a:cubicBezTo>
                <a:cubicBezTo>
                  <a:pt x="2233981" y="2733543"/>
                  <a:pt x="2226492" y="2741340"/>
                  <a:pt x="2220686" y="2750048"/>
                </a:cubicBezTo>
                <a:cubicBezTo>
                  <a:pt x="2211978" y="2747145"/>
                  <a:pt x="2202998" y="2744956"/>
                  <a:pt x="2194561" y="2741340"/>
                </a:cubicBezTo>
                <a:cubicBezTo>
                  <a:pt x="2170415" y="2730992"/>
                  <a:pt x="2143647" y="2716552"/>
                  <a:pt x="2124892" y="2697797"/>
                </a:cubicBezTo>
                <a:cubicBezTo>
                  <a:pt x="2077442" y="2650347"/>
                  <a:pt x="2122538" y="2670888"/>
                  <a:pt x="2072641" y="2654254"/>
                </a:cubicBezTo>
                <a:cubicBezTo>
                  <a:pt x="2028202" y="2669068"/>
                  <a:pt x="2061900" y="2653507"/>
                  <a:pt x="2020389" y="2689088"/>
                </a:cubicBezTo>
                <a:cubicBezTo>
                  <a:pt x="2001610" y="2705184"/>
                  <a:pt x="1973834" y="2719732"/>
                  <a:pt x="1959429" y="2741340"/>
                </a:cubicBezTo>
                <a:cubicBezTo>
                  <a:pt x="1914205" y="2809176"/>
                  <a:pt x="1987552" y="2730632"/>
                  <a:pt x="1933304" y="2784883"/>
                </a:cubicBezTo>
                <a:cubicBezTo>
                  <a:pt x="1933304" y="2784883"/>
                  <a:pt x="1903278" y="2756788"/>
                  <a:pt x="1889761" y="2741340"/>
                </a:cubicBezTo>
                <a:cubicBezTo>
                  <a:pt x="1882869" y="2733463"/>
                  <a:pt x="1878882" y="2723387"/>
                  <a:pt x="1872344" y="2715214"/>
                </a:cubicBezTo>
                <a:cubicBezTo>
                  <a:pt x="1867215" y="2708803"/>
                  <a:pt x="1859481" y="2704629"/>
                  <a:pt x="1854926" y="2697797"/>
                </a:cubicBezTo>
                <a:cubicBezTo>
                  <a:pt x="1847725" y="2686996"/>
                  <a:pt x="1844389" y="2673972"/>
                  <a:pt x="1837509" y="2662963"/>
                </a:cubicBezTo>
                <a:cubicBezTo>
                  <a:pt x="1829817" y="2650655"/>
                  <a:pt x="1820092" y="2639740"/>
                  <a:pt x="1811384" y="2628128"/>
                </a:cubicBezTo>
                <a:cubicBezTo>
                  <a:pt x="1801332" y="2634829"/>
                  <a:pt x="1794083" y="2639623"/>
                  <a:pt x="1788971" y="2642980"/>
                </a:cubicBezTo>
                <a:lnTo>
                  <a:pt x="1782730" y="2647032"/>
                </a:lnTo>
                <a:lnTo>
                  <a:pt x="1782725" y="2647034"/>
                </a:lnTo>
                <a:cubicBezTo>
                  <a:pt x="1779264" y="2649133"/>
                  <a:pt x="1776377" y="2651107"/>
                  <a:pt x="1779381" y="2649206"/>
                </a:cubicBezTo>
                <a:lnTo>
                  <a:pt x="1782730" y="2647032"/>
                </a:lnTo>
                <a:lnTo>
                  <a:pt x="1789512" y="2644118"/>
                </a:lnTo>
                <a:cubicBezTo>
                  <a:pt x="1788804" y="2645523"/>
                  <a:pt x="1783352" y="2650554"/>
                  <a:pt x="1767841" y="2662963"/>
                </a:cubicBezTo>
                <a:cubicBezTo>
                  <a:pt x="1759668" y="2669501"/>
                  <a:pt x="1750232" y="2674297"/>
                  <a:pt x="1741715" y="2680380"/>
                </a:cubicBezTo>
                <a:cubicBezTo>
                  <a:pt x="1729904" y="2688816"/>
                  <a:pt x="1718492" y="2697797"/>
                  <a:pt x="1706881" y="2706505"/>
                </a:cubicBezTo>
                <a:cubicBezTo>
                  <a:pt x="1693744" y="2716358"/>
                  <a:pt x="1684404" y="2730526"/>
                  <a:pt x="1672046" y="2741340"/>
                </a:cubicBezTo>
                <a:cubicBezTo>
                  <a:pt x="1661123" y="2750898"/>
                  <a:pt x="1648823" y="2758757"/>
                  <a:pt x="1637212" y="2767465"/>
                </a:cubicBezTo>
                <a:lnTo>
                  <a:pt x="1611086" y="2758757"/>
                </a:lnTo>
                <a:cubicBezTo>
                  <a:pt x="1583477" y="2749555"/>
                  <a:pt x="1543587" y="2711472"/>
                  <a:pt x="1524001" y="2689088"/>
                </a:cubicBezTo>
                <a:cubicBezTo>
                  <a:pt x="1514443" y="2678165"/>
                  <a:pt x="1511956" y="2657774"/>
                  <a:pt x="1497875" y="2654254"/>
                </a:cubicBezTo>
                <a:cubicBezTo>
                  <a:pt x="1488969" y="2652028"/>
                  <a:pt x="1492069" y="2671671"/>
                  <a:pt x="1489166" y="2680380"/>
                </a:cubicBezTo>
                <a:cubicBezTo>
                  <a:pt x="1494972" y="2686186"/>
                  <a:pt x="1500173" y="2692668"/>
                  <a:pt x="1506584" y="2697797"/>
                </a:cubicBezTo>
                <a:cubicBezTo>
                  <a:pt x="1514757" y="2704335"/>
                  <a:pt x="1528822" y="2705496"/>
                  <a:pt x="1532709" y="2715214"/>
                </a:cubicBezTo>
                <a:cubicBezTo>
                  <a:pt x="1536118" y="2723737"/>
                  <a:pt x="1526904" y="2732631"/>
                  <a:pt x="1524001" y="2741340"/>
                </a:cubicBezTo>
                <a:lnTo>
                  <a:pt x="1497875" y="2750048"/>
                </a:lnTo>
                <a:lnTo>
                  <a:pt x="1445624" y="2767465"/>
                </a:lnTo>
                <a:cubicBezTo>
                  <a:pt x="1407887" y="2770368"/>
                  <a:pt x="1370261" y="2776174"/>
                  <a:pt x="1332412" y="2776174"/>
                </a:cubicBezTo>
                <a:cubicBezTo>
                  <a:pt x="1323232" y="2776174"/>
                  <a:pt x="1313454" y="2773200"/>
                  <a:pt x="1306286" y="2767465"/>
                </a:cubicBezTo>
                <a:cubicBezTo>
                  <a:pt x="1298113" y="2760927"/>
                  <a:pt x="1294675" y="2750048"/>
                  <a:pt x="1288869" y="2741340"/>
                </a:cubicBezTo>
                <a:lnTo>
                  <a:pt x="1236618" y="2706505"/>
                </a:lnTo>
                <a:cubicBezTo>
                  <a:pt x="1181973" y="2670074"/>
                  <a:pt x="1187390" y="2666351"/>
                  <a:pt x="1175658" y="2619420"/>
                </a:cubicBezTo>
                <a:cubicBezTo>
                  <a:pt x="1169852" y="2610711"/>
                  <a:pt x="1168170" y="2589984"/>
                  <a:pt x="1158241" y="2593294"/>
                </a:cubicBezTo>
                <a:cubicBezTo>
                  <a:pt x="1146886" y="2597079"/>
                  <a:pt x="1151500" y="2616322"/>
                  <a:pt x="1149532" y="2628128"/>
                </a:cubicBezTo>
                <a:cubicBezTo>
                  <a:pt x="1142783" y="2668622"/>
                  <a:pt x="1137921" y="2709408"/>
                  <a:pt x="1132115" y="2750048"/>
                </a:cubicBezTo>
                <a:cubicBezTo>
                  <a:pt x="1132115" y="2750048"/>
                  <a:pt x="1098020" y="2735354"/>
                  <a:pt x="1079864" y="2732631"/>
                </a:cubicBezTo>
                <a:cubicBezTo>
                  <a:pt x="1039571" y="2726587"/>
                  <a:pt x="998584" y="2726826"/>
                  <a:pt x="957944" y="2723923"/>
                </a:cubicBezTo>
                <a:cubicBezTo>
                  <a:pt x="951432" y="2725551"/>
                  <a:pt x="905912" y="2735983"/>
                  <a:pt x="896984" y="2741340"/>
                </a:cubicBezTo>
                <a:cubicBezTo>
                  <a:pt x="889943" y="2745564"/>
                  <a:pt x="885372" y="2752951"/>
                  <a:pt x="879566" y="2758757"/>
                </a:cubicBezTo>
                <a:cubicBezTo>
                  <a:pt x="829362" y="2725287"/>
                  <a:pt x="877790" y="2754264"/>
                  <a:pt x="827315" y="2732631"/>
                </a:cubicBezTo>
                <a:cubicBezTo>
                  <a:pt x="815383" y="2727517"/>
                  <a:pt x="804636" y="2719772"/>
                  <a:pt x="792481" y="2715214"/>
                </a:cubicBezTo>
                <a:cubicBezTo>
                  <a:pt x="781274" y="2711011"/>
                  <a:pt x="766992" y="2699028"/>
                  <a:pt x="757646" y="2706505"/>
                </a:cubicBezTo>
                <a:cubicBezTo>
                  <a:pt x="746088" y="2715752"/>
                  <a:pt x="751841" y="2735534"/>
                  <a:pt x="748938" y="2750048"/>
                </a:cubicBezTo>
                <a:lnTo>
                  <a:pt x="696686" y="2732631"/>
                </a:lnTo>
                <a:cubicBezTo>
                  <a:pt x="676828" y="2726012"/>
                  <a:pt x="662733" y="2707963"/>
                  <a:pt x="644435" y="2697797"/>
                </a:cubicBezTo>
                <a:cubicBezTo>
                  <a:pt x="636410" y="2693339"/>
                  <a:pt x="626279" y="2693642"/>
                  <a:pt x="618309" y="2689088"/>
                </a:cubicBezTo>
                <a:cubicBezTo>
                  <a:pt x="588409" y="2672002"/>
                  <a:pt x="563537" y="2643025"/>
                  <a:pt x="539932" y="2619420"/>
                </a:cubicBezTo>
                <a:cubicBezTo>
                  <a:pt x="533693" y="2628778"/>
                  <a:pt x="529169" y="2635487"/>
                  <a:pt x="525959" y="2640202"/>
                </a:cubicBezTo>
                <a:lnTo>
                  <a:pt x="520099" y="2648687"/>
                </a:lnTo>
                <a:lnTo>
                  <a:pt x="519239" y="2649840"/>
                </a:lnTo>
                <a:cubicBezTo>
                  <a:pt x="518803" y="2650467"/>
                  <a:pt x="518878" y="2650415"/>
                  <a:pt x="519864" y="2649028"/>
                </a:cubicBezTo>
                <a:lnTo>
                  <a:pt x="520099" y="2648687"/>
                </a:lnTo>
                <a:lnTo>
                  <a:pt x="521672" y="2646580"/>
                </a:lnTo>
                <a:cubicBezTo>
                  <a:pt x="525886" y="2641272"/>
                  <a:pt x="531832" y="2635619"/>
                  <a:pt x="513806" y="2671671"/>
                </a:cubicBezTo>
                <a:cubicBezTo>
                  <a:pt x="509125" y="2681032"/>
                  <a:pt x="501070" y="2688435"/>
                  <a:pt x="496389" y="2697797"/>
                </a:cubicBezTo>
                <a:cubicBezTo>
                  <a:pt x="492284" y="2706008"/>
                  <a:pt x="494172" y="2717432"/>
                  <a:pt x="487681" y="2723923"/>
                </a:cubicBezTo>
                <a:cubicBezTo>
                  <a:pt x="481190" y="2730414"/>
                  <a:pt x="470264" y="2729728"/>
                  <a:pt x="461555" y="2732631"/>
                </a:cubicBezTo>
                <a:cubicBezTo>
                  <a:pt x="461555" y="2732631"/>
                  <a:pt x="426050" y="2710356"/>
                  <a:pt x="409304" y="2697797"/>
                </a:cubicBezTo>
                <a:cubicBezTo>
                  <a:pt x="402735" y="2692871"/>
                  <a:pt x="397692" y="2686186"/>
                  <a:pt x="391886" y="2680380"/>
                </a:cubicBezTo>
                <a:cubicBezTo>
                  <a:pt x="383178" y="2689088"/>
                  <a:pt x="373645" y="2697044"/>
                  <a:pt x="365761" y="2706505"/>
                </a:cubicBezTo>
                <a:cubicBezTo>
                  <a:pt x="358677" y="2715005"/>
                  <a:pt x="344066" y="2744417"/>
                  <a:pt x="330926" y="2750048"/>
                </a:cubicBezTo>
                <a:cubicBezTo>
                  <a:pt x="317321" y="2755879"/>
                  <a:pt x="301898" y="2755854"/>
                  <a:pt x="287384" y="2758757"/>
                </a:cubicBezTo>
                <a:cubicBezTo>
                  <a:pt x="212511" y="2708843"/>
                  <a:pt x="307243" y="2768686"/>
                  <a:pt x="235132" y="2732631"/>
                </a:cubicBezTo>
                <a:cubicBezTo>
                  <a:pt x="196911" y="2713520"/>
                  <a:pt x="219972" y="2713064"/>
                  <a:pt x="174172" y="2697797"/>
                </a:cubicBezTo>
                <a:cubicBezTo>
                  <a:pt x="160130" y="2693116"/>
                  <a:pt x="145143" y="2691991"/>
                  <a:pt x="130629" y="2689088"/>
                </a:cubicBezTo>
                <a:cubicBezTo>
                  <a:pt x="130629" y="2689088"/>
                  <a:pt x="120668" y="2724563"/>
                  <a:pt x="113212" y="2741340"/>
                </a:cubicBezTo>
                <a:cubicBezTo>
                  <a:pt x="108961" y="2750904"/>
                  <a:pt x="101601" y="2758757"/>
                  <a:pt x="95795" y="2767465"/>
                </a:cubicBezTo>
                <a:cubicBezTo>
                  <a:pt x="95795" y="2767465"/>
                  <a:pt x="60693" y="2744635"/>
                  <a:pt x="43544" y="2732631"/>
                </a:cubicBezTo>
                <a:cubicBezTo>
                  <a:pt x="7597" y="2707469"/>
                  <a:pt x="15768" y="2708618"/>
                  <a:pt x="3734" y="2704643"/>
                </a:cubicBezTo>
                <a:lnTo>
                  <a:pt x="0" y="2703435"/>
                </a:lnTo>
                <a:close/>
              </a:path>
            </a:pathLst>
          </a:custGeom>
          <a:solidFill>
            <a:schemeClr val="bg1"/>
          </a:solidFill>
          <a:ln w="635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Calibri"/>
              <a:ea typeface="Calibri"/>
              <a:cs typeface="Calibri"/>
            </a:endParaRPr>
          </a:p>
        </p:txBody>
      </p:sp>
      <p:sp>
        <p:nvSpPr>
          <p:cNvPr id="25" name="TextBox 24">
            <a:extLst>
              <a:ext uri="{FF2B5EF4-FFF2-40B4-BE49-F238E27FC236}">
                <a16:creationId xmlns:a16="http://schemas.microsoft.com/office/drawing/2014/main" id="{54DCC045-A6CD-B5C3-9193-BB270E9EB973}"/>
              </a:ext>
            </a:extLst>
          </p:cNvPr>
          <p:cNvSpPr txBox="1"/>
          <p:nvPr/>
        </p:nvSpPr>
        <p:spPr>
          <a:xfrm>
            <a:off x="6502095" y="4767836"/>
            <a:ext cx="5176410" cy="646331"/>
          </a:xfrm>
          <a:prstGeom prst="rect">
            <a:avLst/>
          </a:prstGeom>
          <a:noFill/>
        </p:spPr>
        <p:txBody>
          <a:bodyPr wrap="square" lIns="91440" tIns="45720" rIns="91440" bIns="45720" rtlCol="0" anchor="t">
            <a:spAutoFit/>
          </a:bodyPr>
          <a:lstStyle/>
          <a:p>
            <a:r>
              <a:rPr lang="en-US" b="1">
                <a:latin typeface="Calibri"/>
                <a:ea typeface="Calibri"/>
                <a:cs typeface="Calibri"/>
              </a:rPr>
              <a:t>‘Smart’ home devices used as weapons in website attack</a:t>
            </a:r>
          </a:p>
        </p:txBody>
      </p:sp>
      <p:sp>
        <p:nvSpPr>
          <p:cNvPr id="27" name="TextBox 26">
            <a:extLst>
              <a:ext uri="{FF2B5EF4-FFF2-40B4-BE49-F238E27FC236}">
                <a16:creationId xmlns:a16="http://schemas.microsoft.com/office/drawing/2014/main" id="{2350B8F1-97B9-FFA0-DF83-57BD1A6FAD6B}"/>
              </a:ext>
            </a:extLst>
          </p:cNvPr>
          <p:cNvSpPr txBox="1"/>
          <p:nvPr/>
        </p:nvSpPr>
        <p:spPr>
          <a:xfrm>
            <a:off x="4669" y="6137956"/>
            <a:ext cx="5619953" cy="600164"/>
          </a:xfrm>
          <a:prstGeom prst="rect">
            <a:avLst/>
          </a:prstGeom>
          <a:noFill/>
        </p:spPr>
        <p:txBody>
          <a:bodyPr wrap="square" rtlCol="0">
            <a:spAutoFit/>
          </a:bodyPr>
          <a:lstStyle/>
          <a:p>
            <a:r>
              <a:rPr lang="en-US" sz="1100">
                <a:latin typeface="Calibri"/>
                <a:ea typeface="Calibri"/>
                <a:cs typeface="Calibri"/>
              </a:rPr>
              <a:t>[1] </a:t>
            </a:r>
            <a:r>
              <a:rPr lang="en-US" sz="1100">
                <a:latin typeface="Calibri"/>
                <a:ea typeface="Calibri"/>
                <a:cs typeface="Calibri"/>
                <a:hlinkClick r:id="rId8"/>
              </a:rPr>
              <a:t>https://www.wired.com/story/infusion-pump-hack-dose-increase/</a:t>
            </a:r>
            <a:endParaRPr lang="en-US" sz="1100">
              <a:latin typeface="Calibri"/>
              <a:ea typeface="Calibri"/>
              <a:cs typeface="Calibri"/>
            </a:endParaRPr>
          </a:p>
          <a:p>
            <a:r>
              <a:rPr lang="en-US" sz="1100">
                <a:latin typeface="Calibri"/>
                <a:ea typeface="Calibri"/>
                <a:cs typeface="Calibri"/>
              </a:rPr>
              <a:t>[2] </a:t>
            </a:r>
            <a:r>
              <a:rPr lang="en-US" sz="1100">
                <a:latin typeface="Calibri"/>
                <a:ea typeface="Calibri"/>
                <a:cs typeface="Calibri"/>
                <a:hlinkClick r:id="rId9"/>
              </a:rPr>
              <a:t>https://thehackernews.com/2024/05/rockwell-advises-disconnecting-internet.html</a:t>
            </a:r>
            <a:r>
              <a:rPr lang="en-US" sz="1100">
                <a:latin typeface="Calibri"/>
                <a:ea typeface="Calibri"/>
                <a:cs typeface="Calibri"/>
              </a:rPr>
              <a:t> </a:t>
            </a:r>
          </a:p>
          <a:p>
            <a:r>
              <a:rPr lang="en-US" sz="1100">
                <a:latin typeface="Calibri"/>
                <a:ea typeface="Calibri"/>
                <a:cs typeface="Calibri"/>
              </a:rPr>
              <a:t>[3] </a:t>
            </a:r>
            <a:r>
              <a:rPr lang="en-US" sz="1100">
                <a:latin typeface="Calibri"/>
                <a:ea typeface="Calibri"/>
                <a:cs typeface="Calibri"/>
                <a:hlinkClick r:id="rId10"/>
              </a:rPr>
              <a:t>https://www.bbc.com/news/business-37776964</a:t>
            </a:r>
            <a:r>
              <a:rPr lang="en-US" sz="1100">
                <a:latin typeface="Calibri"/>
                <a:ea typeface="Calibri"/>
                <a:cs typeface="Calibri"/>
              </a:rPr>
              <a:t> </a:t>
            </a:r>
          </a:p>
        </p:txBody>
      </p:sp>
      <p:sp>
        <p:nvSpPr>
          <p:cNvPr id="28" name="TextBox 27">
            <a:extLst>
              <a:ext uri="{FF2B5EF4-FFF2-40B4-BE49-F238E27FC236}">
                <a16:creationId xmlns:a16="http://schemas.microsoft.com/office/drawing/2014/main" id="{E5414103-05D1-6B0B-1861-18C2D0E2568B}"/>
              </a:ext>
            </a:extLst>
          </p:cNvPr>
          <p:cNvSpPr txBox="1"/>
          <p:nvPr/>
        </p:nvSpPr>
        <p:spPr>
          <a:xfrm>
            <a:off x="6689487" y="1340475"/>
            <a:ext cx="489789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000">
                <a:latin typeface="Calibri"/>
                <a:ea typeface="Calibri"/>
                <a:cs typeface="Calibri"/>
              </a:rPr>
              <a:t>Numerous security issues</a:t>
            </a:r>
            <a:endParaRPr lang="en-US" sz="2000">
              <a:latin typeface="Calibri"/>
              <a:ea typeface="Calibri"/>
              <a:cs typeface="Calibri"/>
            </a:endParaRPr>
          </a:p>
        </p:txBody>
      </p:sp>
      <p:sp>
        <p:nvSpPr>
          <p:cNvPr id="3" name="Footer Placeholder 2">
            <a:extLst>
              <a:ext uri="{FF2B5EF4-FFF2-40B4-BE49-F238E27FC236}">
                <a16:creationId xmlns:a16="http://schemas.microsoft.com/office/drawing/2014/main" id="{527088FD-ED61-4BBA-FA2C-B34D83DEF0D4}"/>
              </a:ext>
            </a:extLst>
          </p:cNvPr>
          <p:cNvSpPr>
            <a:spLocks noGrp="1"/>
          </p:cNvSpPr>
          <p:nvPr>
            <p:ph type="ftr" sz="quarter" idx="11"/>
          </p:nvPr>
        </p:nvSpPr>
        <p:spPr/>
        <p:txBody>
          <a:bodyPr/>
          <a:lstStyle/>
          <a:p>
            <a:r>
              <a:rPr lang="en-US"/>
              <a:t>Control-Flow Attestation</a:t>
            </a:r>
            <a:endParaRPr lang="en-GB"/>
          </a:p>
        </p:txBody>
      </p:sp>
    </p:spTree>
    <p:extLst>
      <p:ext uri="{BB962C8B-B14F-4D97-AF65-F5344CB8AC3E}">
        <p14:creationId xmlns:p14="http://schemas.microsoft.com/office/powerpoint/2010/main" val="1517459941"/>
      </p:ext>
    </p:extLst>
  </p:cSld>
  <p:clrMapOvr>
    <a:masterClrMapping/>
  </p:clrMapOvr>
  <mc:AlternateContent xmlns:mc="http://schemas.openxmlformats.org/markup-compatibility/2006" xmlns:p14="http://schemas.microsoft.com/office/powerpoint/2010/main">
    <mc:Choice Requires="p14">
      <p:transition spd="slow" p14:dur="2000" advTm="75290"/>
    </mc:Choice>
    <mc:Fallback xmlns="">
      <p:transition spd="slow" advTm="7529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06E9EA3B-70E3-C367-2E76-E5A7F136509F}"/>
              </a:ext>
            </a:extLst>
          </p:cNvPr>
          <p:cNvSpPr/>
          <p:nvPr/>
        </p:nvSpPr>
        <p:spPr>
          <a:xfrm>
            <a:off x="6330804" y="1808757"/>
            <a:ext cx="2064151" cy="3713544"/>
          </a:xfrm>
          <a:prstGeom prst="rect">
            <a:avLst/>
          </a:prstGeom>
          <a:solidFill>
            <a:schemeClr val="bg2">
              <a:lumMod val="90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atin typeface="Calibri"/>
              <a:ea typeface="Calibri"/>
              <a:cs typeface="Calibri"/>
            </a:endParaRPr>
          </a:p>
        </p:txBody>
      </p:sp>
      <p:sp>
        <p:nvSpPr>
          <p:cNvPr id="2" name="Title 1">
            <a:extLst>
              <a:ext uri="{FF2B5EF4-FFF2-40B4-BE49-F238E27FC236}">
                <a16:creationId xmlns:a16="http://schemas.microsoft.com/office/drawing/2014/main" id="{C0CF4CBB-E6CF-EC08-3264-2C2B46064E04}"/>
              </a:ext>
            </a:extLst>
          </p:cNvPr>
          <p:cNvSpPr>
            <a:spLocks noGrp="1"/>
          </p:cNvSpPr>
          <p:nvPr>
            <p:ph type="title"/>
          </p:nvPr>
        </p:nvSpPr>
        <p:spPr>
          <a:xfrm>
            <a:off x="799618" y="-1407"/>
            <a:ext cx="10515600" cy="1325563"/>
          </a:xfrm>
        </p:spPr>
        <p:txBody>
          <a:bodyPr/>
          <a:lstStyle/>
          <a:p>
            <a:pPr algn="ctr"/>
            <a:r>
              <a:rPr lang="en-US" dirty="0">
                <a:latin typeface="Calibri"/>
                <a:ea typeface="Calibri"/>
                <a:cs typeface="Calibri"/>
              </a:rPr>
              <a:t>Challenge: Isolation of </a:t>
            </a:r>
            <a:r>
              <a:rPr lang="en-US" err="1">
                <a:latin typeface="Calibri"/>
                <a:ea typeface="Calibri"/>
                <a:cs typeface="Calibri"/>
              </a:rPr>
              <a:t>CFA</a:t>
            </a:r>
            <a:r>
              <a:rPr lang="en-US" baseline="-25000" err="1">
                <a:latin typeface="Calibri"/>
                <a:ea typeface="Calibri"/>
                <a:cs typeface="Calibri"/>
              </a:rPr>
              <a:t>Log</a:t>
            </a:r>
            <a:endParaRPr lang="en-US" baseline="-25000">
              <a:latin typeface="Calibri"/>
              <a:ea typeface="Calibri"/>
              <a:cs typeface="Calibri"/>
            </a:endParaRPr>
          </a:p>
        </p:txBody>
      </p:sp>
      <p:sp>
        <p:nvSpPr>
          <p:cNvPr id="5" name="Slide Number Placeholder 4">
            <a:extLst>
              <a:ext uri="{FF2B5EF4-FFF2-40B4-BE49-F238E27FC236}">
                <a16:creationId xmlns:a16="http://schemas.microsoft.com/office/drawing/2014/main" id="{ED23F383-9111-2279-3739-C95E9D866B05}"/>
              </a:ext>
            </a:extLst>
          </p:cNvPr>
          <p:cNvSpPr>
            <a:spLocks noGrp="1"/>
          </p:cNvSpPr>
          <p:nvPr>
            <p:ph type="sldNum" sz="quarter" idx="12"/>
          </p:nvPr>
        </p:nvSpPr>
        <p:spPr/>
        <p:txBody>
          <a:bodyPr/>
          <a:lstStyle/>
          <a:p>
            <a:fld id="{330EA680-D336-4FF7-8B7A-9848BB0A1C32}" type="slidenum">
              <a:rPr lang="en-US" smtClean="0">
                <a:latin typeface="Calibri"/>
                <a:ea typeface="Calibri"/>
                <a:cs typeface="Calibri"/>
              </a:rPr>
              <a:t>20</a:t>
            </a:fld>
            <a:endParaRPr lang="en-US">
              <a:latin typeface="Calibri"/>
              <a:ea typeface="Calibri"/>
              <a:cs typeface="Calibri"/>
            </a:endParaRPr>
          </a:p>
        </p:txBody>
      </p:sp>
      <p:cxnSp>
        <p:nvCxnSpPr>
          <p:cNvPr id="6" name="Straight Arrow Connector 5">
            <a:extLst>
              <a:ext uri="{FF2B5EF4-FFF2-40B4-BE49-F238E27FC236}">
                <a16:creationId xmlns:a16="http://schemas.microsoft.com/office/drawing/2014/main" id="{858D0E7C-B2B9-6118-3CEE-2F5185F0329D}"/>
              </a:ext>
            </a:extLst>
          </p:cNvPr>
          <p:cNvCxnSpPr>
            <a:cxnSpLocks/>
          </p:cNvCxnSpPr>
          <p:nvPr/>
        </p:nvCxnSpPr>
        <p:spPr>
          <a:xfrm>
            <a:off x="8397964" y="1700001"/>
            <a:ext cx="17362" cy="3962402"/>
          </a:xfrm>
          <a:prstGeom prst="straightConnector1">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E23244B-AD7E-8532-F95D-EA0F3AA4917F}"/>
              </a:ext>
            </a:extLst>
          </p:cNvPr>
          <p:cNvCxnSpPr>
            <a:cxnSpLocks/>
          </p:cNvCxnSpPr>
          <p:nvPr/>
        </p:nvCxnSpPr>
        <p:spPr>
          <a:xfrm>
            <a:off x="6333811" y="1699999"/>
            <a:ext cx="17362" cy="3962402"/>
          </a:xfrm>
          <a:prstGeom prst="straightConnector1">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596E6FFF-544A-0800-6183-906EC1F5F2DB}"/>
              </a:ext>
            </a:extLst>
          </p:cNvPr>
          <p:cNvCxnSpPr>
            <a:cxnSpLocks/>
          </p:cNvCxnSpPr>
          <p:nvPr/>
        </p:nvCxnSpPr>
        <p:spPr>
          <a:xfrm flipH="1" flipV="1">
            <a:off x="8465362" y="3069550"/>
            <a:ext cx="677119" cy="193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46F6E416-24A8-1172-057B-12D3308B9F62}"/>
              </a:ext>
            </a:extLst>
          </p:cNvPr>
          <p:cNvSpPr/>
          <p:nvPr/>
        </p:nvSpPr>
        <p:spPr>
          <a:xfrm>
            <a:off x="6378194" y="1948828"/>
            <a:ext cx="1996632" cy="2720050"/>
          </a:xfrm>
          <a:prstGeom prst="rect">
            <a:avLst/>
          </a:prstGeom>
          <a:solidFill>
            <a:schemeClr val="tx1">
              <a:lumMod val="50000"/>
              <a:lumOff val="50000"/>
            </a:schemeClr>
          </a:solidFill>
          <a:ln>
            <a:noFill/>
          </a:ln>
        </p:spPr>
        <p:style>
          <a:lnRef idx="1">
            <a:schemeClr val="accent6"/>
          </a:lnRef>
          <a:fillRef idx="3">
            <a:schemeClr val="accent6"/>
          </a:fillRef>
          <a:effectRef idx="2">
            <a:schemeClr val="accent6"/>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2400">
                <a:latin typeface="Calibri"/>
                <a:ea typeface="Calibri"/>
                <a:cs typeface="Calibri"/>
              </a:rPr>
              <a:t>Data</a:t>
            </a:r>
          </a:p>
        </p:txBody>
      </p:sp>
      <p:sp>
        <p:nvSpPr>
          <p:cNvPr id="41" name="Rectangle 40">
            <a:extLst>
              <a:ext uri="{FF2B5EF4-FFF2-40B4-BE49-F238E27FC236}">
                <a16:creationId xmlns:a16="http://schemas.microsoft.com/office/drawing/2014/main" id="{391E4A94-A96D-FA79-1E79-3F6C4E3DECFE}"/>
              </a:ext>
            </a:extLst>
          </p:cNvPr>
          <p:cNvSpPr/>
          <p:nvPr/>
        </p:nvSpPr>
        <p:spPr>
          <a:xfrm>
            <a:off x="6349676" y="2477236"/>
            <a:ext cx="2054505" cy="1794076"/>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algn="ctr"/>
            <a:r>
              <a:rPr lang="en-US" sz="2400">
                <a:solidFill>
                  <a:schemeClr val="tx1"/>
                </a:solidFill>
                <a:latin typeface="Calibri"/>
                <a:ea typeface="Calibri"/>
                <a:cs typeface="Calibri"/>
              </a:rPr>
              <a:t>CFA</a:t>
            </a:r>
            <a:r>
              <a:rPr lang="en-US" sz="2400" baseline="-25000">
                <a:solidFill>
                  <a:schemeClr val="tx1"/>
                </a:solidFill>
                <a:latin typeface="Calibri"/>
                <a:ea typeface="Calibri"/>
                <a:cs typeface="Calibri"/>
              </a:rPr>
              <a:t>Log</a:t>
            </a:r>
          </a:p>
        </p:txBody>
      </p:sp>
      <p:sp>
        <p:nvSpPr>
          <p:cNvPr id="45" name="Rectangle 44">
            <a:extLst>
              <a:ext uri="{FF2B5EF4-FFF2-40B4-BE49-F238E27FC236}">
                <a16:creationId xmlns:a16="http://schemas.microsoft.com/office/drawing/2014/main" id="{AB45EAD7-7DD6-1E23-8458-B48B716FA306}"/>
              </a:ext>
            </a:extLst>
          </p:cNvPr>
          <p:cNvSpPr/>
          <p:nvPr/>
        </p:nvSpPr>
        <p:spPr>
          <a:xfrm>
            <a:off x="6397483" y="4799304"/>
            <a:ext cx="1958051" cy="617315"/>
          </a:xfrm>
          <a:prstGeom prst="rect">
            <a:avLst/>
          </a:prstGeom>
          <a:solidFill>
            <a:schemeClr val="tx1">
              <a:lumMod val="50000"/>
              <a:lumOff val="50000"/>
            </a:schemeClr>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400">
                <a:latin typeface="Calibri"/>
                <a:ea typeface="Calibri"/>
                <a:cs typeface="Calibri"/>
              </a:rPr>
              <a:t>Code</a:t>
            </a:r>
          </a:p>
        </p:txBody>
      </p:sp>
      <p:sp>
        <p:nvSpPr>
          <p:cNvPr id="13" name="TextBox 12">
            <a:extLst>
              <a:ext uri="{FF2B5EF4-FFF2-40B4-BE49-F238E27FC236}">
                <a16:creationId xmlns:a16="http://schemas.microsoft.com/office/drawing/2014/main" id="{00BB0958-DC80-B2F5-16EF-C347BC31A1A2}"/>
              </a:ext>
            </a:extLst>
          </p:cNvPr>
          <p:cNvSpPr txBox="1"/>
          <p:nvPr/>
        </p:nvSpPr>
        <p:spPr>
          <a:xfrm>
            <a:off x="8868848" y="2580822"/>
            <a:ext cx="135918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Calibri"/>
                <a:ea typeface="Calibri"/>
                <a:cs typeface="Calibri"/>
              </a:rPr>
              <a:t>(</a:t>
            </a:r>
            <a:r>
              <a:rPr lang="en-US" sz="2400" dirty="0">
                <a:latin typeface="Brush Script MT"/>
                <a:ea typeface="Calibri"/>
                <a:cs typeface="Calibri"/>
              </a:rPr>
              <a:t>Log Reg</a:t>
            </a:r>
            <a:r>
              <a:rPr lang="en-US" sz="2400" dirty="0">
                <a:latin typeface="Calibri"/>
                <a:ea typeface="Calibri"/>
                <a:cs typeface="Calibri"/>
              </a:rPr>
              <a:t>)</a:t>
            </a:r>
          </a:p>
        </p:txBody>
      </p:sp>
      <p:sp>
        <p:nvSpPr>
          <p:cNvPr id="17" name="TextBox 23">
            <a:extLst>
              <a:ext uri="{FF2B5EF4-FFF2-40B4-BE49-F238E27FC236}">
                <a16:creationId xmlns:a16="http://schemas.microsoft.com/office/drawing/2014/main" id="{DBDA0830-03DB-5ABF-CA67-3F9A364D38AC}"/>
              </a:ext>
            </a:extLst>
          </p:cNvPr>
          <p:cNvSpPr txBox="1"/>
          <p:nvPr/>
        </p:nvSpPr>
        <p:spPr>
          <a:xfrm>
            <a:off x="8760395" y="2150485"/>
            <a:ext cx="1701722"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latin typeface="Calibri"/>
                <a:ea typeface="Calibri"/>
                <a:cs typeface="Calibri"/>
              </a:rPr>
              <a:t>Log head</a:t>
            </a:r>
          </a:p>
          <a:p>
            <a:endParaRPr lang="en-US" sz="2400">
              <a:latin typeface="Calibri"/>
              <a:ea typeface="Calibri"/>
              <a:cs typeface="Calibri"/>
            </a:endParaRPr>
          </a:p>
        </p:txBody>
      </p:sp>
      <p:sp>
        <p:nvSpPr>
          <p:cNvPr id="9" name="TextBox 8">
            <a:extLst>
              <a:ext uri="{FF2B5EF4-FFF2-40B4-BE49-F238E27FC236}">
                <a16:creationId xmlns:a16="http://schemas.microsoft.com/office/drawing/2014/main" id="{9FDE4B71-A565-D947-FA50-BF6F4355B5FF}"/>
              </a:ext>
            </a:extLst>
          </p:cNvPr>
          <p:cNvSpPr txBox="1"/>
          <p:nvPr/>
        </p:nvSpPr>
        <p:spPr>
          <a:xfrm>
            <a:off x="4227879" y="4001773"/>
            <a:ext cx="1818455" cy="400110"/>
          </a:xfrm>
          <a:prstGeom prst="rect">
            <a:avLst/>
          </a:prstGeom>
          <a:solidFill>
            <a:srgbClr val="FF0300">
              <a:alpha val="20000"/>
            </a:srgb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latin typeface="Calibri"/>
                <a:ea typeface="Calibri"/>
                <a:cs typeface="Calibri"/>
              </a:rPr>
              <a:t>store </a:t>
            </a:r>
            <a:r>
              <a:rPr lang="en-GB" sz="2000" err="1">
                <a:latin typeface="Calibri"/>
                <a:ea typeface="Calibri"/>
                <a:cs typeface="Calibri"/>
              </a:rPr>
              <a:t>val</a:t>
            </a:r>
            <a:r>
              <a:rPr lang="en-GB" sz="2000" dirty="0">
                <a:latin typeface="Calibri"/>
                <a:ea typeface="Calibri"/>
                <a:cs typeface="Calibri"/>
              </a:rPr>
              <a:t>, </a:t>
            </a:r>
            <a:r>
              <a:rPr lang="en-GB" sz="2000" err="1">
                <a:latin typeface="Calibri"/>
                <a:ea typeface="Calibri"/>
                <a:cs typeface="Calibri"/>
              </a:rPr>
              <a:t>addr</a:t>
            </a:r>
            <a:endParaRPr lang="en-GB" sz="2000">
              <a:latin typeface="Calibri"/>
              <a:ea typeface="Calibri"/>
              <a:cs typeface="Calibri"/>
            </a:endParaRPr>
          </a:p>
        </p:txBody>
      </p:sp>
      <p:sp>
        <p:nvSpPr>
          <p:cNvPr id="29" name="Rectangle 28">
            <a:extLst>
              <a:ext uri="{FF2B5EF4-FFF2-40B4-BE49-F238E27FC236}">
                <a16:creationId xmlns:a16="http://schemas.microsoft.com/office/drawing/2014/main" id="{29E022A8-7434-C50B-1897-FD4A65DD6D12}"/>
              </a:ext>
            </a:extLst>
          </p:cNvPr>
          <p:cNvSpPr/>
          <p:nvPr/>
        </p:nvSpPr>
        <p:spPr>
          <a:xfrm>
            <a:off x="6605493" y="2548110"/>
            <a:ext cx="1581873" cy="32794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chemeClr val="tx1"/>
                </a:solidFill>
                <a:latin typeface="Lucida Sans Typewriter"/>
                <a:ea typeface="Calibri"/>
                <a:cs typeface="Calibri"/>
              </a:rPr>
              <a:t>BB1</a:t>
            </a:r>
          </a:p>
        </p:txBody>
      </p:sp>
      <p:sp>
        <p:nvSpPr>
          <p:cNvPr id="30" name="Rectangle 29">
            <a:extLst>
              <a:ext uri="{FF2B5EF4-FFF2-40B4-BE49-F238E27FC236}">
                <a16:creationId xmlns:a16="http://schemas.microsoft.com/office/drawing/2014/main" id="{019B36DF-84A5-5343-A233-B353E2988B51}"/>
              </a:ext>
            </a:extLst>
          </p:cNvPr>
          <p:cNvSpPr/>
          <p:nvPr/>
        </p:nvSpPr>
        <p:spPr>
          <a:xfrm>
            <a:off x="6612473" y="2970336"/>
            <a:ext cx="1581873" cy="32794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latin typeface="Calibri"/>
                <a:ea typeface="Calibri"/>
                <a:cs typeface="Calibri"/>
              </a:rPr>
              <a:t>BB3</a:t>
            </a:r>
          </a:p>
        </p:txBody>
      </p:sp>
      <p:sp>
        <p:nvSpPr>
          <p:cNvPr id="48" name="TextBox 30">
            <a:extLst>
              <a:ext uri="{FF2B5EF4-FFF2-40B4-BE49-F238E27FC236}">
                <a16:creationId xmlns:a16="http://schemas.microsoft.com/office/drawing/2014/main" id="{97F376CE-6FE9-843D-9B9E-308C53AD05DD}"/>
              </a:ext>
            </a:extLst>
          </p:cNvPr>
          <p:cNvSpPr txBox="1"/>
          <p:nvPr/>
        </p:nvSpPr>
        <p:spPr>
          <a:xfrm>
            <a:off x="6197405" y="5767686"/>
            <a:ext cx="2915121"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i="1" dirty="0">
                <a:latin typeface="Brush Script MT"/>
                <a:ea typeface="Calibri"/>
                <a:cs typeface="Calibri"/>
              </a:rPr>
              <a:t>P </a:t>
            </a:r>
            <a:r>
              <a:rPr lang="en-US" sz="2400" dirty="0">
                <a:latin typeface="Calibri"/>
                <a:ea typeface="Calibri"/>
                <a:cs typeface="Calibri"/>
              </a:rPr>
              <a:t>'s Address Space</a:t>
            </a:r>
            <a:endParaRPr lang="en-US" dirty="0">
              <a:latin typeface="Calibri"/>
              <a:ea typeface="Calibri"/>
              <a:cs typeface="Calibri"/>
            </a:endParaRPr>
          </a:p>
        </p:txBody>
      </p:sp>
      <p:sp>
        <p:nvSpPr>
          <p:cNvPr id="51" name="Rectangle: Rounded Corners 6">
            <a:extLst>
              <a:ext uri="{FF2B5EF4-FFF2-40B4-BE49-F238E27FC236}">
                <a16:creationId xmlns:a16="http://schemas.microsoft.com/office/drawing/2014/main" id="{97C696EF-94FB-1885-AFAC-2F53420FF06F}"/>
              </a:ext>
            </a:extLst>
          </p:cNvPr>
          <p:cNvSpPr/>
          <p:nvPr/>
        </p:nvSpPr>
        <p:spPr>
          <a:xfrm>
            <a:off x="2506572" y="2155805"/>
            <a:ext cx="607670" cy="327949"/>
          </a:xfrm>
          <a:prstGeom prst="roundRect">
            <a:avLst/>
          </a:prstGeom>
          <a:solidFill>
            <a:schemeClr val="accent2"/>
          </a:solidFill>
          <a:ln>
            <a:solidFill>
              <a:schemeClr val="tx1"/>
            </a:solidFill>
          </a:ln>
        </p:spPr>
        <p:style>
          <a:lnRef idx="1">
            <a:schemeClr val="accent6"/>
          </a:lnRef>
          <a:fillRef idx="2">
            <a:schemeClr val="accent6"/>
          </a:fillRef>
          <a:effectRef idx="1">
            <a:schemeClr val="accent6"/>
          </a:effectRef>
          <a:fontRef idx="minor">
            <a:schemeClr val="dk1"/>
          </a:fontRef>
        </p:style>
        <p:txBody>
          <a:bodyPr lIns="91440" tIns="45720" rIns="91440" bIns="45720" rtlCol="0" anchor="ctr"/>
          <a:lstStyle/>
          <a:p>
            <a:pPr algn="ctr"/>
            <a:r>
              <a:rPr lang="en-US" sz="1600" b="1" dirty="0">
                <a:latin typeface="Lucida Sans Typewriter"/>
                <a:ea typeface="Calibri Light"/>
                <a:cs typeface="Calibri"/>
              </a:rPr>
              <a:t>BB1</a:t>
            </a:r>
          </a:p>
        </p:txBody>
      </p:sp>
      <p:sp>
        <p:nvSpPr>
          <p:cNvPr id="52" name="Rectangle: Rounded Corners 8">
            <a:extLst>
              <a:ext uri="{FF2B5EF4-FFF2-40B4-BE49-F238E27FC236}">
                <a16:creationId xmlns:a16="http://schemas.microsoft.com/office/drawing/2014/main" id="{D3F7B813-0EBA-6166-5DEC-AD23C2704D96}"/>
              </a:ext>
            </a:extLst>
          </p:cNvPr>
          <p:cNvSpPr/>
          <p:nvPr/>
        </p:nvSpPr>
        <p:spPr>
          <a:xfrm>
            <a:off x="2911686" y="3081779"/>
            <a:ext cx="607670" cy="327949"/>
          </a:xfrm>
          <a:prstGeom prst="roundRect">
            <a:avLst/>
          </a:prstGeom>
          <a:solidFill>
            <a:schemeClr val="accent2"/>
          </a:solidFill>
          <a:ln>
            <a:solidFill>
              <a:schemeClr val="tx1"/>
            </a:solidFill>
          </a:ln>
        </p:spPr>
        <p:style>
          <a:lnRef idx="1">
            <a:schemeClr val="accent6"/>
          </a:lnRef>
          <a:fillRef idx="2">
            <a:schemeClr val="accent6"/>
          </a:fillRef>
          <a:effectRef idx="1">
            <a:schemeClr val="accent6"/>
          </a:effectRef>
          <a:fontRef idx="minor">
            <a:schemeClr val="dk1"/>
          </a:fontRef>
        </p:style>
        <p:txBody>
          <a:bodyPr lIns="91440" tIns="45720" rIns="91440" bIns="45720" rtlCol="0" anchor="ctr"/>
          <a:lstStyle/>
          <a:p>
            <a:pPr algn="ctr"/>
            <a:r>
              <a:rPr lang="en-US" sz="1600" b="1" dirty="0">
                <a:latin typeface="Lucida Sans Typewriter"/>
                <a:ea typeface="Calibri Light"/>
                <a:cs typeface="Calibri"/>
              </a:rPr>
              <a:t>BB2</a:t>
            </a:r>
          </a:p>
        </p:txBody>
      </p:sp>
      <p:sp>
        <p:nvSpPr>
          <p:cNvPr id="53" name="Rectangle: Rounded Corners 10">
            <a:extLst>
              <a:ext uri="{FF2B5EF4-FFF2-40B4-BE49-F238E27FC236}">
                <a16:creationId xmlns:a16="http://schemas.microsoft.com/office/drawing/2014/main" id="{DF01BE48-25B1-7A01-ABA5-17866D0D65E9}"/>
              </a:ext>
            </a:extLst>
          </p:cNvPr>
          <p:cNvSpPr/>
          <p:nvPr/>
        </p:nvSpPr>
        <p:spPr>
          <a:xfrm>
            <a:off x="1995355" y="3081778"/>
            <a:ext cx="607670" cy="327949"/>
          </a:xfrm>
          <a:prstGeom prst="roundRect">
            <a:avLst/>
          </a:prstGeom>
          <a:solidFill>
            <a:schemeClr val="accent6">
              <a:lumMod val="40000"/>
              <a:lumOff val="60000"/>
            </a:schemeClr>
          </a:solidFill>
          <a:ln>
            <a:solidFill>
              <a:schemeClr val="accent3"/>
            </a:solidFill>
          </a:ln>
        </p:spPr>
        <p:style>
          <a:lnRef idx="1">
            <a:schemeClr val="accent6"/>
          </a:lnRef>
          <a:fillRef idx="2">
            <a:schemeClr val="accent6"/>
          </a:fillRef>
          <a:effectRef idx="1">
            <a:schemeClr val="accent6"/>
          </a:effectRef>
          <a:fontRef idx="minor">
            <a:schemeClr val="dk1"/>
          </a:fontRef>
        </p:style>
        <p:txBody>
          <a:bodyPr lIns="91440" tIns="45720" rIns="91440" bIns="45720" rtlCol="0" anchor="ctr"/>
          <a:lstStyle/>
          <a:p>
            <a:pPr algn="ctr"/>
            <a:r>
              <a:rPr lang="en-US" sz="1600" b="1" dirty="0">
                <a:latin typeface="Lucida Sans Typewriter"/>
                <a:ea typeface="Calibri Light"/>
                <a:cs typeface="Calibri"/>
              </a:rPr>
              <a:t>BB3</a:t>
            </a:r>
          </a:p>
        </p:txBody>
      </p:sp>
      <p:sp>
        <p:nvSpPr>
          <p:cNvPr id="54" name="Rectangle: Rounded Corners 14">
            <a:extLst>
              <a:ext uri="{FF2B5EF4-FFF2-40B4-BE49-F238E27FC236}">
                <a16:creationId xmlns:a16="http://schemas.microsoft.com/office/drawing/2014/main" id="{C9FDB5CA-F187-A491-7F26-27C2809E053D}"/>
              </a:ext>
            </a:extLst>
          </p:cNvPr>
          <p:cNvSpPr/>
          <p:nvPr/>
        </p:nvSpPr>
        <p:spPr>
          <a:xfrm>
            <a:off x="2477635" y="3998108"/>
            <a:ext cx="607670" cy="327949"/>
          </a:xfrm>
          <a:prstGeom prst="roundRect">
            <a:avLst/>
          </a:prstGeom>
        </p:spPr>
        <p:style>
          <a:lnRef idx="1">
            <a:schemeClr val="accent6"/>
          </a:lnRef>
          <a:fillRef idx="2">
            <a:schemeClr val="accent6"/>
          </a:fillRef>
          <a:effectRef idx="1">
            <a:schemeClr val="accent6"/>
          </a:effectRef>
          <a:fontRef idx="minor">
            <a:schemeClr val="dk1"/>
          </a:fontRef>
        </p:style>
        <p:txBody>
          <a:bodyPr lIns="91440" tIns="45720" rIns="91440" bIns="45720" rtlCol="0" anchor="ctr"/>
          <a:lstStyle/>
          <a:p>
            <a:pPr algn="ctr"/>
            <a:r>
              <a:rPr lang="en-US" sz="1600" b="1" dirty="0">
                <a:latin typeface="Lucida Sans Typewriter"/>
                <a:ea typeface="Calibri Light"/>
                <a:cs typeface="Calibri"/>
              </a:rPr>
              <a:t>BB4</a:t>
            </a:r>
          </a:p>
        </p:txBody>
      </p:sp>
      <p:sp>
        <p:nvSpPr>
          <p:cNvPr id="55" name="Rectangle: Rounded Corners 17">
            <a:extLst>
              <a:ext uri="{FF2B5EF4-FFF2-40B4-BE49-F238E27FC236}">
                <a16:creationId xmlns:a16="http://schemas.microsoft.com/office/drawing/2014/main" id="{AE50E4A5-AFD3-9EA0-A9D1-4194C97023FA}"/>
              </a:ext>
            </a:extLst>
          </p:cNvPr>
          <p:cNvSpPr/>
          <p:nvPr/>
        </p:nvSpPr>
        <p:spPr>
          <a:xfrm>
            <a:off x="3278217" y="3998107"/>
            <a:ext cx="607670" cy="327949"/>
          </a:xfrm>
          <a:prstGeom prst="roundRect">
            <a:avLst/>
          </a:prstGeom>
          <a:solidFill>
            <a:schemeClr val="accent2"/>
          </a:solidFill>
          <a:ln>
            <a:solidFill>
              <a:schemeClr val="tx1"/>
            </a:solidFill>
          </a:ln>
        </p:spPr>
        <p:style>
          <a:lnRef idx="1">
            <a:schemeClr val="accent6"/>
          </a:lnRef>
          <a:fillRef idx="2">
            <a:schemeClr val="accent6"/>
          </a:fillRef>
          <a:effectRef idx="1">
            <a:schemeClr val="accent6"/>
          </a:effectRef>
          <a:fontRef idx="minor">
            <a:schemeClr val="dk1"/>
          </a:fontRef>
        </p:style>
        <p:txBody>
          <a:bodyPr lIns="91440" tIns="45720" rIns="91440" bIns="45720" rtlCol="0" anchor="ctr"/>
          <a:lstStyle/>
          <a:p>
            <a:pPr algn="ctr"/>
            <a:r>
              <a:rPr lang="en-US" sz="1600" b="1" dirty="0">
                <a:latin typeface="Lucida Sans Typewriter"/>
                <a:ea typeface="Calibri Light"/>
                <a:cs typeface="Calibri"/>
              </a:rPr>
              <a:t>BB5</a:t>
            </a:r>
          </a:p>
        </p:txBody>
      </p:sp>
      <p:sp>
        <p:nvSpPr>
          <p:cNvPr id="56" name="Rectangle: Rounded Corners 20">
            <a:extLst>
              <a:ext uri="{FF2B5EF4-FFF2-40B4-BE49-F238E27FC236}">
                <a16:creationId xmlns:a16="http://schemas.microsoft.com/office/drawing/2014/main" id="{5F61A9D1-12D8-B6E4-B30C-1A693CB0ABCA}"/>
              </a:ext>
            </a:extLst>
          </p:cNvPr>
          <p:cNvSpPr/>
          <p:nvPr/>
        </p:nvSpPr>
        <p:spPr>
          <a:xfrm>
            <a:off x="2091812" y="5059120"/>
            <a:ext cx="607670" cy="327949"/>
          </a:xfrm>
          <a:prstGeom prst="roundRect">
            <a:avLst/>
          </a:prstGeom>
          <a:solidFill>
            <a:schemeClr val="accent2"/>
          </a:solidFill>
          <a:ln>
            <a:solidFill>
              <a:schemeClr val="tx1"/>
            </a:solidFill>
          </a:ln>
        </p:spPr>
        <p:style>
          <a:lnRef idx="1">
            <a:schemeClr val="accent6"/>
          </a:lnRef>
          <a:fillRef idx="2">
            <a:schemeClr val="accent6"/>
          </a:fillRef>
          <a:effectRef idx="1">
            <a:schemeClr val="accent6"/>
          </a:effectRef>
          <a:fontRef idx="minor">
            <a:schemeClr val="dk1"/>
          </a:fontRef>
        </p:style>
        <p:txBody>
          <a:bodyPr lIns="91440" tIns="45720" rIns="91440" bIns="45720" rtlCol="0" anchor="ctr"/>
          <a:lstStyle/>
          <a:p>
            <a:pPr algn="ctr"/>
            <a:r>
              <a:rPr lang="en-US" sz="1600" b="1" dirty="0">
                <a:latin typeface="Lucida Sans Typewriter"/>
                <a:ea typeface="Calibri Light"/>
                <a:cs typeface="Calibri"/>
              </a:rPr>
              <a:t>BB6</a:t>
            </a:r>
          </a:p>
        </p:txBody>
      </p:sp>
      <p:cxnSp>
        <p:nvCxnSpPr>
          <p:cNvPr id="57" name="Straight Arrow Connector 56">
            <a:extLst>
              <a:ext uri="{FF2B5EF4-FFF2-40B4-BE49-F238E27FC236}">
                <a16:creationId xmlns:a16="http://schemas.microsoft.com/office/drawing/2014/main" id="{2E483607-6762-FC2F-9165-A9EDEC4E849A}"/>
              </a:ext>
            </a:extLst>
          </p:cNvPr>
          <p:cNvCxnSpPr/>
          <p:nvPr/>
        </p:nvCxnSpPr>
        <p:spPr>
          <a:xfrm>
            <a:off x="2302674" y="3414050"/>
            <a:ext cx="46297" cy="1637814"/>
          </a:xfrm>
          <a:prstGeom prst="straightConnector1">
            <a:avLst/>
          </a:prstGeom>
          <a:ln w="12700">
            <a:headEnd type="none"/>
            <a:tailEnd type="arrow"/>
          </a:ln>
        </p:spPr>
        <p:style>
          <a:lnRef idx="1">
            <a:schemeClr val="accent6"/>
          </a:lnRef>
          <a:fillRef idx="2">
            <a:schemeClr val="accent6"/>
          </a:fillRef>
          <a:effectRef idx="1">
            <a:schemeClr val="accent6"/>
          </a:effectRef>
          <a:fontRef idx="minor">
            <a:schemeClr val="dk1"/>
          </a:fontRef>
        </p:style>
      </p:cxnSp>
      <p:cxnSp>
        <p:nvCxnSpPr>
          <p:cNvPr id="58" name="Straight Arrow Connector 57">
            <a:extLst>
              <a:ext uri="{FF2B5EF4-FFF2-40B4-BE49-F238E27FC236}">
                <a16:creationId xmlns:a16="http://schemas.microsoft.com/office/drawing/2014/main" id="{7C565372-1EC4-687C-8E48-85A2373C8574}"/>
              </a:ext>
            </a:extLst>
          </p:cNvPr>
          <p:cNvCxnSpPr>
            <a:cxnSpLocks/>
          </p:cNvCxnSpPr>
          <p:nvPr/>
        </p:nvCxnSpPr>
        <p:spPr>
          <a:xfrm flipH="1">
            <a:off x="2377907" y="2507365"/>
            <a:ext cx="387751" cy="557511"/>
          </a:xfrm>
          <a:prstGeom prst="straightConnector1">
            <a:avLst/>
          </a:prstGeom>
          <a:ln w="28575">
            <a:solidFill>
              <a:schemeClr val="tx1"/>
            </a:solidFill>
            <a:headEnd type="none"/>
            <a:tailEnd type="arrow"/>
          </a:ln>
        </p:spPr>
        <p:style>
          <a:lnRef idx="1">
            <a:schemeClr val="accent6"/>
          </a:lnRef>
          <a:fillRef idx="2">
            <a:schemeClr val="accent6"/>
          </a:fillRef>
          <a:effectRef idx="1">
            <a:schemeClr val="accent6"/>
          </a:effectRef>
          <a:fontRef idx="minor">
            <a:schemeClr val="dk1"/>
          </a:fontRef>
        </p:style>
      </p:cxnSp>
      <p:cxnSp>
        <p:nvCxnSpPr>
          <p:cNvPr id="59" name="Straight Arrow Connector 58">
            <a:extLst>
              <a:ext uri="{FF2B5EF4-FFF2-40B4-BE49-F238E27FC236}">
                <a16:creationId xmlns:a16="http://schemas.microsoft.com/office/drawing/2014/main" id="{12DEECEF-2CDA-9EAE-D05C-5B6630F8F803}"/>
              </a:ext>
            </a:extLst>
          </p:cNvPr>
          <p:cNvCxnSpPr>
            <a:cxnSpLocks/>
          </p:cNvCxnSpPr>
          <p:nvPr/>
        </p:nvCxnSpPr>
        <p:spPr>
          <a:xfrm>
            <a:off x="2794595" y="2507366"/>
            <a:ext cx="306733" cy="567156"/>
          </a:xfrm>
          <a:prstGeom prst="straightConnector1">
            <a:avLst/>
          </a:prstGeom>
          <a:ln w="28575">
            <a:solidFill>
              <a:schemeClr val="tx1"/>
            </a:solidFill>
            <a:headEnd type="none"/>
            <a:tailEnd type="arrow"/>
          </a:ln>
        </p:spPr>
        <p:style>
          <a:lnRef idx="1">
            <a:schemeClr val="accent6"/>
          </a:lnRef>
          <a:fillRef idx="2">
            <a:schemeClr val="accent6"/>
          </a:fillRef>
          <a:effectRef idx="1">
            <a:schemeClr val="accent6"/>
          </a:effectRef>
          <a:fontRef idx="minor">
            <a:schemeClr val="dk1"/>
          </a:fontRef>
        </p:style>
      </p:cxnSp>
      <p:cxnSp>
        <p:nvCxnSpPr>
          <p:cNvPr id="60" name="Straight Arrow Connector 59">
            <a:extLst>
              <a:ext uri="{FF2B5EF4-FFF2-40B4-BE49-F238E27FC236}">
                <a16:creationId xmlns:a16="http://schemas.microsoft.com/office/drawing/2014/main" id="{5F6A85ED-2988-E08E-EA82-12AA77615DF1}"/>
              </a:ext>
            </a:extLst>
          </p:cNvPr>
          <p:cNvCxnSpPr>
            <a:cxnSpLocks/>
          </p:cNvCxnSpPr>
          <p:nvPr/>
        </p:nvCxnSpPr>
        <p:spPr>
          <a:xfrm flipH="1">
            <a:off x="2821604" y="3414049"/>
            <a:ext cx="387751" cy="557511"/>
          </a:xfrm>
          <a:prstGeom prst="straightConnector1">
            <a:avLst/>
          </a:prstGeom>
          <a:ln w="12700">
            <a:headEnd type="none"/>
            <a:tailEnd type="arrow"/>
          </a:ln>
        </p:spPr>
        <p:style>
          <a:lnRef idx="1">
            <a:schemeClr val="accent6"/>
          </a:lnRef>
          <a:fillRef idx="2">
            <a:schemeClr val="accent6"/>
          </a:fillRef>
          <a:effectRef idx="1">
            <a:schemeClr val="accent6"/>
          </a:effectRef>
          <a:fontRef idx="minor">
            <a:schemeClr val="dk1"/>
          </a:fontRef>
        </p:style>
      </p:cxnSp>
      <p:cxnSp>
        <p:nvCxnSpPr>
          <p:cNvPr id="61" name="Straight Arrow Connector 60">
            <a:extLst>
              <a:ext uri="{FF2B5EF4-FFF2-40B4-BE49-F238E27FC236}">
                <a16:creationId xmlns:a16="http://schemas.microsoft.com/office/drawing/2014/main" id="{69DB0C1C-280B-5383-E71F-3C43C2028432}"/>
              </a:ext>
            </a:extLst>
          </p:cNvPr>
          <p:cNvCxnSpPr>
            <a:cxnSpLocks/>
          </p:cNvCxnSpPr>
          <p:nvPr/>
        </p:nvCxnSpPr>
        <p:spPr>
          <a:xfrm>
            <a:off x="3238292" y="3414050"/>
            <a:ext cx="306733" cy="567156"/>
          </a:xfrm>
          <a:prstGeom prst="straightConnector1">
            <a:avLst/>
          </a:prstGeom>
          <a:ln w="28575">
            <a:solidFill>
              <a:schemeClr val="tx1"/>
            </a:solidFill>
            <a:prstDash val="solid"/>
            <a:headEnd type="none"/>
            <a:tailEnd type="arrow"/>
          </a:ln>
        </p:spPr>
        <p:style>
          <a:lnRef idx="1">
            <a:schemeClr val="accent6"/>
          </a:lnRef>
          <a:fillRef idx="2">
            <a:schemeClr val="accent6"/>
          </a:fillRef>
          <a:effectRef idx="1">
            <a:schemeClr val="accent6"/>
          </a:effectRef>
          <a:fontRef idx="minor">
            <a:schemeClr val="dk1"/>
          </a:fontRef>
        </p:style>
      </p:cxnSp>
      <p:cxnSp>
        <p:nvCxnSpPr>
          <p:cNvPr id="62" name="Straight Arrow Connector 61">
            <a:extLst>
              <a:ext uri="{FF2B5EF4-FFF2-40B4-BE49-F238E27FC236}">
                <a16:creationId xmlns:a16="http://schemas.microsoft.com/office/drawing/2014/main" id="{BE36E50D-4A65-FCC2-68E6-57B1E73E950B}"/>
              </a:ext>
            </a:extLst>
          </p:cNvPr>
          <p:cNvCxnSpPr>
            <a:cxnSpLocks/>
          </p:cNvCxnSpPr>
          <p:nvPr/>
        </p:nvCxnSpPr>
        <p:spPr>
          <a:xfrm flipH="1">
            <a:off x="2599759" y="4330378"/>
            <a:ext cx="194836" cy="702195"/>
          </a:xfrm>
          <a:prstGeom prst="straightConnector1">
            <a:avLst/>
          </a:prstGeom>
          <a:ln w="12700">
            <a:headEnd type="none"/>
            <a:tailEnd type="arrow"/>
          </a:ln>
        </p:spPr>
        <p:style>
          <a:lnRef idx="1">
            <a:schemeClr val="accent6"/>
          </a:lnRef>
          <a:fillRef idx="2">
            <a:schemeClr val="accent6"/>
          </a:fillRef>
          <a:effectRef idx="1">
            <a:schemeClr val="accent6"/>
          </a:effectRef>
          <a:fontRef idx="minor">
            <a:schemeClr val="dk1"/>
          </a:fontRef>
        </p:style>
      </p:cxnSp>
      <p:cxnSp>
        <p:nvCxnSpPr>
          <p:cNvPr id="63" name="Straight Arrow Connector 62">
            <a:extLst>
              <a:ext uri="{FF2B5EF4-FFF2-40B4-BE49-F238E27FC236}">
                <a16:creationId xmlns:a16="http://schemas.microsoft.com/office/drawing/2014/main" id="{4C83B67D-E1CC-4272-AD0F-C638DCFCA4B8}"/>
              </a:ext>
            </a:extLst>
          </p:cNvPr>
          <p:cNvCxnSpPr>
            <a:cxnSpLocks/>
          </p:cNvCxnSpPr>
          <p:nvPr/>
        </p:nvCxnSpPr>
        <p:spPr>
          <a:xfrm flipH="1">
            <a:off x="2744443" y="4349669"/>
            <a:ext cx="812152" cy="846876"/>
          </a:xfrm>
          <a:prstGeom prst="straightConnector1">
            <a:avLst/>
          </a:prstGeom>
          <a:ln w="28575">
            <a:solidFill>
              <a:schemeClr val="tx1"/>
            </a:solidFill>
            <a:headEnd type="none"/>
            <a:tailEnd type="arrow"/>
          </a:ln>
        </p:spPr>
        <p:style>
          <a:lnRef idx="1">
            <a:schemeClr val="accent6"/>
          </a:lnRef>
          <a:fillRef idx="2">
            <a:schemeClr val="accent6"/>
          </a:fillRef>
          <a:effectRef idx="1">
            <a:schemeClr val="accent6"/>
          </a:effectRef>
          <a:fontRef idx="minor">
            <a:schemeClr val="dk1"/>
          </a:fontRef>
        </p:style>
      </p:cxnSp>
      <p:cxnSp>
        <p:nvCxnSpPr>
          <p:cNvPr id="64" name="Straight Arrow Connector 63">
            <a:extLst>
              <a:ext uri="{FF2B5EF4-FFF2-40B4-BE49-F238E27FC236}">
                <a16:creationId xmlns:a16="http://schemas.microsoft.com/office/drawing/2014/main" id="{B96E75BE-B4BE-AF64-E38F-5650371C1EB1}"/>
              </a:ext>
            </a:extLst>
          </p:cNvPr>
          <p:cNvCxnSpPr>
            <a:cxnSpLocks/>
          </p:cNvCxnSpPr>
          <p:nvPr/>
        </p:nvCxnSpPr>
        <p:spPr>
          <a:xfrm flipH="1">
            <a:off x="2387555" y="5391390"/>
            <a:ext cx="1925" cy="509283"/>
          </a:xfrm>
          <a:prstGeom prst="straightConnector1">
            <a:avLst/>
          </a:prstGeom>
          <a:ln w="28575">
            <a:solidFill>
              <a:schemeClr val="tx1"/>
            </a:solidFill>
            <a:headEnd type="none"/>
            <a:tailEnd type="arrow"/>
          </a:ln>
        </p:spPr>
        <p:style>
          <a:lnRef idx="1">
            <a:schemeClr val="accent6"/>
          </a:lnRef>
          <a:fillRef idx="2">
            <a:schemeClr val="accent6"/>
          </a:fillRef>
          <a:effectRef idx="1">
            <a:schemeClr val="accent6"/>
          </a:effectRef>
          <a:fontRef idx="minor">
            <a:schemeClr val="dk1"/>
          </a:fontRef>
        </p:style>
      </p:cxnSp>
      <p:cxnSp>
        <p:nvCxnSpPr>
          <p:cNvPr id="65" name="Straight Arrow Connector 64">
            <a:extLst>
              <a:ext uri="{FF2B5EF4-FFF2-40B4-BE49-F238E27FC236}">
                <a16:creationId xmlns:a16="http://schemas.microsoft.com/office/drawing/2014/main" id="{1F6F0EFE-A38F-EEE5-6737-8F826B280AE4}"/>
              </a:ext>
            </a:extLst>
          </p:cNvPr>
          <p:cNvCxnSpPr/>
          <p:nvPr/>
        </p:nvCxnSpPr>
        <p:spPr>
          <a:xfrm flipH="1">
            <a:off x="2807002" y="1826682"/>
            <a:ext cx="1059" cy="32702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4" name="Rectangle 113">
            <a:extLst>
              <a:ext uri="{FF2B5EF4-FFF2-40B4-BE49-F238E27FC236}">
                <a16:creationId xmlns:a16="http://schemas.microsoft.com/office/drawing/2014/main" id="{4125FEEA-338D-230E-738F-4341EA6D0AB6}"/>
              </a:ext>
            </a:extLst>
          </p:cNvPr>
          <p:cNvSpPr/>
          <p:nvPr/>
        </p:nvSpPr>
        <p:spPr>
          <a:xfrm>
            <a:off x="6606111" y="2970336"/>
            <a:ext cx="1581873" cy="32794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chemeClr val="tx1"/>
                </a:solidFill>
                <a:latin typeface="Calibri"/>
                <a:ea typeface="Calibri"/>
                <a:cs typeface="Calibri"/>
              </a:rPr>
              <a:t> </a:t>
            </a:r>
            <a:r>
              <a:rPr lang="en-US" sz="2000" dirty="0">
                <a:solidFill>
                  <a:schemeClr val="tx1"/>
                </a:solidFill>
                <a:latin typeface="Lucida Sans Typewriter"/>
                <a:ea typeface="Calibri"/>
                <a:cs typeface="Calibri"/>
              </a:rPr>
              <a:t> BB2</a:t>
            </a:r>
          </a:p>
        </p:txBody>
      </p:sp>
      <p:pic>
        <p:nvPicPr>
          <p:cNvPr id="4" name="Picture 3" descr="A red bug with black background&#10;&#10;Description automatically generated">
            <a:extLst>
              <a:ext uri="{FF2B5EF4-FFF2-40B4-BE49-F238E27FC236}">
                <a16:creationId xmlns:a16="http://schemas.microsoft.com/office/drawing/2014/main" id="{28B50828-8569-87C0-F9F3-2BBDF399ABD9}"/>
              </a:ext>
            </a:extLst>
          </p:cNvPr>
          <p:cNvPicPr>
            <a:picLocks noChangeAspect="1"/>
          </p:cNvPicPr>
          <p:nvPr/>
        </p:nvPicPr>
        <p:blipFill rotWithShape="1">
          <a:blip r:embed="rId3"/>
          <a:srcRect l="27965" t="23809" r="28600" b="24889"/>
          <a:stretch/>
        </p:blipFill>
        <p:spPr>
          <a:xfrm>
            <a:off x="5816613" y="5103681"/>
            <a:ext cx="386244" cy="379948"/>
          </a:xfrm>
          <a:prstGeom prst="rect">
            <a:avLst/>
          </a:prstGeom>
        </p:spPr>
      </p:pic>
      <p:cxnSp>
        <p:nvCxnSpPr>
          <p:cNvPr id="10" name="Curved Connector 9">
            <a:extLst>
              <a:ext uri="{FF2B5EF4-FFF2-40B4-BE49-F238E27FC236}">
                <a16:creationId xmlns:a16="http://schemas.microsoft.com/office/drawing/2014/main" id="{0CEF9DE2-8CAD-D416-B5D2-C1CF3D89C6B7}"/>
              </a:ext>
            </a:extLst>
          </p:cNvPr>
          <p:cNvCxnSpPr>
            <a:endCxn id="9" idx="2"/>
          </p:cNvCxnSpPr>
          <p:nvPr/>
        </p:nvCxnSpPr>
        <p:spPr>
          <a:xfrm rot="10800000">
            <a:off x="5137107" y="4401883"/>
            <a:ext cx="1260378" cy="701798"/>
          </a:xfrm>
          <a:prstGeom prst="curvedConnector2">
            <a:avLst/>
          </a:prstGeom>
          <a:ln w="28575">
            <a:solidFill>
              <a:srgbClr val="FF0300"/>
            </a:solidFill>
            <a:tailEnd type="triangle"/>
          </a:ln>
        </p:spPr>
        <p:style>
          <a:lnRef idx="2">
            <a:schemeClr val="accent1"/>
          </a:lnRef>
          <a:fillRef idx="0">
            <a:schemeClr val="accent1"/>
          </a:fillRef>
          <a:effectRef idx="1">
            <a:schemeClr val="accent1"/>
          </a:effectRef>
          <a:fontRef idx="minor">
            <a:schemeClr val="tx1"/>
          </a:fontRef>
        </p:style>
      </p:cxnSp>
      <p:cxnSp>
        <p:nvCxnSpPr>
          <p:cNvPr id="12" name="Curved Connector 11">
            <a:extLst>
              <a:ext uri="{FF2B5EF4-FFF2-40B4-BE49-F238E27FC236}">
                <a16:creationId xmlns:a16="http://schemas.microsoft.com/office/drawing/2014/main" id="{9F499938-CA3D-3713-9BE5-197778FD74AC}"/>
              </a:ext>
            </a:extLst>
          </p:cNvPr>
          <p:cNvCxnSpPr>
            <a:stCxn id="9" idx="0"/>
          </p:cNvCxnSpPr>
          <p:nvPr/>
        </p:nvCxnSpPr>
        <p:spPr>
          <a:xfrm rot="5400000" flipH="1" flipV="1">
            <a:off x="5570267" y="2975413"/>
            <a:ext cx="593200" cy="1459520"/>
          </a:xfrm>
          <a:prstGeom prst="curvedConnector2">
            <a:avLst/>
          </a:prstGeom>
          <a:ln w="28575">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4" name="Rectangle 13">
            <a:extLst>
              <a:ext uri="{FF2B5EF4-FFF2-40B4-BE49-F238E27FC236}">
                <a16:creationId xmlns:a16="http://schemas.microsoft.com/office/drawing/2014/main" id="{DAFE6B7D-0F13-04B3-DCEA-B19F6C8FDAE9}"/>
              </a:ext>
            </a:extLst>
          </p:cNvPr>
          <p:cNvSpPr/>
          <p:nvPr/>
        </p:nvSpPr>
        <p:spPr>
          <a:xfrm>
            <a:off x="6421109" y="2537224"/>
            <a:ext cx="1915934" cy="1059112"/>
          </a:xfrm>
          <a:prstGeom prst="rect">
            <a:avLst/>
          </a:pr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a:ea typeface="Calibri"/>
              <a:cs typeface="Calibri"/>
            </a:endParaRPr>
          </a:p>
        </p:txBody>
      </p:sp>
      <p:sp>
        <p:nvSpPr>
          <p:cNvPr id="15" name="TextBox 14">
            <a:extLst>
              <a:ext uri="{FF2B5EF4-FFF2-40B4-BE49-F238E27FC236}">
                <a16:creationId xmlns:a16="http://schemas.microsoft.com/office/drawing/2014/main" id="{8E18BEDA-F9FD-E514-A5C5-81A5644F4F54}"/>
              </a:ext>
            </a:extLst>
          </p:cNvPr>
          <p:cNvSpPr txBox="1"/>
          <p:nvPr/>
        </p:nvSpPr>
        <p:spPr>
          <a:xfrm>
            <a:off x="3450068" y="5123489"/>
            <a:ext cx="2493893" cy="461665"/>
          </a:xfrm>
          <a:prstGeom prst="rect">
            <a:avLst/>
          </a:prstGeom>
          <a:noFill/>
        </p:spPr>
        <p:txBody>
          <a:bodyPr wrap="square" lIns="91440" tIns="45720" rIns="91440" bIns="45720" rtlCol="0" anchor="t">
            <a:spAutoFit/>
          </a:bodyPr>
          <a:lstStyle/>
          <a:p>
            <a:r>
              <a:rPr lang="en-US" sz="2400" dirty="0">
                <a:latin typeface="Calibri"/>
                <a:ea typeface="Calibri"/>
                <a:cs typeface="Calibri"/>
              </a:rPr>
              <a:t>Rewrite the </a:t>
            </a:r>
            <a:r>
              <a:rPr lang="en-US" sz="2400" err="1">
                <a:latin typeface="Calibri"/>
                <a:ea typeface="Calibri"/>
                <a:cs typeface="Calibri"/>
              </a:rPr>
              <a:t>CFA</a:t>
            </a:r>
            <a:r>
              <a:rPr lang="en-US" sz="2400" baseline="-25000" err="1">
                <a:latin typeface="Calibri"/>
                <a:ea typeface="Calibri"/>
                <a:cs typeface="Calibri"/>
              </a:rPr>
              <a:t>Log</a:t>
            </a:r>
            <a:endParaRPr lang="en-US" sz="2400" baseline="-25000">
              <a:latin typeface="Calibri"/>
              <a:ea typeface="Calibri"/>
              <a:cs typeface="Calibri"/>
            </a:endParaRPr>
          </a:p>
        </p:txBody>
      </p:sp>
      <p:cxnSp>
        <p:nvCxnSpPr>
          <p:cNvPr id="8" name="Curved Connector 7">
            <a:extLst>
              <a:ext uri="{FF2B5EF4-FFF2-40B4-BE49-F238E27FC236}">
                <a16:creationId xmlns:a16="http://schemas.microsoft.com/office/drawing/2014/main" id="{47F7459F-211A-20DE-6E8B-24C8D915B547}"/>
              </a:ext>
            </a:extLst>
          </p:cNvPr>
          <p:cNvCxnSpPr>
            <a:cxnSpLocks/>
            <a:stCxn id="51" idx="3"/>
          </p:cNvCxnSpPr>
          <p:nvPr/>
        </p:nvCxnSpPr>
        <p:spPr>
          <a:xfrm>
            <a:off x="3114242" y="2319780"/>
            <a:ext cx="3498231" cy="434850"/>
          </a:xfrm>
          <a:prstGeom prst="curvedConnector3">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9" name="Curved Connector 18">
            <a:extLst>
              <a:ext uri="{FF2B5EF4-FFF2-40B4-BE49-F238E27FC236}">
                <a16:creationId xmlns:a16="http://schemas.microsoft.com/office/drawing/2014/main" id="{096B501A-C04E-A596-1A0F-7D3242523BD8}"/>
              </a:ext>
            </a:extLst>
          </p:cNvPr>
          <p:cNvCxnSpPr>
            <a:stCxn id="52" idx="3"/>
          </p:cNvCxnSpPr>
          <p:nvPr/>
        </p:nvCxnSpPr>
        <p:spPr>
          <a:xfrm flipV="1">
            <a:off x="3519356" y="3081778"/>
            <a:ext cx="3077272" cy="163976"/>
          </a:xfrm>
          <a:prstGeom prst="curvedConnector3">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 name="Footer Placeholder 2">
            <a:extLst>
              <a:ext uri="{FF2B5EF4-FFF2-40B4-BE49-F238E27FC236}">
                <a16:creationId xmlns:a16="http://schemas.microsoft.com/office/drawing/2014/main" id="{9CA5E2F5-4918-DD02-D608-DE3CE732ECD2}"/>
              </a:ext>
            </a:extLst>
          </p:cNvPr>
          <p:cNvSpPr>
            <a:spLocks noGrp="1"/>
          </p:cNvSpPr>
          <p:nvPr>
            <p:ph type="ftr" sz="quarter" idx="11"/>
          </p:nvPr>
        </p:nvSpPr>
        <p:spPr/>
        <p:txBody>
          <a:bodyPr/>
          <a:lstStyle/>
          <a:p>
            <a:r>
              <a:rPr lang="en-US"/>
              <a:t>Control-Flow Attestation</a:t>
            </a:r>
            <a:endParaRPr lang="en-GB"/>
          </a:p>
        </p:txBody>
      </p:sp>
    </p:spTree>
    <p:extLst>
      <p:ext uri="{BB962C8B-B14F-4D97-AF65-F5344CB8AC3E}">
        <p14:creationId xmlns:p14="http://schemas.microsoft.com/office/powerpoint/2010/main" val="874982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06E9EA3B-70E3-C367-2E76-E5A7F136509F}"/>
              </a:ext>
            </a:extLst>
          </p:cNvPr>
          <p:cNvSpPr/>
          <p:nvPr/>
        </p:nvSpPr>
        <p:spPr>
          <a:xfrm>
            <a:off x="6247078" y="1639746"/>
            <a:ext cx="2064151" cy="3713544"/>
          </a:xfrm>
          <a:prstGeom prst="rect">
            <a:avLst/>
          </a:prstGeom>
          <a:solidFill>
            <a:schemeClr val="bg2">
              <a:lumMod val="90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atin typeface="Calibri"/>
              <a:ea typeface="Calibri"/>
              <a:cs typeface="Calibri"/>
            </a:endParaRPr>
          </a:p>
        </p:txBody>
      </p:sp>
      <p:sp>
        <p:nvSpPr>
          <p:cNvPr id="2" name="Title 1">
            <a:extLst>
              <a:ext uri="{FF2B5EF4-FFF2-40B4-BE49-F238E27FC236}">
                <a16:creationId xmlns:a16="http://schemas.microsoft.com/office/drawing/2014/main" id="{C0CF4CBB-E6CF-EC08-3264-2C2B46064E04}"/>
              </a:ext>
            </a:extLst>
          </p:cNvPr>
          <p:cNvSpPr>
            <a:spLocks noGrp="1"/>
          </p:cNvSpPr>
          <p:nvPr>
            <p:ph type="title"/>
          </p:nvPr>
        </p:nvSpPr>
        <p:spPr>
          <a:xfrm>
            <a:off x="85060" y="-1407"/>
            <a:ext cx="11937536" cy="1325563"/>
          </a:xfrm>
        </p:spPr>
        <p:txBody>
          <a:bodyPr/>
          <a:lstStyle/>
          <a:p>
            <a:pPr algn="ctr"/>
            <a:r>
              <a:rPr lang="en-US" dirty="0">
                <a:latin typeface="Calibri"/>
                <a:ea typeface="Calibri"/>
                <a:cs typeface="Calibri"/>
              </a:rPr>
              <a:t>Protect </a:t>
            </a:r>
            <a:r>
              <a:rPr lang="en-US" err="1">
                <a:latin typeface="Calibri"/>
                <a:ea typeface="Calibri"/>
                <a:cs typeface="Calibri"/>
              </a:rPr>
              <a:t>CFA</a:t>
            </a:r>
            <a:r>
              <a:rPr lang="en-US" baseline="-25000" err="1">
                <a:latin typeface="Calibri"/>
                <a:ea typeface="Calibri"/>
                <a:cs typeface="Calibri"/>
              </a:rPr>
              <a:t>Log</a:t>
            </a:r>
            <a:r>
              <a:rPr lang="en-US" baseline="-25000" dirty="0">
                <a:latin typeface="Calibri"/>
                <a:ea typeface="Calibri"/>
                <a:cs typeface="Calibri"/>
              </a:rPr>
              <a:t> </a:t>
            </a:r>
            <a:r>
              <a:rPr lang="en-US" dirty="0">
                <a:latin typeface="Calibri"/>
                <a:ea typeface="Calibri"/>
                <a:cs typeface="Calibri"/>
              </a:rPr>
              <a:t>with Software Fault Isolation</a:t>
            </a:r>
          </a:p>
        </p:txBody>
      </p:sp>
      <p:sp>
        <p:nvSpPr>
          <p:cNvPr id="5" name="Slide Number Placeholder 4">
            <a:extLst>
              <a:ext uri="{FF2B5EF4-FFF2-40B4-BE49-F238E27FC236}">
                <a16:creationId xmlns:a16="http://schemas.microsoft.com/office/drawing/2014/main" id="{ED23F383-9111-2279-3739-C95E9D866B05}"/>
              </a:ext>
            </a:extLst>
          </p:cNvPr>
          <p:cNvSpPr>
            <a:spLocks noGrp="1"/>
          </p:cNvSpPr>
          <p:nvPr>
            <p:ph type="sldNum" sz="quarter" idx="12"/>
          </p:nvPr>
        </p:nvSpPr>
        <p:spPr/>
        <p:txBody>
          <a:bodyPr/>
          <a:lstStyle/>
          <a:p>
            <a:fld id="{330EA680-D336-4FF7-8B7A-9848BB0A1C32}" type="slidenum">
              <a:rPr lang="en-US" smtClean="0">
                <a:latin typeface="Calibri"/>
                <a:ea typeface="Calibri"/>
                <a:cs typeface="Calibri"/>
              </a:rPr>
              <a:t>21</a:t>
            </a:fld>
            <a:endParaRPr lang="en-US">
              <a:latin typeface="Calibri"/>
              <a:ea typeface="Calibri"/>
              <a:cs typeface="Calibri"/>
            </a:endParaRPr>
          </a:p>
        </p:txBody>
      </p:sp>
      <p:cxnSp>
        <p:nvCxnSpPr>
          <p:cNvPr id="6" name="Straight Arrow Connector 5">
            <a:extLst>
              <a:ext uri="{FF2B5EF4-FFF2-40B4-BE49-F238E27FC236}">
                <a16:creationId xmlns:a16="http://schemas.microsoft.com/office/drawing/2014/main" id="{858D0E7C-B2B9-6118-3CEE-2F5185F0329D}"/>
              </a:ext>
            </a:extLst>
          </p:cNvPr>
          <p:cNvCxnSpPr>
            <a:cxnSpLocks/>
          </p:cNvCxnSpPr>
          <p:nvPr/>
        </p:nvCxnSpPr>
        <p:spPr>
          <a:xfrm>
            <a:off x="8314238" y="1530990"/>
            <a:ext cx="17362" cy="3962402"/>
          </a:xfrm>
          <a:prstGeom prst="straightConnector1">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E23244B-AD7E-8532-F95D-EA0F3AA4917F}"/>
              </a:ext>
            </a:extLst>
          </p:cNvPr>
          <p:cNvCxnSpPr>
            <a:cxnSpLocks/>
          </p:cNvCxnSpPr>
          <p:nvPr/>
        </p:nvCxnSpPr>
        <p:spPr>
          <a:xfrm>
            <a:off x="6250085" y="1530988"/>
            <a:ext cx="17362" cy="3962402"/>
          </a:xfrm>
          <a:prstGeom prst="straightConnector1">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596E6FFF-544A-0800-6183-906EC1F5F2DB}"/>
              </a:ext>
            </a:extLst>
          </p:cNvPr>
          <p:cNvCxnSpPr>
            <a:cxnSpLocks/>
          </p:cNvCxnSpPr>
          <p:nvPr/>
        </p:nvCxnSpPr>
        <p:spPr>
          <a:xfrm flipH="1" flipV="1">
            <a:off x="8381636" y="2900539"/>
            <a:ext cx="677119" cy="193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0">
            <a:extLst>
              <a:ext uri="{FF2B5EF4-FFF2-40B4-BE49-F238E27FC236}">
                <a16:creationId xmlns:a16="http://schemas.microsoft.com/office/drawing/2014/main" id="{1D626E91-F123-230B-40A8-838EA70C98C1}"/>
              </a:ext>
            </a:extLst>
          </p:cNvPr>
          <p:cNvSpPr txBox="1"/>
          <p:nvPr/>
        </p:nvSpPr>
        <p:spPr>
          <a:xfrm>
            <a:off x="6080837" y="5578147"/>
            <a:ext cx="3028529"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i="1" dirty="0">
                <a:latin typeface="Brush Script MT"/>
                <a:ea typeface="Calibri"/>
                <a:cs typeface="Calibri"/>
              </a:rPr>
              <a:t>P </a:t>
            </a:r>
            <a:r>
              <a:rPr lang="en-US" sz="2400" dirty="0">
                <a:latin typeface="Calibri"/>
                <a:ea typeface="Calibri"/>
                <a:cs typeface="Calibri"/>
              </a:rPr>
              <a:t>'s Address Space</a:t>
            </a:r>
            <a:endParaRPr lang="en-US" dirty="0">
              <a:latin typeface="Calibri"/>
              <a:ea typeface="Calibri"/>
              <a:cs typeface="Calibri"/>
            </a:endParaRPr>
          </a:p>
        </p:txBody>
      </p:sp>
      <p:sp>
        <p:nvSpPr>
          <p:cNvPr id="46" name="Rectangle 45">
            <a:extLst>
              <a:ext uri="{FF2B5EF4-FFF2-40B4-BE49-F238E27FC236}">
                <a16:creationId xmlns:a16="http://schemas.microsoft.com/office/drawing/2014/main" id="{46F6E416-24A8-1172-057B-12D3308B9F62}"/>
              </a:ext>
            </a:extLst>
          </p:cNvPr>
          <p:cNvSpPr/>
          <p:nvPr/>
        </p:nvSpPr>
        <p:spPr>
          <a:xfrm>
            <a:off x="6294468" y="1779817"/>
            <a:ext cx="1996632" cy="2720050"/>
          </a:xfrm>
          <a:prstGeom prst="rect">
            <a:avLst/>
          </a:prstGeom>
          <a:solidFill>
            <a:schemeClr val="tx1">
              <a:lumMod val="50000"/>
              <a:lumOff val="50000"/>
            </a:schemeClr>
          </a:solidFill>
          <a:ln>
            <a:noFill/>
          </a:ln>
        </p:spPr>
        <p:style>
          <a:lnRef idx="1">
            <a:schemeClr val="accent6"/>
          </a:lnRef>
          <a:fillRef idx="3">
            <a:schemeClr val="accent6"/>
          </a:fillRef>
          <a:effectRef idx="2">
            <a:schemeClr val="accent6"/>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2400">
                <a:latin typeface="Calibri"/>
                <a:ea typeface="Calibri"/>
                <a:cs typeface="Calibri"/>
              </a:rPr>
              <a:t>Data</a:t>
            </a:r>
          </a:p>
        </p:txBody>
      </p:sp>
      <p:sp>
        <p:nvSpPr>
          <p:cNvPr id="41" name="Rectangle 40">
            <a:extLst>
              <a:ext uri="{FF2B5EF4-FFF2-40B4-BE49-F238E27FC236}">
                <a16:creationId xmlns:a16="http://schemas.microsoft.com/office/drawing/2014/main" id="{391E4A94-A96D-FA79-1E79-3F6C4E3DECFE}"/>
              </a:ext>
            </a:extLst>
          </p:cNvPr>
          <p:cNvSpPr/>
          <p:nvPr/>
        </p:nvSpPr>
        <p:spPr>
          <a:xfrm>
            <a:off x="6265950" y="2308225"/>
            <a:ext cx="2054505" cy="1794076"/>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algn="ctr"/>
            <a:r>
              <a:rPr lang="en-US" sz="2400">
                <a:solidFill>
                  <a:schemeClr val="tx1"/>
                </a:solidFill>
                <a:latin typeface="Calibri"/>
                <a:ea typeface="Calibri"/>
                <a:cs typeface="Calibri"/>
              </a:rPr>
              <a:t>CFA</a:t>
            </a:r>
            <a:r>
              <a:rPr lang="en-US" sz="2400" baseline="-25000">
                <a:solidFill>
                  <a:schemeClr val="tx1"/>
                </a:solidFill>
                <a:latin typeface="Calibri"/>
                <a:ea typeface="Calibri"/>
                <a:cs typeface="Calibri"/>
              </a:rPr>
              <a:t>Log</a:t>
            </a:r>
          </a:p>
        </p:txBody>
      </p:sp>
      <p:sp>
        <p:nvSpPr>
          <p:cNvPr id="45" name="Rectangle 44">
            <a:extLst>
              <a:ext uri="{FF2B5EF4-FFF2-40B4-BE49-F238E27FC236}">
                <a16:creationId xmlns:a16="http://schemas.microsoft.com/office/drawing/2014/main" id="{AB45EAD7-7DD6-1E23-8458-B48B716FA306}"/>
              </a:ext>
            </a:extLst>
          </p:cNvPr>
          <p:cNvSpPr/>
          <p:nvPr/>
        </p:nvSpPr>
        <p:spPr>
          <a:xfrm>
            <a:off x="6313758" y="4630293"/>
            <a:ext cx="1958051" cy="617315"/>
          </a:xfrm>
          <a:prstGeom prst="rect">
            <a:avLst/>
          </a:prstGeom>
          <a:solidFill>
            <a:schemeClr val="tx1">
              <a:lumMod val="50000"/>
              <a:lumOff val="50000"/>
            </a:schemeClr>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400">
                <a:latin typeface="Calibri"/>
                <a:ea typeface="Calibri"/>
                <a:cs typeface="Calibri"/>
              </a:rPr>
              <a:t>Code</a:t>
            </a:r>
          </a:p>
        </p:txBody>
      </p:sp>
      <p:sp>
        <p:nvSpPr>
          <p:cNvPr id="26" name="Rectangle 25">
            <a:extLst>
              <a:ext uri="{FF2B5EF4-FFF2-40B4-BE49-F238E27FC236}">
                <a16:creationId xmlns:a16="http://schemas.microsoft.com/office/drawing/2014/main" id="{B7362FEF-DF43-943E-6BB9-4D06D08EF53E}"/>
              </a:ext>
            </a:extLst>
          </p:cNvPr>
          <p:cNvSpPr/>
          <p:nvPr/>
        </p:nvSpPr>
        <p:spPr>
          <a:xfrm>
            <a:off x="2747073" y="2272997"/>
            <a:ext cx="1976297" cy="1039701"/>
          </a:xfrm>
          <a:prstGeom prst="rect">
            <a:avLst/>
          </a:prstGeom>
          <a:solidFill>
            <a:schemeClr val="bg2">
              <a:lumMod val="90000"/>
            </a:schemeClr>
          </a:solidFill>
        </p:spPr>
        <p:style>
          <a:lnRef idx="0">
            <a:schemeClr val="accent4"/>
          </a:lnRef>
          <a:fillRef idx="3">
            <a:schemeClr val="accent4"/>
          </a:fillRef>
          <a:effectRef idx="3">
            <a:schemeClr val="accent4"/>
          </a:effectRef>
          <a:fontRef idx="minor">
            <a:schemeClr val="lt1"/>
          </a:fontRef>
        </p:style>
        <p:txBody>
          <a:bodyPr lIns="91440" tIns="45720" rIns="91440" bIns="45720" rtlCol="0" anchor="ctr"/>
          <a:lstStyle/>
          <a:p>
            <a:pPr algn="ctr"/>
            <a:r>
              <a:rPr lang="en-US" sz="2000">
                <a:solidFill>
                  <a:schemeClr val="tx1"/>
                </a:solidFill>
                <a:latin typeface="Calibri"/>
                <a:ea typeface="Calibri"/>
                <a:cs typeface="Calibri"/>
              </a:rPr>
              <a:t>Address within </a:t>
            </a:r>
            <a:r>
              <a:rPr lang="en-US" sz="2000" err="1">
                <a:solidFill>
                  <a:schemeClr val="tx1"/>
                </a:solidFill>
                <a:latin typeface="Calibri"/>
                <a:ea typeface="Calibri"/>
                <a:cs typeface="Calibri"/>
              </a:rPr>
              <a:t>CFA</a:t>
            </a:r>
            <a:r>
              <a:rPr lang="en-US" sz="2000" baseline="-25000" err="1">
                <a:solidFill>
                  <a:schemeClr val="tx1"/>
                </a:solidFill>
                <a:latin typeface="Calibri"/>
                <a:ea typeface="Calibri"/>
                <a:cs typeface="Calibri"/>
              </a:rPr>
              <a:t>Log</a:t>
            </a:r>
            <a:r>
              <a:rPr lang="en-US" sz="2000">
                <a:solidFill>
                  <a:schemeClr val="tx1"/>
                </a:solidFill>
                <a:latin typeface="Calibri"/>
                <a:ea typeface="Calibri"/>
                <a:cs typeface="Calibri"/>
              </a:rPr>
              <a:t>?</a:t>
            </a:r>
          </a:p>
        </p:txBody>
      </p:sp>
      <p:sp>
        <p:nvSpPr>
          <p:cNvPr id="57" name="TextBox 56">
            <a:extLst>
              <a:ext uri="{FF2B5EF4-FFF2-40B4-BE49-F238E27FC236}">
                <a16:creationId xmlns:a16="http://schemas.microsoft.com/office/drawing/2014/main" id="{EA053B89-57A7-BCCC-5FB0-130F11EDE544}"/>
              </a:ext>
            </a:extLst>
          </p:cNvPr>
          <p:cNvSpPr txBox="1"/>
          <p:nvPr/>
        </p:nvSpPr>
        <p:spPr>
          <a:xfrm>
            <a:off x="5087934" y="3599724"/>
            <a:ext cx="1079982" cy="400110"/>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a:solidFill>
                  <a:srgbClr val="FF0000"/>
                </a:solidFill>
                <a:latin typeface="Calibri"/>
                <a:ea typeface="Calibri"/>
                <a:cs typeface="Calibri"/>
              </a:rPr>
              <a:t>ABORT</a:t>
            </a:r>
          </a:p>
        </p:txBody>
      </p:sp>
      <p:sp>
        <p:nvSpPr>
          <p:cNvPr id="59" name="TextBox 58">
            <a:extLst>
              <a:ext uri="{FF2B5EF4-FFF2-40B4-BE49-F238E27FC236}">
                <a16:creationId xmlns:a16="http://schemas.microsoft.com/office/drawing/2014/main" id="{C430FCDD-2DFA-8BED-E823-CAC3EE5A2378}"/>
              </a:ext>
            </a:extLst>
          </p:cNvPr>
          <p:cNvSpPr txBox="1"/>
          <p:nvPr/>
        </p:nvSpPr>
        <p:spPr>
          <a:xfrm>
            <a:off x="8719808" y="2090682"/>
            <a:ext cx="135918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Calibri"/>
                <a:ea typeface="Calibri"/>
                <a:cs typeface="Calibri"/>
              </a:rPr>
              <a:t>(</a:t>
            </a:r>
            <a:r>
              <a:rPr lang="en-US" sz="2400" dirty="0">
                <a:latin typeface="Brush Script MT"/>
                <a:ea typeface="Calibri"/>
                <a:cs typeface="Calibri"/>
              </a:rPr>
              <a:t>Log Reg</a:t>
            </a:r>
            <a:r>
              <a:rPr lang="en-US" sz="2400" dirty="0">
                <a:latin typeface="Calibri"/>
                <a:ea typeface="Calibri"/>
                <a:cs typeface="Calibri"/>
              </a:rPr>
              <a:t>)</a:t>
            </a:r>
          </a:p>
        </p:txBody>
      </p:sp>
      <p:sp>
        <p:nvSpPr>
          <p:cNvPr id="61" name="TextBox 23">
            <a:extLst>
              <a:ext uri="{FF2B5EF4-FFF2-40B4-BE49-F238E27FC236}">
                <a16:creationId xmlns:a16="http://schemas.microsoft.com/office/drawing/2014/main" id="{D1636CBF-7534-F699-D1AD-746D3EDF56C9}"/>
              </a:ext>
            </a:extLst>
          </p:cNvPr>
          <p:cNvSpPr txBox="1"/>
          <p:nvPr/>
        </p:nvSpPr>
        <p:spPr>
          <a:xfrm>
            <a:off x="8719543" y="1724320"/>
            <a:ext cx="1708004"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latin typeface="Calibri"/>
                <a:ea typeface="Calibri"/>
                <a:cs typeface="Calibri"/>
              </a:rPr>
              <a:t>Log head</a:t>
            </a:r>
          </a:p>
          <a:p>
            <a:endParaRPr lang="en-US" sz="2400">
              <a:latin typeface="Calibri"/>
              <a:ea typeface="Calibri"/>
              <a:cs typeface="Calibri"/>
            </a:endParaRPr>
          </a:p>
        </p:txBody>
      </p:sp>
      <p:sp>
        <p:nvSpPr>
          <p:cNvPr id="3" name="TextBox 2">
            <a:extLst>
              <a:ext uri="{FF2B5EF4-FFF2-40B4-BE49-F238E27FC236}">
                <a16:creationId xmlns:a16="http://schemas.microsoft.com/office/drawing/2014/main" id="{ACA2F413-9F83-7D44-A28C-FF75869D6C74}"/>
              </a:ext>
            </a:extLst>
          </p:cNvPr>
          <p:cNvSpPr txBox="1"/>
          <p:nvPr/>
        </p:nvSpPr>
        <p:spPr>
          <a:xfrm>
            <a:off x="4739235" y="2272997"/>
            <a:ext cx="74228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a:latin typeface="Calibri"/>
                <a:ea typeface="Calibri"/>
                <a:cs typeface="Calibri"/>
              </a:rPr>
              <a:t>NO</a:t>
            </a:r>
          </a:p>
        </p:txBody>
      </p:sp>
      <p:sp>
        <p:nvSpPr>
          <p:cNvPr id="7" name="TextBox 6">
            <a:extLst>
              <a:ext uri="{FF2B5EF4-FFF2-40B4-BE49-F238E27FC236}">
                <a16:creationId xmlns:a16="http://schemas.microsoft.com/office/drawing/2014/main" id="{3CE041E8-E1C4-30C2-2C11-715986646348}"/>
              </a:ext>
            </a:extLst>
          </p:cNvPr>
          <p:cNvSpPr txBox="1"/>
          <p:nvPr/>
        </p:nvSpPr>
        <p:spPr>
          <a:xfrm>
            <a:off x="4682607" y="2980619"/>
            <a:ext cx="74228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a:solidFill>
                  <a:srgbClr val="FF0000"/>
                </a:solidFill>
                <a:latin typeface="Calibri"/>
                <a:ea typeface="Calibri"/>
                <a:cs typeface="Calibri"/>
              </a:rPr>
              <a:t>YES</a:t>
            </a:r>
          </a:p>
        </p:txBody>
      </p:sp>
      <p:sp>
        <p:nvSpPr>
          <p:cNvPr id="8" name="Rectangle 7">
            <a:extLst>
              <a:ext uri="{FF2B5EF4-FFF2-40B4-BE49-F238E27FC236}">
                <a16:creationId xmlns:a16="http://schemas.microsoft.com/office/drawing/2014/main" id="{6F7685F5-67DD-FB25-1C93-7B180BEBB206}"/>
              </a:ext>
            </a:extLst>
          </p:cNvPr>
          <p:cNvSpPr/>
          <p:nvPr/>
        </p:nvSpPr>
        <p:spPr>
          <a:xfrm>
            <a:off x="6466652" y="2461430"/>
            <a:ext cx="1581873" cy="32794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chemeClr val="tx1"/>
                </a:solidFill>
                <a:latin typeface="Lucida Sans Typewriter"/>
                <a:ea typeface="Calibri"/>
                <a:cs typeface="Calibri"/>
              </a:rPr>
              <a:t>BB1</a:t>
            </a:r>
          </a:p>
        </p:txBody>
      </p:sp>
      <p:sp>
        <p:nvSpPr>
          <p:cNvPr id="10" name="Rectangle 9">
            <a:extLst>
              <a:ext uri="{FF2B5EF4-FFF2-40B4-BE49-F238E27FC236}">
                <a16:creationId xmlns:a16="http://schemas.microsoft.com/office/drawing/2014/main" id="{EB01A1C3-4A48-B9A2-3038-F624253855E6}"/>
              </a:ext>
            </a:extLst>
          </p:cNvPr>
          <p:cNvSpPr/>
          <p:nvPr/>
        </p:nvSpPr>
        <p:spPr>
          <a:xfrm>
            <a:off x="6459578" y="2911827"/>
            <a:ext cx="1581873" cy="32794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chemeClr val="tx1"/>
                </a:solidFill>
                <a:latin typeface="Lucida Sans Typewriter"/>
                <a:ea typeface="Calibri"/>
                <a:cs typeface="Calibri"/>
              </a:rPr>
              <a:t>BB2</a:t>
            </a:r>
          </a:p>
        </p:txBody>
      </p:sp>
      <p:sp>
        <p:nvSpPr>
          <p:cNvPr id="4" name="TextBox 3">
            <a:extLst>
              <a:ext uri="{FF2B5EF4-FFF2-40B4-BE49-F238E27FC236}">
                <a16:creationId xmlns:a16="http://schemas.microsoft.com/office/drawing/2014/main" id="{64F782AF-429C-B284-8C60-3A246602DFBE}"/>
              </a:ext>
            </a:extLst>
          </p:cNvPr>
          <p:cNvSpPr txBox="1"/>
          <p:nvPr/>
        </p:nvSpPr>
        <p:spPr>
          <a:xfrm>
            <a:off x="3230670" y="4166872"/>
            <a:ext cx="1976297" cy="400110"/>
          </a:xfrm>
          <a:prstGeom prst="rect">
            <a:avLst/>
          </a:prstGeom>
          <a:solidFill>
            <a:srgbClr val="FF0300">
              <a:alpha val="20000"/>
            </a:srgb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a:latin typeface="Calibri"/>
                <a:ea typeface="Calibri"/>
                <a:cs typeface="Calibri"/>
              </a:rPr>
              <a:t>store </a:t>
            </a:r>
            <a:r>
              <a:rPr lang="en-GB" sz="2000" err="1">
                <a:latin typeface="Calibri"/>
                <a:ea typeface="Calibri"/>
                <a:cs typeface="Calibri"/>
              </a:rPr>
              <a:t>val</a:t>
            </a:r>
            <a:r>
              <a:rPr lang="en-GB" sz="2000">
                <a:latin typeface="Calibri"/>
                <a:ea typeface="Calibri"/>
                <a:cs typeface="Calibri"/>
              </a:rPr>
              <a:t>, </a:t>
            </a:r>
            <a:r>
              <a:rPr lang="en-GB" sz="2000" err="1">
                <a:latin typeface="Calibri"/>
                <a:ea typeface="Calibri"/>
                <a:cs typeface="Calibri"/>
              </a:rPr>
              <a:t>addr</a:t>
            </a:r>
            <a:endParaRPr lang="en-GB" sz="2000">
              <a:latin typeface="Calibri"/>
              <a:ea typeface="Calibri"/>
              <a:cs typeface="Calibri"/>
            </a:endParaRPr>
          </a:p>
        </p:txBody>
      </p:sp>
      <p:pic>
        <p:nvPicPr>
          <p:cNvPr id="11" name="Picture 10" descr="A red bug with black background&#10;&#10;Description automatically generated">
            <a:extLst>
              <a:ext uri="{FF2B5EF4-FFF2-40B4-BE49-F238E27FC236}">
                <a16:creationId xmlns:a16="http://schemas.microsoft.com/office/drawing/2014/main" id="{665D3157-4263-6E25-A353-80576B0D2CF6}"/>
              </a:ext>
            </a:extLst>
          </p:cNvPr>
          <p:cNvPicPr>
            <a:picLocks noChangeAspect="1"/>
          </p:cNvPicPr>
          <p:nvPr/>
        </p:nvPicPr>
        <p:blipFill rotWithShape="1">
          <a:blip r:embed="rId3"/>
          <a:srcRect l="27965" t="23809" r="28600" b="24889"/>
          <a:stretch/>
        </p:blipFill>
        <p:spPr>
          <a:xfrm>
            <a:off x="5887715" y="4698858"/>
            <a:ext cx="386244" cy="379948"/>
          </a:xfrm>
          <a:prstGeom prst="rect">
            <a:avLst/>
          </a:prstGeom>
        </p:spPr>
      </p:pic>
      <p:cxnSp>
        <p:nvCxnSpPr>
          <p:cNvPr id="12" name="Curved Connector 11">
            <a:extLst>
              <a:ext uri="{FF2B5EF4-FFF2-40B4-BE49-F238E27FC236}">
                <a16:creationId xmlns:a16="http://schemas.microsoft.com/office/drawing/2014/main" id="{D7AD98F3-3B0A-55DA-1170-27E0FAB8BB4A}"/>
              </a:ext>
            </a:extLst>
          </p:cNvPr>
          <p:cNvCxnSpPr>
            <a:cxnSpLocks/>
          </p:cNvCxnSpPr>
          <p:nvPr/>
        </p:nvCxnSpPr>
        <p:spPr>
          <a:xfrm rot="10800000">
            <a:off x="4158948" y="4561539"/>
            <a:ext cx="2062540" cy="581862"/>
          </a:xfrm>
          <a:prstGeom prst="curvedConnector2">
            <a:avLst/>
          </a:prstGeom>
          <a:ln w="28575">
            <a:solidFill>
              <a:srgbClr val="FF0300"/>
            </a:solidFill>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D82051DC-8673-C1EE-8A79-92C1AF5E0C1F}"/>
              </a:ext>
            </a:extLst>
          </p:cNvPr>
          <p:cNvSpPr txBox="1"/>
          <p:nvPr/>
        </p:nvSpPr>
        <p:spPr>
          <a:xfrm>
            <a:off x="3033687" y="5073714"/>
            <a:ext cx="2493893" cy="461665"/>
          </a:xfrm>
          <a:prstGeom prst="rect">
            <a:avLst/>
          </a:prstGeom>
          <a:noFill/>
        </p:spPr>
        <p:txBody>
          <a:bodyPr wrap="square" lIns="91440" tIns="45720" rIns="91440" bIns="45720" rtlCol="0" anchor="t">
            <a:spAutoFit/>
          </a:bodyPr>
          <a:lstStyle/>
          <a:p>
            <a:r>
              <a:rPr lang="en-US" sz="2400" dirty="0">
                <a:latin typeface="Calibri"/>
                <a:ea typeface="Calibri"/>
                <a:cs typeface="Calibri"/>
              </a:rPr>
              <a:t>Rewrite the </a:t>
            </a:r>
            <a:r>
              <a:rPr lang="en-US" sz="2400" err="1">
                <a:latin typeface="Calibri"/>
                <a:ea typeface="Calibri"/>
                <a:cs typeface="Calibri"/>
              </a:rPr>
              <a:t>CFA</a:t>
            </a:r>
            <a:r>
              <a:rPr lang="en-US" sz="2400" baseline="-25000" err="1">
                <a:latin typeface="Calibri"/>
                <a:ea typeface="Calibri"/>
                <a:cs typeface="Calibri"/>
              </a:rPr>
              <a:t>Log</a:t>
            </a:r>
            <a:endParaRPr lang="en-US" sz="2400" baseline="-25000">
              <a:latin typeface="Calibri"/>
              <a:ea typeface="Calibri"/>
              <a:cs typeface="Calibri"/>
            </a:endParaRPr>
          </a:p>
        </p:txBody>
      </p:sp>
      <p:cxnSp>
        <p:nvCxnSpPr>
          <p:cNvPr id="19" name="Curved Connector 18">
            <a:extLst>
              <a:ext uri="{FF2B5EF4-FFF2-40B4-BE49-F238E27FC236}">
                <a16:creationId xmlns:a16="http://schemas.microsoft.com/office/drawing/2014/main" id="{4B52873E-6075-F86F-0484-FD18270D0CDC}"/>
              </a:ext>
            </a:extLst>
          </p:cNvPr>
          <p:cNvCxnSpPr>
            <a:cxnSpLocks/>
          </p:cNvCxnSpPr>
          <p:nvPr/>
        </p:nvCxnSpPr>
        <p:spPr>
          <a:xfrm rot="16200000" flipV="1">
            <a:off x="3549934" y="3497986"/>
            <a:ext cx="854174" cy="483597"/>
          </a:xfrm>
          <a:prstGeom prst="curvedConnector3">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2" name="Curved Connector 21">
            <a:extLst>
              <a:ext uri="{FF2B5EF4-FFF2-40B4-BE49-F238E27FC236}">
                <a16:creationId xmlns:a16="http://schemas.microsoft.com/office/drawing/2014/main" id="{4BF3C20C-6946-A10A-124B-60014B040E88}"/>
              </a:ext>
            </a:extLst>
          </p:cNvPr>
          <p:cNvCxnSpPr>
            <a:cxnSpLocks/>
          </p:cNvCxnSpPr>
          <p:nvPr/>
        </p:nvCxnSpPr>
        <p:spPr>
          <a:xfrm flipV="1">
            <a:off x="4723370" y="2135939"/>
            <a:ext cx="1590388" cy="656909"/>
          </a:xfrm>
          <a:prstGeom prst="curvedConnector3">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5" name="Curved Connector 24">
            <a:extLst>
              <a:ext uri="{FF2B5EF4-FFF2-40B4-BE49-F238E27FC236}">
                <a16:creationId xmlns:a16="http://schemas.microsoft.com/office/drawing/2014/main" id="{874EE8D7-620E-2C51-320C-BF49DBCA3374}"/>
              </a:ext>
            </a:extLst>
          </p:cNvPr>
          <p:cNvCxnSpPr>
            <a:cxnSpLocks/>
          </p:cNvCxnSpPr>
          <p:nvPr/>
        </p:nvCxnSpPr>
        <p:spPr>
          <a:xfrm>
            <a:off x="4723370" y="2792848"/>
            <a:ext cx="1651345" cy="946936"/>
          </a:xfrm>
          <a:prstGeom prst="curvedConnector3">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0" name="Rectangle 29">
            <a:extLst>
              <a:ext uri="{FF2B5EF4-FFF2-40B4-BE49-F238E27FC236}">
                <a16:creationId xmlns:a16="http://schemas.microsoft.com/office/drawing/2014/main" id="{8F095086-5BCC-C982-B58D-9F25D04C7523}"/>
              </a:ext>
            </a:extLst>
          </p:cNvPr>
          <p:cNvSpPr/>
          <p:nvPr/>
        </p:nvSpPr>
        <p:spPr>
          <a:xfrm>
            <a:off x="1169004" y="1800341"/>
            <a:ext cx="3558825" cy="1506842"/>
          </a:xfrm>
          <a:prstGeom prst="rect">
            <a:avLst/>
          </a:prstGeom>
          <a:solidFill>
            <a:schemeClr val="bg1"/>
          </a:solidFill>
          <a:ln>
            <a:solidFill>
              <a:schemeClr val="tx1"/>
            </a:solidFill>
          </a:ln>
        </p:spPr>
        <p:style>
          <a:lnRef idx="0">
            <a:schemeClr val="accent4"/>
          </a:lnRef>
          <a:fillRef idx="3">
            <a:schemeClr val="accent4"/>
          </a:fillRef>
          <a:effectRef idx="3">
            <a:schemeClr val="accent4"/>
          </a:effectRef>
          <a:fontRef idx="minor">
            <a:schemeClr val="lt1"/>
          </a:fontRef>
        </p:style>
        <p:txBody>
          <a:bodyPr lIns="91440" tIns="45720" rIns="91440" bIns="45720" rtlCol="0" anchor="ctr"/>
          <a:lstStyle/>
          <a:p>
            <a:r>
              <a:rPr lang="en-US" sz="2400" b="1" dirty="0">
                <a:solidFill>
                  <a:schemeClr val="tx1"/>
                </a:solidFill>
                <a:latin typeface="Calibri"/>
                <a:ea typeface="Calibri"/>
                <a:cs typeface="Calibri"/>
              </a:rPr>
              <a:t>SFI check example</a:t>
            </a:r>
          </a:p>
          <a:p>
            <a:r>
              <a:rPr lang="en-US" sz="2400" dirty="0">
                <a:solidFill>
                  <a:schemeClr val="accent1"/>
                </a:solidFill>
                <a:latin typeface="Calibri"/>
                <a:ea typeface="Calibri"/>
                <a:cs typeface="Calibri"/>
              </a:rPr>
              <a:t>and</a:t>
            </a:r>
            <a:r>
              <a:rPr lang="en-US" sz="2400" dirty="0">
                <a:solidFill>
                  <a:srgbClr val="0070C0"/>
                </a:solidFill>
                <a:latin typeface="Calibri"/>
                <a:ea typeface="Calibri"/>
                <a:cs typeface="Calibri"/>
              </a:rPr>
              <a:t> </a:t>
            </a:r>
            <a:r>
              <a:rPr lang="en-US" sz="2400" dirty="0">
                <a:solidFill>
                  <a:schemeClr val="tx1"/>
                </a:solidFill>
                <a:latin typeface="Calibri"/>
                <a:ea typeface="Calibri"/>
                <a:cs typeface="Calibri"/>
              </a:rPr>
              <a:t> </a:t>
            </a:r>
            <a:r>
              <a:rPr lang="en-US" sz="2400" dirty="0">
                <a:solidFill>
                  <a:schemeClr val="accent2"/>
                </a:solidFill>
                <a:latin typeface="Calibri"/>
                <a:ea typeface="Calibri"/>
                <a:cs typeface="Calibri"/>
              </a:rPr>
              <a:t>x9</a:t>
            </a:r>
            <a:r>
              <a:rPr lang="en-US" sz="2400" dirty="0">
                <a:solidFill>
                  <a:schemeClr val="tx1"/>
                </a:solidFill>
                <a:latin typeface="Calibri"/>
                <a:ea typeface="Calibri"/>
                <a:cs typeface="Calibri"/>
              </a:rPr>
              <a:t>, </a:t>
            </a:r>
            <a:r>
              <a:rPr lang="en-US" sz="2400" err="1">
                <a:solidFill>
                  <a:schemeClr val="tx1"/>
                </a:solidFill>
                <a:latin typeface="Calibri"/>
                <a:ea typeface="Calibri"/>
                <a:cs typeface="Calibri"/>
              </a:rPr>
              <a:t>addr</a:t>
            </a:r>
            <a:r>
              <a:rPr lang="en-US" sz="2400" dirty="0">
                <a:solidFill>
                  <a:schemeClr val="tx1"/>
                </a:solidFill>
                <a:latin typeface="Calibri"/>
                <a:ea typeface="Calibri"/>
                <a:cs typeface="Calibri"/>
              </a:rPr>
              <a:t>, </a:t>
            </a:r>
            <a:r>
              <a:rPr lang="en-US" sz="2400" dirty="0">
                <a:solidFill>
                  <a:schemeClr val="accent3"/>
                </a:solidFill>
                <a:latin typeface="Calibri"/>
                <a:ea typeface="Calibri"/>
                <a:cs typeface="Calibri"/>
              </a:rPr>
              <a:t>mask</a:t>
            </a:r>
            <a:br>
              <a:rPr lang="en-US" sz="2400" dirty="0">
                <a:latin typeface="Calibri"/>
                <a:ea typeface="Calibri"/>
                <a:cs typeface="Calibri"/>
              </a:rPr>
            </a:br>
            <a:r>
              <a:rPr lang="en-US" sz="2400" err="1">
                <a:solidFill>
                  <a:schemeClr val="accent1"/>
                </a:solidFill>
                <a:latin typeface="Calibri"/>
                <a:ea typeface="Calibri"/>
                <a:cs typeface="Calibri"/>
              </a:rPr>
              <a:t>cmp</a:t>
            </a:r>
            <a:r>
              <a:rPr lang="en-US" sz="2400" dirty="0">
                <a:solidFill>
                  <a:schemeClr val="tx2">
                    <a:lumMod val="75000"/>
                    <a:lumOff val="25000"/>
                  </a:schemeClr>
                </a:solidFill>
                <a:latin typeface="Calibri"/>
                <a:ea typeface="Calibri"/>
                <a:cs typeface="Calibri"/>
              </a:rPr>
              <a:t> </a:t>
            </a:r>
            <a:r>
              <a:rPr lang="en-US" sz="2400" dirty="0">
                <a:solidFill>
                  <a:schemeClr val="accent2"/>
                </a:solidFill>
                <a:latin typeface="Calibri"/>
                <a:ea typeface="Calibri"/>
                <a:cs typeface="Calibri"/>
              </a:rPr>
              <a:t>x9</a:t>
            </a:r>
            <a:r>
              <a:rPr lang="en-US" sz="2400" dirty="0">
                <a:solidFill>
                  <a:schemeClr val="tx1"/>
                </a:solidFill>
                <a:latin typeface="Calibri"/>
                <a:ea typeface="Calibri"/>
                <a:cs typeface="Calibri"/>
              </a:rPr>
              <a:t>, </a:t>
            </a:r>
            <a:r>
              <a:rPr lang="en-US" sz="2400" err="1">
                <a:solidFill>
                  <a:schemeClr val="tx1"/>
                </a:solidFill>
                <a:latin typeface="Calibri"/>
                <a:ea typeface="Calibri"/>
                <a:cs typeface="Calibri"/>
              </a:rPr>
              <a:t>log_start_addr</a:t>
            </a:r>
            <a:endParaRPr lang="en-US" sz="2400">
              <a:solidFill>
                <a:schemeClr val="tx1"/>
              </a:solidFill>
              <a:latin typeface="Calibri"/>
              <a:ea typeface="Calibri"/>
              <a:cs typeface="Calibri"/>
            </a:endParaRPr>
          </a:p>
        </p:txBody>
      </p:sp>
      <p:sp>
        <p:nvSpPr>
          <p:cNvPr id="13" name="TextBox 1">
            <a:extLst>
              <a:ext uri="{FF2B5EF4-FFF2-40B4-BE49-F238E27FC236}">
                <a16:creationId xmlns:a16="http://schemas.microsoft.com/office/drawing/2014/main" id="{7A029663-9FEA-7B9B-DF7F-8C3A70FE86C1}"/>
              </a:ext>
            </a:extLst>
          </p:cNvPr>
          <p:cNvSpPr txBox="1"/>
          <p:nvPr/>
        </p:nvSpPr>
        <p:spPr>
          <a:xfrm>
            <a:off x="204316" y="6358954"/>
            <a:ext cx="6266458"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Calibri"/>
                <a:ea typeface="Calibri"/>
                <a:cs typeface="Calibri"/>
              </a:rPr>
              <a:t>Efficient software-based fault isolation, SIGOPS, 1993</a:t>
            </a:r>
          </a:p>
        </p:txBody>
      </p:sp>
      <p:sp>
        <p:nvSpPr>
          <p:cNvPr id="9" name="Footer Placeholder 8">
            <a:extLst>
              <a:ext uri="{FF2B5EF4-FFF2-40B4-BE49-F238E27FC236}">
                <a16:creationId xmlns:a16="http://schemas.microsoft.com/office/drawing/2014/main" id="{C4474F9E-69C7-A97D-0A33-C6B3891DD94A}"/>
              </a:ext>
            </a:extLst>
          </p:cNvPr>
          <p:cNvSpPr>
            <a:spLocks noGrp="1"/>
          </p:cNvSpPr>
          <p:nvPr>
            <p:ph type="ftr" sz="quarter" idx="11"/>
          </p:nvPr>
        </p:nvSpPr>
        <p:spPr/>
        <p:txBody>
          <a:bodyPr/>
          <a:lstStyle/>
          <a:p>
            <a:r>
              <a:rPr lang="en-US"/>
              <a:t>Control-Flow Attestation</a:t>
            </a:r>
            <a:endParaRPr lang="en-GB"/>
          </a:p>
        </p:txBody>
      </p:sp>
    </p:spTree>
    <p:extLst>
      <p:ext uri="{BB962C8B-B14F-4D97-AF65-F5344CB8AC3E}">
        <p14:creationId xmlns:p14="http://schemas.microsoft.com/office/powerpoint/2010/main" val="465671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57" grpId="0" animBg="1"/>
      <p:bldP spid="3" grpId="0"/>
      <p:bldP spid="7" grpId="0"/>
      <p:bldP spid="4" grpId="0" animBg="1"/>
      <p:bldP spid="15" grpId="0"/>
      <p:bldP spid="3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D9BB7-DA75-E4B3-57F9-7547BB9128FE}"/>
              </a:ext>
            </a:extLst>
          </p:cNvPr>
          <p:cNvSpPr>
            <a:spLocks noGrp="1"/>
          </p:cNvSpPr>
          <p:nvPr>
            <p:ph type="title"/>
          </p:nvPr>
        </p:nvSpPr>
        <p:spPr>
          <a:xfrm>
            <a:off x="838200" y="-1407"/>
            <a:ext cx="10515600" cy="1325563"/>
          </a:xfrm>
        </p:spPr>
        <p:txBody>
          <a:bodyPr/>
          <a:lstStyle/>
          <a:p>
            <a:pPr algn="ctr"/>
            <a:r>
              <a:rPr lang="en-US" dirty="0">
                <a:latin typeface="Calibri"/>
                <a:ea typeface="Calibri Light"/>
                <a:cs typeface="Arial"/>
              </a:rPr>
              <a:t>Key Insight 2: Ball Larus Profiling</a:t>
            </a:r>
          </a:p>
        </p:txBody>
      </p:sp>
      <p:sp>
        <p:nvSpPr>
          <p:cNvPr id="5" name="Slide Number Placeholder 4">
            <a:extLst>
              <a:ext uri="{FF2B5EF4-FFF2-40B4-BE49-F238E27FC236}">
                <a16:creationId xmlns:a16="http://schemas.microsoft.com/office/drawing/2014/main" id="{736076C5-6ABA-3F98-6557-3FFDC2208126}"/>
              </a:ext>
            </a:extLst>
          </p:cNvPr>
          <p:cNvSpPr>
            <a:spLocks noGrp="1"/>
          </p:cNvSpPr>
          <p:nvPr>
            <p:ph type="sldNum" sz="quarter" idx="12"/>
          </p:nvPr>
        </p:nvSpPr>
        <p:spPr/>
        <p:txBody>
          <a:bodyPr/>
          <a:lstStyle/>
          <a:p>
            <a:fld id="{330EA680-D336-4FF7-8B7A-9848BB0A1C32}" type="slidenum">
              <a:rPr lang="en-US" smtClean="0">
                <a:latin typeface="Arial" panose="020B0604020202020204" pitchFamily="34" charset="0"/>
                <a:cs typeface="Arial" panose="020B0604020202020204" pitchFamily="34" charset="0"/>
              </a:rPr>
              <a:t>22</a:t>
            </a:fld>
            <a:endParaRPr lang="en-US">
              <a:latin typeface="Arial" panose="020B0604020202020204" pitchFamily="34" charset="0"/>
              <a:cs typeface="Arial" panose="020B0604020202020204" pitchFamily="34" charset="0"/>
            </a:endParaRPr>
          </a:p>
        </p:txBody>
      </p:sp>
      <p:sp>
        <p:nvSpPr>
          <p:cNvPr id="45" name="Rectangle: Rounded Corners 44">
            <a:extLst>
              <a:ext uri="{FF2B5EF4-FFF2-40B4-BE49-F238E27FC236}">
                <a16:creationId xmlns:a16="http://schemas.microsoft.com/office/drawing/2014/main" id="{C17063BE-3358-5B37-C688-C642129BDAAC}"/>
              </a:ext>
            </a:extLst>
          </p:cNvPr>
          <p:cNvSpPr/>
          <p:nvPr/>
        </p:nvSpPr>
        <p:spPr>
          <a:xfrm>
            <a:off x="3161203" y="2108493"/>
            <a:ext cx="607670" cy="327949"/>
          </a:xfrm>
          <a:prstGeom prst="roundRect">
            <a:avLst/>
          </a:prstGeom>
          <a:solidFill>
            <a:schemeClr val="accent6">
              <a:lumMod val="40000"/>
              <a:lumOff val="6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lIns="91440" tIns="45720" rIns="91440" bIns="45720" rtlCol="0" anchor="ctr"/>
          <a:lstStyle/>
          <a:p>
            <a:pPr algn="ctr"/>
            <a:r>
              <a:rPr lang="en-US" sz="1600" b="1" dirty="0">
                <a:latin typeface="Lucida Sans Typewriter"/>
                <a:ea typeface="Calibri Light"/>
                <a:cs typeface="Calibri"/>
              </a:rPr>
              <a:t>BB1</a:t>
            </a:r>
          </a:p>
        </p:txBody>
      </p:sp>
      <p:sp>
        <p:nvSpPr>
          <p:cNvPr id="47" name="Rectangle: Rounded Corners 46">
            <a:extLst>
              <a:ext uri="{FF2B5EF4-FFF2-40B4-BE49-F238E27FC236}">
                <a16:creationId xmlns:a16="http://schemas.microsoft.com/office/drawing/2014/main" id="{65372096-B393-29FE-3727-82CEAE1D74DB}"/>
              </a:ext>
            </a:extLst>
          </p:cNvPr>
          <p:cNvSpPr/>
          <p:nvPr/>
        </p:nvSpPr>
        <p:spPr>
          <a:xfrm>
            <a:off x="3566317" y="3034467"/>
            <a:ext cx="607670" cy="327949"/>
          </a:xfrm>
          <a:prstGeom prst="roundRect">
            <a:avLst/>
          </a:prstGeom>
          <a:ln>
            <a:solidFill>
              <a:schemeClr val="tx1"/>
            </a:solidFill>
          </a:ln>
        </p:spPr>
        <p:style>
          <a:lnRef idx="1">
            <a:schemeClr val="accent6"/>
          </a:lnRef>
          <a:fillRef idx="2">
            <a:schemeClr val="accent6"/>
          </a:fillRef>
          <a:effectRef idx="1">
            <a:schemeClr val="accent6"/>
          </a:effectRef>
          <a:fontRef idx="minor">
            <a:schemeClr val="dk1"/>
          </a:fontRef>
        </p:style>
        <p:txBody>
          <a:bodyPr lIns="91440" tIns="45720" rIns="91440" bIns="45720" rtlCol="0" anchor="ctr"/>
          <a:lstStyle/>
          <a:p>
            <a:pPr algn="ctr"/>
            <a:r>
              <a:rPr lang="en-US" sz="1600" b="1" dirty="0">
                <a:latin typeface="Lucida Sans Typewriter"/>
                <a:ea typeface="Calibri Light"/>
                <a:cs typeface="Calibri"/>
              </a:rPr>
              <a:t>BB2</a:t>
            </a:r>
          </a:p>
        </p:txBody>
      </p:sp>
      <p:sp>
        <p:nvSpPr>
          <p:cNvPr id="49" name="Rectangle: Rounded Corners 48">
            <a:extLst>
              <a:ext uri="{FF2B5EF4-FFF2-40B4-BE49-F238E27FC236}">
                <a16:creationId xmlns:a16="http://schemas.microsoft.com/office/drawing/2014/main" id="{65D98F03-A9C9-5EF4-34D5-2257E5F3E6AF}"/>
              </a:ext>
            </a:extLst>
          </p:cNvPr>
          <p:cNvSpPr/>
          <p:nvPr/>
        </p:nvSpPr>
        <p:spPr>
          <a:xfrm>
            <a:off x="2649986" y="3034466"/>
            <a:ext cx="607670" cy="327949"/>
          </a:xfrm>
          <a:prstGeom prst="roundRect">
            <a:avLst/>
          </a:prstGeom>
          <a:solidFill>
            <a:schemeClr val="accent6">
              <a:lumMod val="40000"/>
              <a:lumOff val="6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lIns="91440" tIns="45720" rIns="91440" bIns="45720" rtlCol="0" anchor="ctr"/>
          <a:lstStyle/>
          <a:p>
            <a:pPr algn="ctr"/>
            <a:r>
              <a:rPr lang="en-US" sz="1600" b="1" dirty="0">
                <a:latin typeface="Lucida Sans Typewriter"/>
                <a:ea typeface="Calibri Light"/>
                <a:cs typeface="Calibri"/>
              </a:rPr>
              <a:t>BB3</a:t>
            </a:r>
          </a:p>
        </p:txBody>
      </p:sp>
      <p:sp>
        <p:nvSpPr>
          <p:cNvPr id="51" name="Rectangle: Rounded Corners 50">
            <a:extLst>
              <a:ext uri="{FF2B5EF4-FFF2-40B4-BE49-F238E27FC236}">
                <a16:creationId xmlns:a16="http://schemas.microsoft.com/office/drawing/2014/main" id="{0CA8435F-8150-3FD7-2498-9D9FDFD106E1}"/>
              </a:ext>
            </a:extLst>
          </p:cNvPr>
          <p:cNvSpPr/>
          <p:nvPr/>
        </p:nvSpPr>
        <p:spPr>
          <a:xfrm>
            <a:off x="3132266" y="3950796"/>
            <a:ext cx="607670" cy="327949"/>
          </a:xfrm>
          <a:prstGeom prst="roundRect">
            <a:avLst/>
          </a:prstGeom>
          <a:solidFill>
            <a:schemeClr val="accent6">
              <a:lumMod val="40000"/>
              <a:lumOff val="6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lIns="91440" tIns="45720" rIns="91440" bIns="45720" rtlCol="0" anchor="ctr"/>
          <a:lstStyle/>
          <a:p>
            <a:pPr algn="ctr"/>
            <a:r>
              <a:rPr lang="en-US" sz="1600" b="1" dirty="0">
                <a:latin typeface="Lucida Sans Typewriter"/>
                <a:ea typeface="Calibri Light"/>
                <a:cs typeface="Calibri"/>
              </a:rPr>
              <a:t>BB4</a:t>
            </a:r>
          </a:p>
        </p:txBody>
      </p:sp>
      <p:sp>
        <p:nvSpPr>
          <p:cNvPr id="53" name="Rectangle: Rounded Corners 52">
            <a:extLst>
              <a:ext uri="{FF2B5EF4-FFF2-40B4-BE49-F238E27FC236}">
                <a16:creationId xmlns:a16="http://schemas.microsoft.com/office/drawing/2014/main" id="{1CCA52F0-DED5-666F-B298-644032314AB0}"/>
              </a:ext>
            </a:extLst>
          </p:cNvPr>
          <p:cNvSpPr/>
          <p:nvPr/>
        </p:nvSpPr>
        <p:spPr>
          <a:xfrm>
            <a:off x="3932848" y="3950795"/>
            <a:ext cx="607670" cy="327949"/>
          </a:xfrm>
          <a:prstGeom prst="roundRect">
            <a:avLst/>
          </a:prstGeom>
          <a:ln>
            <a:solidFill>
              <a:schemeClr val="tx1"/>
            </a:solidFill>
          </a:ln>
        </p:spPr>
        <p:style>
          <a:lnRef idx="1">
            <a:schemeClr val="accent6"/>
          </a:lnRef>
          <a:fillRef idx="2">
            <a:schemeClr val="accent6"/>
          </a:fillRef>
          <a:effectRef idx="1">
            <a:schemeClr val="accent6"/>
          </a:effectRef>
          <a:fontRef idx="minor">
            <a:schemeClr val="dk1"/>
          </a:fontRef>
        </p:style>
        <p:txBody>
          <a:bodyPr lIns="91440" tIns="45720" rIns="91440" bIns="45720" rtlCol="0" anchor="ctr"/>
          <a:lstStyle/>
          <a:p>
            <a:pPr algn="ctr"/>
            <a:r>
              <a:rPr lang="en-US" sz="1600" b="1" dirty="0">
                <a:latin typeface="Lucida Sans Typewriter"/>
                <a:ea typeface="Calibri Light"/>
                <a:cs typeface="Calibri"/>
              </a:rPr>
              <a:t>BB5</a:t>
            </a:r>
          </a:p>
        </p:txBody>
      </p:sp>
      <p:sp>
        <p:nvSpPr>
          <p:cNvPr id="55" name="Rectangle: Rounded Corners 54">
            <a:extLst>
              <a:ext uri="{FF2B5EF4-FFF2-40B4-BE49-F238E27FC236}">
                <a16:creationId xmlns:a16="http://schemas.microsoft.com/office/drawing/2014/main" id="{7FE409B7-B955-5A3C-DA12-4A95A3E9716E}"/>
              </a:ext>
            </a:extLst>
          </p:cNvPr>
          <p:cNvSpPr/>
          <p:nvPr/>
        </p:nvSpPr>
        <p:spPr>
          <a:xfrm>
            <a:off x="2746443" y="5011808"/>
            <a:ext cx="607670" cy="327949"/>
          </a:xfrm>
          <a:prstGeom prst="roundRect">
            <a:avLst/>
          </a:prstGeom>
          <a:solidFill>
            <a:schemeClr val="accent6">
              <a:lumMod val="40000"/>
              <a:lumOff val="6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lIns="91440" tIns="45720" rIns="91440" bIns="45720" rtlCol="0" anchor="ctr"/>
          <a:lstStyle/>
          <a:p>
            <a:pPr algn="ctr"/>
            <a:r>
              <a:rPr lang="en-US" sz="1600" b="1" dirty="0">
                <a:latin typeface="Lucida Sans Typewriter"/>
                <a:ea typeface="Calibri Light"/>
                <a:cs typeface="Calibri"/>
              </a:rPr>
              <a:t>BB6</a:t>
            </a:r>
          </a:p>
        </p:txBody>
      </p:sp>
      <p:cxnSp>
        <p:nvCxnSpPr>
          <p:cNvPr id="57" name="Straight Arrow Connector 56">
            <a:extLst>
              <a:ext uri="{FF2B5EF4-FFF2-40B4-BE49-F238E27FC236}">
                <a16:creationId xmlns:a16="http://schemas.microsoft.com/office/drawing/2014/main" id="{B789B7E2-2A30-724F-D240-EDD94C274135}"/>
              </a:ext>
            </a:extLst>
          </p:cNvPr>
          <p:cNvCxnSpPr/>
          <p:nvPr/>
        </p:nvCxnSpPr>
        <p:spPr>
          <a:xfrm>
            <a:off x="2957305" y="3366738"/>
            <a:ext cx="46297" cy="1637814"/>
          </a:xfrm>
          <a:prstGeom prst="straightConnector1">
            <a:avLst/>
          </a:prstGeom>
          <a:ln w="12700">
            <a:solidFill>
              <a:schemeClr val="accent6"/>
            </a:solidFill>
            <a:headEnd type="none"/>
            <a:tailEnd type="arrow"/>
          </a:ln>
        </p:spPr>
        <p:style>
          <a:lnRef idx="1">
            <a:schemeClr val="accent6"/>
          </a:lnRef>
          <a:fillRef idx="2">
            <a:schemeClr val="accent6"/>
          </a:fillRef>
          <a:effectRef idx="1">
            <a:schemeClr val="accent6"/>
          </a:effectRef>
          <a:fontRef idx="minor">
            <a:schemeClr val="dk1"/>
          </a:fontRef>
        </p:style>
      </p:cxnSp>
      <p:cxnSp>
        <p:nvCxnSpPr>
          <p:cNvPr id="59" name="Straight Arrow Connector 58">
            <a:extLst>
              <a:ext uri="{FF2B5EF4-FFF2-40B4-BE49-F238E27FC236}">
                <a16:creationId xmlns:a16="http://schemas.microsoft.com/office/drawing/2014/main" id="{269D04F6-4940-824E-D72C-D927EDDBD242}"/>
              </a:ext>
            </a:extLst>
          </p:cNvPr>
          <p:cNvCxnSpPr>
            <a:cxnSpLocks/>
          </p:cNvCxnSpPr>
          <p:nvPr/>
        </p:nvCxnSpPr>
        <p:spPr>
          <a:xfrm flipH="1">
            <a:off x="3032538" y="2460053"/>
            <a:ext cx="387751" cy="557511"/>
          </a:xfrm>
          <a:prstGeom prst="straightConnector1">
            <a:avLst/>
          </a:prstGeom>
          <a:ln w="12700">
            <a:solidFill>
              <a:schemeClr val="accent6"/>
            </a:solidFill>
            <a:headEnd type="none"/>
            <a:tailEnd type="arrow"/>
          </a:ln>
        </p:spPr>
        <p:style>
          <a:lnRef idx="1">
            <a:schemeClr val="accent6"/>
          </a:lnRef>
          <a:fillRef idx="2">
            <a:schemeClr val="accent6"/>
          </a:fillRef>
          <a:effectRef idx="1">
            <a:schemeClr val="accent6"/>
          </a:effectRef>
          <a:fontRef idx="minor">
            <a:schemeClr val="dk1"/>
          </a:fontRef>
        </p:style>
      </p:cxnSp>
      <p:cxnSp>
        <p:nvCxnSpPr>
          <p:cNvPr id="61" name="Straight Arrow Connector 60">
            <a:extLst>
              <a:ext uri="{FF2B5EF4-FFF2-40B4-BE49-F238E27FC236}">
                <a16:creationId xmlns:a16="http://schemas.microsoft.com/office/drawing/2014/main" id="{3B38C237-415C-B3ED-D9A7-DE03A32D2500}"/>
              </a:ext>
            </a:extLst>
          </p:cNvPr>
          <p:cNvCxnSpPr>
            <a:cxnSpLocks/>
          </p:cNvCxnSpPr>
          <p:nvPr/>
        </p:nvCxnSpPr>
        <p:spPr>
          <a:xfrm>
            <a:off x="3449226" y="2460054"/>
            <a:ext cx="306733" cy="567156"/>
          </a:xfrm>
          <a:prstGeom prst="straightConnector1">
            <a:avLst/>
          </a:prstGeom>
          <a:ln>
            <a:headEnd type="none"/>
            <a:tailEnd type="arrow"/>
          </a:ln>
        </p:spPr>
        <p:style>
          <a:lnRef idx="2">
            <a:schemeClr val="accent6"/>
          </a:lnRef>
          <a:fillRef idx="0">
            <a:schemeClr val="accent6"/>
          </a:fillRef>
          <a:effectRef idx="1">
            <a:schemeClr val="accent6"/>
          </a:effectRef>
          <a:fontRef idx="minor">
            <a:schemeClr val="tx1"/>
          </a:fontRef>
        </p:style>
      </p:cxnSp>
      <p:cxnSp>
        <p:nvCxnSpPr>
          <p:cNvPr id="63" name="Straight Arrow Connector 62">
            <a:extLst>
              <a:ext uri="{FF2B5EF4-FFF2-40B4-BE49-F238E27FC236}">
                <a16:creationId xmlns:a16="http://schemas.microsoft.com/office/drawing/2014/main" id="{7B51BC72-1A56-72BE-6167-0400995613FB}"/>
              </a:ext>
            </a:extLst>
          </p:cNvPr>
          <p:cNvCxnSpPr>
            <a:cxnSpLocks/>
          </p:cNvCxnSpPr>
          <p:nvPr/>
        </p:nvCxnSpPr>
        <p:spPr>
          <a:xfrm flipH="1">
            <a:off x="3476235" y="3366737"/>
            <a:ext cx="387751" cy="557511"/>
          </a:xfrm>
          <a:prstGeom prst="straightConnector1">
            <a:avLst/>
          </a:prstGeom>
          <a:ln>
            <a:headEnd type="none"/>
            <a:tailEnd type="arrow"/>
          </a:ln>
        </p:spPr>
        <p:style>
          <a:lnRef idx="2">
            <a:schemeClr val="accent6"/>
          </a:lnRef>
          <a:fillRef idx="0">
            <a:schemeClr val="accent6"/>
          </a:fillRef>
          <a:effectRef idx="1">
            <a:schemeClr val="accent6"/>
          </a:effectRef>
          <a:fontRef idx="minor">
            <a:schemeClr val="tx1"/>
          </a:fontRef>
        </p:style>
      </p:cxnSp>
      <p:cxnSp>
        <p:nvCxnSpPr>
          <p:cNvPr id="65" name="Straight Arrow Connector 64">
            <a:extLst>
              <a:ext uri="{FF2B5EF4-FFF2-40B4-BE49-F238E27FC236}">
                <a16:creationId xmlns:a16="http://schemas.microsoft.com/office/drawing/2014/main" id="{93D382FA-EA21-AFD1-A183-BB1C8EA11581}"/>
              </a:ext>
            </a:extLst>
          </p:cNvPr>
          <p:cNvCxnSpPr>
            <a:cxnSpLocks/>
          </p:cNvCxnSpPr>
          <p:nvPr/>
        </p:nvCxnSpPr>
        <p:spPr>
          <a:xfrm>
            <a:off x="3892923" y="3366738"/>
            <a:ext cx="306733" cy="567156"/>
          </a:xfrm>
          <a:prstGeom prst="straightConnector1">
            <a:avLst/>
          </a:prstGeom>
          <a:ln>
            <a:headEnd type="none"/>
            <a:tailEnd type="arrow"/>
          </a:ln>
        </p:spPr>
        <p:style>
          <a:lnRef idx="2">
            <a:schemeClr val="accent6"/>
          </a:lnRef>
          <a:fillRef idx="0">
            <a:schemeClr val="accent6"/>
          </a:fillRef>
          <a:effectRef idx="1">
            <a:schemeClr val="accent6"/>
          </a:effectRef>
          <a:fontRef idx="minor">
            <a:schemeClr val="tx1"/>
          </a:fontRef>
        </p:style>
      </p:cxnSp>
      <p:cxnSp>
        <p:nvCxnSpPr>
          <p:cNvPr id="67" name="Straight Arrow Connector 66">
            <a:extLst>
              <a:ext uri="{FF2B5EF4-FFF2-40B4-BE49-F238E27FC236}">
                <a16:creationId xmlns:a16="http://schemas.microsoft.com/office/drawing/2014/main" id="{EBD745C8-FEC3-1FA0-7D83-B16BBB19B669}"/>
              </a:ext>
            </a:extLst>
          </p:cNvPr>
          <p:cNvCxnSpPr>
            <a:cxnSpLocks/>
          </p:cNvCxnSpPr>
          <p:nvPr/>
        </p:nvCxnSpPr>
        <p:spPr>
          <a:xfrm flipH="1">
            <a:off x="3254390" y="4283066"/>
            <a:ext cx="194836" cy="702195"/>
          </a:xfrm>
          <a:prstGeom prst="straightConnector1">
            <a:avLst/>
          </a:prstGeom>
          <a:ln>
            <a:headEnd type="none"/>
            <a:tailEnd type="arrow"/>
          </a:ln>
        </p:spPr>
        <p:style>
          <a:lnRef idx="2">
            <a:schemeClr val="accent6"/>
          </a:lnRef>
          <a:fillRef idx="0">
            <a:schemeClr val="accent6"/>
          </a:fillRef>
          <a:effectRef idx="1">
            <a:schemeClr val="accent6"/>
          </a:effectRef>
          <a:fontRef idx="minor">
            <a:schemeClr val="tx1"/>
          </a:fontRef>
        </p:style>
      </p:cxnSp>
      <p:cxnSp>
        <p:nvCxnSpPr>
          <p:cNvPr id="69" name="Straight Arrow Connector 68">
            <a:extLst>
              <a:ext uri="{FF2B5EF4-FFF2-40B4-BE49-F238E27FC236}">
                <a16:creationId xmlns:a16="http://schemas.microsoft.com/office/drawing/2014/main" id="{57DB1A05-BFD6-52EC-93E6-6515FDF3F39A}"/>
              </a:ext>
            </a:extLst>
          </p:cNvPr>
          <p:cNvCxnSpPr>
            <a:cxnSpLocks/>
          </p:cNvCxnSpPr>
          <p:nvPr/>
        </p:nvCxnSpPr>
        <p:spPr>
          <a:xfrm flipH="1">
            <a:off x="3399074" y="4302357"/>
            <a:ext cx="812152" cy="846876"/>
          </a:xfrm>
          <a:prstGeom prst="straightConnector1">
            <a:avLst/>
          </a:prstGeom>
          <a:ln>
            <a:headEnd type="none"/>
            <a:tailEnd type="arrow"/>
          </a:ln>
        </p:spPr>
        <p:style>
          <a:lnRef idx="2">
            <a:schemeClr val="accent6"/>
          </a:lnRef>
          <a:fillRef idx="0">
            <a:schemeClr val="accent6"/>
          </a:fillRef>
          <a:effectRef idx="1">
            <a:schemeClr val="accent6"/>
          </a:effectRef>
          <a:fontRef idx="minor">
            <a:schemeClr val="tx1"/>
          </a:fontRef>
        </p:style>
      </p:cxnSp>
      <p:sp>
        <p:nvSpPr>
          <p:cNvPr id="21" name="TextBox 1">
            <a:extLst>
              <a:ext uri="{FF2B5EF4-FFF2-40B4-BE49-F238E27FC236}">
                <a16:creationId xmlns:a16="http://schemas.microsoft.com/office/drawing/2014/main" id="{BBD2701E-63F2-8CE0-3EA5-5613F01F3952}"/>
              </a:ext>
            </a:extLst>
          </p:cNvPr>
          <p:cNvSpPr txBox="1"/>
          <p:nvPr/>
        </p:nvSpPr>
        <p:spPr>
          <a:xfrm>
            <a:off x="201386" y="6403752"/>
            <a:ext cx="5088288"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latin typeface="Arial" panose="020B0604020202020204" pitchFamily="34" charset="0"/>
                <a:ea typeface="Calibri Light"/>
                <a:cs typeface="Arial" panose="020B0604020202020204" pitchFamily="34" charset="0"/>
              </a:rPr>
              <a:t>Efficient</a:t>
            </a:r>
            <a:r>
              <a:rPr lang="en-US" sz="1200">
                <a:latin typeface="Arial" panose="020B0604020202020204" pitchFamily="34" charset="0"/>
                <a:ea typeface="+mn-lt"/>
                <a:cs typeface="Arial" panose="020B0604020202020204" pitchFamily="34" charset="0"/>
              </a:rPr>
              <a:t> path profiling, IEEE Symposium on Microarchitecture, 1996</a:t>
            </a:r>
          </a:p>
        </p:txBody>
      </p:sp>
      <p:cxnSp>
        <p:nvCxnSpPr>
          <p:cNvPr id="20" name="Straight Arrow Connector 19">
            <a:extLst>
              <a:ext uri="{FF2B5EF4-FFF2-40B4-BE49-F238E27FC236}">
                <a16:creationId xmlns:a16="http://schemas.microsoft.com/office/drawing/2014/main" id="{9AEB624C-6595-933E-BFB4-CA54BAA28B33}"/>
              </a:ext>
            </a:extLst>
          </p:cNvPr>
          <p:cNvCxnSpPr>
            <a:cxnSpLocks/>
          </p:cNvCxnSpPr>
          <p:nvPr/>
        </p:nvCxnSpPr>
        <p:spPr>
          <a:xfrm flipH="1">
            <a:off x="3042186" y="5344078"/>
            <a:ext cx="1925" cy="509283"/>
          </a:xfrm>
          <a:prstGeom prst="straightConnector1">
            <a:avLst/>
          </a:prstGeom>
          <a:ln w="12700">
            <a:solidFill>
              <a:schemeClr val="accent6"/>
            </a:solidFill>
            <a:headEnd type="none"/>
            <a:tailEnd type="arrow"/>
          </a:ln>
        </p:spPr>
        <p:style>
          <a:lnRef idx="1">
            <a:schemeClr val="accent6"/>
          </a:lnRef>
          <a:fillRef idx="2">
            <a:schemeClr val="accent6"/>
          </a:fillRef>
          <a:effectRef idx="1">
            <a:schemeClr val="accent6"/>
          </a:effectRef>
          <a:fontRef idx="minor">
            <a:schemeClr val="dk1"/>
          </a:fontRef>
        </p:style>
      </p:cxnSp>
      <p:cxnSp>
        <p:nvCxnSpPr>
          <p:cNvPr id="27" name="Straight Arrow Connector 26">
            <a:extLst>
              <a:ext uri="{FF2B5EF4-FFF2-40B4-BE49-F238E27FC236}">
                <a16:creationId xmlns:a16="http://schemas.microsoft.com/office/drawing/2014/main" id="{F1CBC4DA-B75C-9A5F-89AB-12A59643244F}"/>
              </a:ext>
            </a:extLst>
          </p:cNvPr>
          <p:cNvCxnSpPr/>
          <p:nvPr/>
        </p:nvCxnSpPr>
        <p:spPr>
          <a:xfrm flipH="1">
            <a:off x="3461633" y="1779370"/>
            <a:ext cx="1059" cy="327026"/>
          </a:xfrm>
          <a:prstGeom prst="straightConnector1">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3" name="Table 2">
            <a:extLst>
              <a:ext uri="{FF2B5EF4-FFF2-40B4-BE49-F238E27FC236}">
                <a16:creationId xmlns:a16="http://schemas.microsoft.com/office/drawing/2014/main" id="{A17445CF-B500-7CA6-A1D7-36B8DF0D98CB}"/>
              </a:ext>
            </a:extLst>
          </p:cNvPr>
          <p:cNvGraphicFramePr>
            <a:graphicFrameLocks noGrp="1"/>
          </p:cNvGraphicFramePr>
          <p:nvPr>
            <p:extLst>
              <p:ext uri="{D42A27DB-BD31-4B8C-83A1-F6EECF244321}">
                <p14:modId xmlns:p14="http://schemas.microsoft.com/office/powerpoint/2010/main" val="2735150139"/>
              </p:ext>
            </p:extLst>
          </p:nvPr>
        </p:nvGraphicFramePr>
        <p:xfrm>
          <a:off x="5260797" y="2288751"/>
          <a:ext cx="5323251" cy="2796125"/>
        </p:xfrm>
        <a:graphic>
          <a:graphicData uri="http://schemas.openxmlformats.org/drawingml/2006/table">
            <a:tbl>
              <a:tblPr firstRow="1" bandRow="1">
                <a:tableStyleId>{5C22544A-7EE6-4342-B048-85BDC9FD1C3A}</a:tableStyleId>
              </a:tblPr>
              <a:tblGrid>
                <a:gridCol w="3938670">
                  <a:extLst>
                    <a:ext uri="{9D8B030D-6E8A-4147-A177-3AD203B41FA5}">
                      <a16:colId xmlns:a16="http://schemas.microsoft.com/office/drawing/2014/main" val="2219307472"/>
                    </a:ext>
                  </a:extLst>
                </a:gridCol>
                <a:gridCol w="1384581">
                  <a:extLst>
                    <a:ext uri="{9D8B030D-6E8A-4147-A177-3AD203B41FA5}">
                      <a16:colId xmlns:a16="http://schemas.microsoft.com/office/drawing/2014/main" val="842786109"/>
                    </a:ext>
                  </a:extLst>
                </a:gridCol>
              </a:tblGrid>
              <a:tr h="771806">
                <a:tc>
                  <a:txBody>
                    <a:bodyPr/>
                    <a:lstStyle/>
                    <a:p>
                      <a:r>
                        <a:rPr lang="en-US" sz="2400" b="0" dirty="0">
                          <a:solidFill>
                            <a:sysClr val="windowText" lastClr="000000"/>
                          </a:solidFill>
                          <a:latin typeface="Calibri"/>
                          <a:cs typeface="Arial"/>
                        </a:rPr>
                        <a:t>Path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b="0" dirty="0">
                          <a:solidFill>
                            <a:sysClr val="windowText" lastClr="000000"/>
                          </a:solidFill>
                          <a:latin typeface="Calibri"/>
                          <a:cs typeface="Arial"/>
                        </a:rPr>
                        <a:t>Encoding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30512560"/>
                  </a:ext>
                </a:extLst>
              </a:tr>
              <a:tr h="674773">
                <a:tc>
                  <a:txBody>
                    <a:bodyPr/>
                    <a:lstStyle/>
                    <a:p>
                      <a:r>
                        <a:rPr lang="en-US" sz="2000" b="0" dirty="0">
                          <a:solidFill>
                            <a:sysClr val="windowText" lastClr="000000"/>
                          </a:solidFill>
                          <a:latin typeface="Lucida Sans Typewriter"/>
                          <a:cs typeface="Arial"/>
                        </a:rPr>
                        <a:t>BB1</a:t>
                      </a:r>
                      <a:r>
                        <a:rPr lang="en-US" sz="2000" b="0" dirty="0">
                          <a:solidFill>
                            <a:sysClr val="windowText" lastClr="000000"/>
                          </a:solidFill>
                          <a:latin typeface="Lucida Sans Typewriter"/>
                          <a:cs typeface="Arial"/>
                          <a:sym typeface="Wingdings" pitchFamily="2" charset="2"/>
                        </a:rPr>
                        <a:t></a:t>
                      </a:r>
                      <a:r>
                        <a:rPr lang="en-US" sz="2000" b="0" dirty="0">
                          <a:solidFill>
                            <a:sysClr val="windowText" lastClr="000000"/>
                          </a:solidFill>
                          <a:latin typeface="Lucida Sans Typewriter"/>
                          <a:cs typeface="Arial"/>
                        </a:rPr>
                        <a:t> BB2 </a:t>
                      </a:r>
                      <a:r>
                        <a:rPr lang="en-US" sz="2000" b="0" dirty="0">
                          <a:solidFill>
                            <a:sysClr val="windowText" lastClr="000000"/>
                          </a:solidFill>
                          <a:latin typeface="Lucida Sans Typewriter"/>
                          <a:cs typeface="Arial"/>
                          <a:sym typeface="Wingdings" pitchFamily="2" charset="2"/>
                        </a:rPr>
                        <a:t></a:t>
                      </a:r>
                      <a:r>
                        <a:rPr lang="en-US" sz="2000" b="0" dirty="0">
                          <a:solidFill>
                            <a:sysClr val="windowText" lastClr="000000"/>
                          </a:solidFill>
                          <a:latin typeface="Lucida Sans Typewriter"/>
                          <a:cs typeface="Arial"/>
                        </a:rPr>
                        <a:t> BB5 </a:t>
                      </a:r>
                      <a:r>
                        <a:rPr lang="en-US" sz="2000" b="0" dirty="0">
                          <a:solidFill>
                            <a:sysClr val="windowText" lastClr="000000"/>
                          </a:solidFill>
                          <a:latin typeface="Lucida Sans Typewriter"/>
                          <a:cs typeface="Arial"/>
                          <a:sym typeface="Wingdings" pitchFamily="2" charset="2"/>
                        </a:rPr>
                        <a:t></a:t>
                      </a:r>
                      <a:r>
                        <a:rPr lang="en-US" sz="2000" b="0" dirty="0">
                          <a:solidFill>
                            <a:sysClr val="windowText" lastClr="000000"/>
                          </a:solidFill>
                          <a:latin typeface="Lucida Sans Typewriter"/>
                          <a:cs typeface="Arial"/>
                        </a:rPr>
                        <a:t> BB6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b="0" dirty="0">
                          <a:solidFill>
                            <a:sysClr val="windowText" lastClr="000000"/>
                          </a:solidFill>
                          <a:latin typeface="Arial"/>
                          <a:cs typeface="Aria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45232007"/>
                  </a:ext>
                </a:extLst>
              </a:tr>
              <a:tr h="674773">
                <a:tc>
                  <a:txBody>
                    <a:bodyPr/>
                    <a:lstStyle/>
                    <a:p>
                      <a:r>
                        <a:rPr lang="en-US" sz="2000" b="0" dirty="0">
                          <a:solidFill>
                            <a:sysClr val="windowText" lastClr="000000"/>
                          </a:solidFill>
                          <a:latin typeface="Lucida Sans Typewriter"/>
                          <a:cs typeface="Arial"/>
                        </a:rPr>
                        <a:t>BB1</a:t>
                      </a:r>
                      <a:r>
                        <a:rPr lang="en-US" sz="2000" b="0" dirty="0">
                          <a:solidFill>
                            <a:sysClr val="windowText" lastClr="000000"/>
                          </a:solidFill>
                          <a:latin typeface="Lucida Sans Typewriter"/>
                          <a:cs typeface="Arial"/>
                          <a:sym typeface="Wingdings" pitchFamily="2" charset="2"/>
                        </a:rPr>
                        <a:t> BB3  BB6</a:t>
                      </a:r>
                      <a:endParaRPr lang="en-US" sz="2000" b="0" dirty="0">
                        <a:solidFill>
                          <a:sysClr val="windowText" lastClr="000000"/>
                        </a:solidFill>
                        <a:latin typeface="Lucida Sans Typewriter"/>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b="0" dirty="0">
                          <a:solidFill>
                            <a:sysClr val="windowText" lastClr="000000"/>
                          </a:solidFill>
                          <a:latin typeface="Arial"/>
                          <a:cs typeface="Aria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77221418"/>
                  </a:ext>
                </a:extLst>
              </a:tr>
              <a:tr h="6747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dirty="0">
                          <a:solidFill>
                            <a:sysClr val="windowText" lastClr="000000"/>
                          </a:solidFill>
                          <a:latin typeface="Lucida Sans Typewriter"/>
                          <a:cs typeface="Arial"/>
                        </a:rPr>
                        <a:t>BB1</a:t>
                      </a:r>
                      <a:r>
                        <a:rPr lang="en-US" sz="2000" b="0" dirty="0">
                          <a:solidFill>
                            <a:sysClr val="windowText" lastClr="000000"/>
                          </a:solidFill>
                          <a:latin typeface="Lucida Sans Typewriter"/>
                          <a:cs typeface="Arial"/>
                          <a:sym typeface="Wingdings" pitchFamily="2" charset="2"/>
                        </a:rPr>
                        <a:t></a:t>
                      </a:r>
                      <a:r>
                        <a:rPr lang="en-US" sz="2000" b="0" dirty="0">
                          <a:solidFill>
                            <a:sysClr val="windowText" lastClr="000000"/>
                          </a:solidFill>
                          <a:latin typeface="Lucida Sans Typewriter"/>
                          <a:cs typeface="Arial"/>
                        </a:rPr>
                        <a:t> BB2 </a:t>
                      </a:r>
                      <a:r>
                        <a:rPr lang="en-US" sz="2000" b="0" dirty="0">
                          <a:solidFill>
                            <a:sysClr val="windowText" lastClr="000000"/>
                          </a:solidFill>
                          <a:latin typeface="Lucida Sans Typewriter"/>
                          <a:cs typeface="Arial"/>
                          <a:sym typeface="Wingdings" pitchFamily="2" charset="2"/>
                        </a:rPr>
                        <a:t></a:t>
                      </a:r>
                      <a:r>
                        <a:rPr lang="en-US" sz="2000" b="0" dirty="0">
                          <a:solidFill>
                            <a:sysClr val="windowText" lastClr="000000"/>
                          </a:solidFill>
                          <a:latin typeface="Lucida Sans Typewriter"/>
                          <a:cs typeface="Arial"/>
                        </a:rPr>
                        <a:t> BB4 </a:t>
                      </a:r>
                      <a:r>
                        <a:rPr lang="en-US" sz="2000" b="0" dirty="0">
                          <a:solidFill>
                            <a:sysClr val="windowText" lastClr="000000"/>
                          </a:solidFill>
                          <a:latin typeface="Lucida Sans Typewriter"/>
                          <a:cs typeface="Arial"/>
                          <a:sym typeface="Wingdings" pitchFamily="2" charset="2"/>
                        </a:rPr>
                        <a:t></a:t>
                      </a:r>
                      <a:r>
                        <a:rPr lang="en-US" sz="2000" b="0" dirty="0">
                          <a:solidFill>
                            <a:sysClr val="windowText" lastClr="000000"/>
                          </a:solidFill>
                          <a:latin typeface="Lucida Sans Typewriter"/>
                          <a:cs typeface="Arial"/>
                        </a:rPr>
                        <a:t> BB6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b="0" dirty="0">
                          <a:solidFill>
                            <a:sysClr val="windowText" lastClr="000000"/>
                          </a:solidFill>
                          <a:latin typeface="Arial"/>
                          <a:cs typeface="Aria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03099074"/>
                  </a:ext>
                </a:extLst>
              </a:tr>
            </a:tbl>
          </a:graphicData>
        </a:graphic>
      </p:graphicFrame>
      <p:sp>
        <p:nvSpPr>
          <p:cNvPr id="4" name="Footer Placeholder 3">
            <a:extLst>
              <a:ext uri="{FF2B5EF4-FFF2-40B4-BE49-F238E27FC236}">
                <a16:creationId xmlns:a16="http://schemas.microsoft.com/office/drawing/2014/main" id="{2DF2E446-3B0E-5F58-0036-7E3D912AF5B2}"/>
              </a:ext>
            </a:extLst>
          </p:cNvPr>
          <p:cNvSpPr>
            <a:spLocks noGrp="1"/>
          </p:cNvSpPr>
          <p:nvPr>
            <p:ph type="ftr" sz="quarter" idx="11"/>
          </p:nvPr>
        </p:nvSpPr>
        <p:spPr/>
        <p:txBody>
          <a:bodyPr/>
          <a:lstStyle/>
          <a:p>
            <a:r>
              <a:rPr lang="en-US"/>
              <a:t>Control-Flow Attestation</a:t>
            </a:r>
            <a:endParaRPr lang="en-GB"/>
          </a:p>
        </p:txBody>
      </p:sp>
    </p:spTree>
    <p:extLst>
      <p:ext uri="{BB962C8B-B14F-4D97-AF65-F5344CB8AC3E}">
        <p14:creationId xmlns:p14="http://schemas.microsoft.com/office/powerpoint/2010/main" val="34839222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1256D-6C01-7150-3A34-2CBE5E8B67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C920B2-D33F-B9B8-9E0E-CAB00A58A01E}"/>
              </a:ext>
            </a:extLst>
          </p:cNvPr>
          <p:cNvSpPr>
            <a:spLocks noGrp="1"/>
          </p:cNvSpPr>
          <p:nvPr>
            <p:ph type="title"/>
          </p:nvPr>
        </p:nvSpPr>
        <p:spPr>
          <a:xfrm>
            <a:off x="838200" y="-1407"/>
            <a:ext cx="10515600" cy="1325563"/>
          </a:xfrm>
        </p:spPr>
        <p:txBody>
          <a:bodyPr/>
          <a:lstStyle/>
          <a:p>
            <a:pPr algn="ctr"/>
            <a:r>
              <a:rPr lang="en-US" dirty="0">
                <a:latin typeface="Calibri"/>
                <a:ea typeface="Calibri"/>
                <a:cs typeface="Calibri"/>
              </a:rPr>
              <a:t>Ball Larus Profiling Instrumentation</a:t>
            </a:r>
          </a:p>
        </p:txBody>
      </p:sp>
      <p:sp>
        <p:nvSpPr>
          <p:cNvPr id="5" name="Slide Number Placeholder 4">
            <a:extLst>
              <a:ext uri="{FF2B5EF4-FFF2-40B4-BE49-F238E27FC236}">
                <a16:creationId xmlns:a16="http://schemas.microsoft.com/office/drawing/2014/main" id="{5E9A9856-1DFB-577A-9E34-9CDEAE5720D9}"/>
              </a:ext>
            </a:extLst>
          </p:cNvPr>
          <p:cNvSpPr>
            <a:spLocks noGrp="1"/>
          </p:cNvSpPr>
          <p:nvPr>
            <p:ph type="sldNum" sz="quarter" idx="12"/>
          </p:nvPr>
        </p:nvSpPr>
        <p:spPr/>
        <p:txBody>
          <a:bodyPr/>
          <a:lstStyle/>
          <a:p>
            <a:fld id="{330EA680-D336-4FF7-8B7A-9848BB0A1C32}" type="slidenum">
              <a:rPr lang="en-US" smtClean="0">
                <a:latin typeface="Calibri"/>
                <a:ea typeface="Calibri"/>
                <a:cs typeface="Calibri"/>
              </a:rPr>
              <a:t>23</a:t>
            </a:fld>
            <a:endParaRPr lang="en-US">
              <a:latin typeface="Calibri"/>
              <a:ea typeface="Calibri"/>
              <a:cs typeface="Calibri"/>
            </a:endParaRPr>
          </a:p>
        </p:txBody>
      </p:sp>
      <p:sp>
        <p:nvSpPr>
          <p:cNvPr id="45" name="Rectangle: Rounded Corners 44">
            <a:extLst>
              <a:ext uri="{FF2B5EF4-FFF2-40B4-BE49-F238E27FC236}">
                <a16:creationId xmlns:a16="http://schemas.microsoft.com/office/drawing/2014/main" id="{30F01E61-2DBC-70CD-5448-D207F00CF94E}"/>
              </a:ext>
            </a:extLst>
          </p:cNvPr>
          <p:cNvSpPr/>
          <p:nvPr/>
        </p:nvSpPr>
        <p:spPr>
          <a:xfrm>
            <a:off x="2864387" y="2282083"/>
            <a:ext cx="607670" cy="327949"/>
          </a:xfrm>
          <a:prstGeom prst="roundRect">
            <a:avLst/>
          </a:prstGeom>
          <a:solidFill>
            <a:schemeClr val="accent6">
              <a:lumMod val="40000"/>
              <a:lumOff val="6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lIns="91440" tIns="45720" rIns="91440" bIns="45720" rtlCol="0" anchor="ctr"/>
          <a:lstStyle/>
          <a:p>
            <a:pPr algn="ctr"/>
            <a:r>
              <a:rPr lang="en-US" sz="1600" b="1" dirty="0">
                <a:latin typeface="Lucida Sans Typewriter"/>
                <a:ea typeface="Calibri Light"/>
                <a:cs typeface="Calibri"/>
              </a:rPr>
              <a:t>BB1</a:t>
            </a:r>
          </a:p>
        </p:txBody>
      </p:sp>
      <p:sp>
        <p:nvSpPr>
          <p:cNvPr id="47" name="Rectangle: Rounded Corners 46">
            <a:extLst>
              <a:ext uri="{FF2B5EF4-FFF2-40B4-BE49-F238E27FC236}">
                <a16:creationId xmlns:a16="http://schemas.microsoft.com/office/drawing/2014/main" id="{24D712B2-99D8-D5AE-078B-96958A1FBDB6}"/>
              </a:ext>
            </a:extLst>
          </p:cNvPr>
          <p:cNvSpPr/>
          <p:nvPr/>
        </p:nvSpPr>
        <p:spPr>
          <a:xfrm>
            <a:off x="3269501" y="3208057"/>
            <a:ext cx="607670" cy="327949"/>
          </a:xfrm>
          <a:prstGeom prst="roundRect">
            <a:avLst/>
          </a:prstGeom>
          <a:ln>
            <a:solidFill>
              <a:schemeClr val="tx1"/>
            </a:solidFill>
          </a:ln>
        </p:spPr>
        <p:style>
          <a:lnRef idx="1">
            <a:schemeClr val="accent6"/>
          </a:lnRef>
          <a:fillRef idx="2">
            <a:schemeClr val="accent6"/>
          </a:fillRef>
          <a:effectRef idx="1">
            <a:schemeClr val="accent6"/>
          </a:effectRef>
          <a:fontRef idx="minor">
            <a:schemeClr val="dk1"/>
          </a:fontRef>
        </p:style>
        <p:txBody>
          <a:bodyPr lIns="91440" tIns="45720" rIns="91440" bIns="45720" rtlCol="0" anchor="ctr"/>
          <a:lstStyle/>
          <a:p>
            <a:pPr algn="ctr"/>
            <a:r>
              <a:rPr lang="en-US" sz="1600" b="1" dirty="0">
                <a:latin typeface="Lucida Sans Typewriter"/>
                <a:ea typeface="Calibri Light"/>
                <a:cs typeface="Calibri"/>
              </a:rPr>
              <a:t>BB2</a:t>
            </a:r>
          </a:p>
        </p:txBody>
      </p:sp>
      <p:sp>
        <p:nvSpPr>
          <p:cNvPr id="49" name="Rectangle: Rounded Corners 48">
            <a:extLst>
              <a:ext uri="{FF2B5EF4-FFF2-40B4-BE49-F238E27FC236}">
                <a16:creationId xmlns:a16="http://schemas.microsoft.com/office/drawing/2014/main" id="{476C2681-B1C3-A584-2C85-E709A19CFBCE}"/>
              </a:ext>
            </a:extLst>
          </p:cNvPr>
          <p:cNvSpPr/>
          <p:nvPr/>
        </p:nvSpPr>
        <p:spPr>
          <a:xfrm>
            <a:off x="2353170" y="3208056"/>
            <a:ext cx="607670" cy="327949"/>
          </a:xfrm>
          <a:prstGeom prst="roundRect">
            <a:avLst/>
          </a:prstGeom>
          <a:solidFill>
            <a:schemeClr val="accent6">
              <a:lumMod val="40000"/>
              <a:lumOff val="6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lIns="91440" tIns="45720" rIns="91440" bIns="45720" rtlCol="0" anchor="ctr"/>
          <a:lstStyle/>
          <a:p>
            <a:pPr algn="ctr"/>
            <a:r>
              <a:rPr lang="en-US" sz="1600" b="1" dirty="0">
                <a:latin typeface="Lucida Sans Typewriter"/>
                <a:ea typeface="Calibri Light"/>
                <a:cs typeface="Calibri"/>
              </a:rPr>
              <a:t>BB3</a:t>
            </a:r>
          </a:p>
        </p:txBody>
      </p:sp>
      <p:sp>
        <p:nvSpPr>
          <p:cNvPr id="51" name="Rectangle: Rounded Corners 50">
            <a:extLst>
              <a:ext uri="{FF2B5EF4-FFF2-40B4-BE49-F238E27FC236}">
                <a16:creationId xmlns:a16="http://schemas.microsoft.com/office/drawing/2014/main" id="{AC050411-CF6F-E61A-8F9A-93D863117C73}"/>
              </a:ext>
            </a:extLst>
          </p:cNvPr>
          <p:cNvSpPr/>
          <p:nvPr/>
        </p:nvSpPr>
        <p:spPr>
          <a:xfrm>
            <a:off x="2835450" y="4124386"/>
            <a:ext cx="607670" cy="327949"/>
          </a:xfrm>
          <a:prstGeom prst="roundRect">
            <a:avLst/>
          </a:prstGeom>
          <a:solidFill>
            <a:schemeClr val="accent6">
              <a:lumMod val="40000"/>
              <a:lumOff val="6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lIns="91440" tIns="45720" rIns="91440" bIns="45720" rtlCol="0" anchor="ctr"/>
          <a:lstStyle/>
          <a:p>
            <a:pPr algn="ctr"/>
            <a:r>
              <a:rPr lang="en-US" sz="1600" b="1" dirty="0">
                <a:latin typeface="Lucida Sans Typewriter"/>
                <a:ea typeface="Calibri Light"/>
                <a:cs typeface="Calibri"/>
              </a:rPr>
              <a:t>BB4</a:t>
            </a:r>
          </a:p>
        </p:txBody>
      </p:sp>
      <p:sp>
        <p:nvSpPr>
          <p:cNvPr id="53" name="Rectangle: Rounded Corners 52">
            <a:extLst>
              <a:ext uri="{FF2B5EF4-FFF2-40B4-BE49-F238E27FC236}">
                <a16:creationId xmlns:a16="http://schemas.microsoft.com/office/drawing/2014/main" id="{0457718E-ED95-8722-4059-19AE0CC913C2}"/>
              </a:ext>
            </a:extLst>
          </p:cNvPr>
          <p:cNvSpPr/>
          <p:nvPr/>
        </p:nvSpPr>
        <p:spPr>
          <a:xfrm>
            <a:off x="3636032" y="4124385"/>
            <a:ext cx="607670" cy="327949"/>
          </a:xfrm>
          <a:prstGeom prst="roundRect">
            <a:avLst/>
          </a:prstGeom>
          <a:ln>
            <a:solidFill>
              <a:schemeClr val="tx1"/>
            </a:solidFill>
          </a:ln>
        </p:spPr>
        <p:style>
          <a:lnRef idx="1">
            <a:schemeClr val="accent6"/>
          </a:lnRef>
          <a:fillRef idx="2">
            <a:schemeClr val="accent6"/>
          </a:fillRef>
          <a:effectRef idx="1">
            <a:schemeClr val="accent6"/>
          </a:effectRef>
          <a:fontRef idx="minor">
            <a:schemeClr val="dk1"/>
          </a:fontRef>
        </p:style>
        <p:txBody>
          <a:bodyPr lIns="91440" tIns="45720" rIns="91440" bIns="45720" rtlCol="0" anchor="ctr"/>
          <a:lstStyle/>
          <a:p>
            <a:pPr algn="ctr"/>
            <a:r>
              <a:rPr lang="en-US" sz="1600" b="1" dirty="0">
                <a:latin typeface="Lucida Sans Typewriter"/>
                <a:ea typeface="Calibri Light"/>
                <a:cs typeface="Calibri"/>
              </a:rPr>
              <a:t>BB5</a:t>
            </a:r>
          </a:p>
        </p:txBody>
      </p:sp>
      <p:sp>
        <p:nvSpPr>
          <p:cNvPr id="55" name="Rectangle: Rounded Corners 54">
            <a:extLst>
              <a:ext uri="{FF2B5EF4-FFF2-40B4-BE49-F238E27FC236}">
                <a16:creationId xmlns:a16="http://schemas.microsoft.com/office/drawing/2014/main" id="{0F78BDDF-13D8-6093-38C1-9C4E4E3C7774}"/>
              </a:ext>
            </a:extLst>
          </p:cNvPr>
          <p:cNvSpPr/>
          <p:nvPr/>
        </p:nvSpPr>
        <p:spPr>
          <a:xfrm>
            <a:off x="2449627" y="5185398"/>
            <a:ext cx="607670" cy="327949"/>
          </a:xfrm>
          <a:prstGeom prst="roundRect">
            <a:avLst/>
          </a:prstGeom>
          <a:solidFill>
            <a:schemeClr val="accent6">
              <a:lumMod val="40000"/>
              <a:lumOff val="6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lIns="91440" tIns="45720" rIns="91440" bIns="45720" rtlCol="0" anchor="ctr"/>
          <a:lstStyle/>
          <a:p>
            <a:pPr algn="ctr"/>
            <a:r>
              <a:rPr lang="en-US" sz="1600" b="1" dirty="0">
                <a:latin typeface="Lucida Sans Typewriter"/>
                <a:ea typeface="Calibri Light"/>
                <a:cs typeface="Calibri"/>
              </a:rPr>
              <a:t>BB6</a:t>
            </a:r>
          </a:p>
        </p:txBody>
      </p:sp>
      <p:cxnSp>
        <p:nvCxnSpPr>
          <p:cNvPr id="57" name="Straight Arrow Connector 56">
            <a:extLst>
              <a:ext uri="{FF2B5EF4-FFF2-40B4-BE49-F238E27FC236}">
                <a16:creationId xmlns:a16="http://schemas.microsoft.com/office/drawing/2014/main" id="{23A969F0-5403-7B17-6BE8-42432DAA1AAD}"/>
              </a:ext>
            </a:extLst>
          </p:cNvPr>
          <p:cNvCxnSpPr/>
          <p:nvPr/>
        </p:nvCxnSpPr>
        <p:spPr>
          <a:xfrm>
            <a:off x="2660489" y="3540328"/>
            <a:ext cx="46297" cy="1637814"/>
          </a:xfrm>
          <a:prstGeom prst="straightConnector1">
            <a:avLst/>
          </a:prstGeom>
          <a:ln w="12700">
            <a:solidFill>
              <a:schemeClr val="accent6"/>
            </a:solidFill>
            <a:headEnd type="none"/>
            <a:tailEnd type="arrow"/>
          </a:ln>
        </p:spPr>
        <p:style>
          <a:lnRef idx="1">
            <a:schemeClr val="accent6"/>
          </a:lnRef>
          <a:fillRef idx="2">
            <a:schemeClr val="accent6"/>
          </a:fillRef>
          <a:effectRef idx="1">
            <a:schemeClr val="accent6"/>
          </a:effectRef>
          <a:fontRef idx="minor">
            <a:schemeClr val="dk1"/>
          </a:fontRef>
        </p:style>
      </p:cxnSp>
      <p:cxnSp>
        <p:nvCxnSpPr>
          <p:cNvPr id="59" name="Straight Arrow Connector 58">
            <a:extLst>
              <a:ext uri="{FF2B5EF4-FFF2-40B4-BE49-F238E27FC236}">
                <a16:creationId xmlns:a16="http://schemas.microsoft.com/office/drawing/2014/main" id="{D5362894-2EE6-69FF-C335-0E6D3C014542}"/>
              </a:ext>
            </a:extLst>
          </p:cNvPr>
          <p:cNvCxnSpPr>
            <a:cxnSpLocks/>
          </p:cNvCxnSpPr>
          <p:nvPr/>
        </p:nvCxnSpPr>
        <p:spPr>
          <a:xfrm flipH="1">
            <a:off x="2735722" y="2633643"/>
            <a:ext cx="387751" cy="557511"/>
          </a:xfrm>
          <a:prstGeom prst="straightConnector1">
            <a:avLst/>
          </a:prstGeom>
          <a:ln w="12700">
            <a:solidFill>
              <a:schemeClr val="accent6"/>
            </a:solidFill>
            <a:headEnd type="none"/>
            <a:tailEnd type="arrow"/>
          </a:ln>
        </p:spPr>
        <p:style>
          <a:lnRef idx="1">
            <a:schemeClr val="accent6"/>
          </a:lnRef>
          <a:fillRef idx="2">
            <a:schemeClr val="accent6"/>
          </a:fillRef>
          <a:effectRef idx="1">
            <a:schemeClr val="accent6"/>
          </a:effectRef>
          <a:fontRef idx="minor">
            <a:schemeClr val="dk1"/>
          </a:fontRef>
        </p:style>
      </p:cxnSp>
      <p:cxnSp>
        <p:nvCxnSpPr>
          <p:cNvPr id="61" name="Straight Arrow Connector 60">
            <a:extLst>
              <a:ext uri="{FF2B5EF4-FFF2-40B4-BE49-F238E27FC236}">
                <a16:creationId xmlns:a16="http://schemas.microsoft.com/office/drawing/2014/main" id="{D5DA016E-D6D8-A65D-75B3-67B303300288}"/>
              </a:ext>
            </a:extLst>
          </p:cNvPr>
          <p:cNvCxnSpPr>
            <a:cxnSpLocks/>
          </p:cNvCxnSpPr>
          <p:nvPr/>
        </p:nvCxnSpPr>
        <p:spPr>
          <a:xfrm>
            <a:off x="3152410" y="2633644"/>
            <a:ext cx="306733" cy="567156"/>
          </a:xfrm>
          <a:prstGeom prst="straightConnector1">
            <a:avLst/>
          </a:prstGeom>
          <a:ln>
            <a:headEnd type="none"/>
            <a:tailEnd type="arrow"/>
          </a:ln>
        </p:spPr>
        <p:style>
          <a:lnRef idx="2">
            <a:schemeClr val="accent6"/>
          </a:lnRef>
          <a:fillRef idx="0">
            <a:schemeClr val="accent6"/>
          </a:fillRef>
          <a:effectRef idx="1">
            <a:schemeClr val="accent6"/>
          </a:effectRef>
          <a:fontRef idx="minor">
            <a:schemeClr val="tx1"/>
          </a:fontRef>
        </p:style>
      </p:cxnSp>
      <p:cxnSp>
        <p:nvCxnSpPr>
          <p:cNvPr id="63" name="Straight Arrow Connector 62">
            <a:extLst>
              <a:ext uri="{FF2B5EF4-FFF2-40B4-BE49-F238E27FC236}">
                <a16:creationId xmlns:a16="http://schemas.microsoft.com/office/drawing/2014/main" id="{371E3DDD-770E-3661-95FA-89B3E64B9435}"/>
              </a:ext>
            </a:extLst>
          </p:cNvPr>
          <p:cNvCxnSpPr>
            <a:cxnSpLocks/>
          </p:cNvCxnSpPr>
          <p:nvPr/>
        </p:nvCxnSpPr>
        <p:spPr>
          <a:xfrm flipH="1">
            <a:off x="3179419" y="3540327"/>
            <a:ext cx="387751" cy="557511"/>
          </a:xfrm>
          <a:prstGeom prst="straightConnector1">
            <a:avLst/>
          </a:prstGeom>
          <a:ln>
            <a:headEnd type="none"/>
            <a:tailEnd type="arrow"/>
          </a:ln>
        </p:spPr>
        <p:style>
          <a:lnRef idx="2">
            <a:schemeClr val="accent6"/>
          </a:lnRef>
          <a:fillRef idx="0">
            <a:schemeClr val="accent6"/>
          </a:fillRef>
          <a:effectRef idx="1">
            <a:schemeClr val="accent6"/>
          </a:effectRef>
          <a:fontRef idx="minor">
            <a:schemeClr val="tx1"/>
          </a:fontRef>
        </p:style>
      </p:cxnSp>
      <p:cxnSp>
        <p:nvCxnSpPr>
          <p:cNvPr id="65" name="Straight Arrow Connector 64">
            <a:extLst>
              <a:ext uri="{FF2B5EF4-FFF2-40B4-BE49-F238E27FC236}">
                <a16:creationId xmlns:a16="http://schemas.microsoft.com/office/drawing/2014/main" id="{8E199C1C-AC08-0A96-53D5-BA5FBE24EF7C}"/>
              </a:ext>
            </a:extLst>
          </p:cNvPr>
          <p:cNvCxnSpPr>
            <a:cxnSpLocks/>
          </p:cNvCxnSpPr>
          <p:nvPr/>
        </p:nvCxnSpPr>
        <p:spPr>
          <a:xfrm>
            <a:off x="3596107" y="3540328"/>
            <a:ext cx="306733" cy="567156"/>
          </a:xfrm>
          <a:prstGeom prst="straightConnector1">
            <a:avLst/>
          </a:prstGeom>
          <a:ln>
            <a:headEnd type="none"/>
            <a:tailEnd type="arrow"/>
          </a:ln>
        </p:spPr>
        <p:style>
          <a:lnRef idx="2">
            <a:schemeClr val="accent6"/>
          </a:lnRef>
          <a:fillRef idx="0">
            <a:schemeClr val="accent6"/>
          </a:fillRef>
          <a:effectRef idx="1">
            <a:schemeClr val="accent6"/>
          </a:effectRef>
          <a:fontRef idx="minor">
            <a:schemeClr val="tx1"/>
          </a:fontRef>
        </p:style>
      </p:cxnSp>
      <p:cxnSp>
        <p:nvCxnSpPr>
          <p:cNvPr id="67" name="Straight Arrow Connector 66">
            <a:extLst>
              <a:ext uri="{FF2B5EF4-FFF2-40B4-BE49-F238E27FC236}">
                <a16:creationId xmlns:a16="http://schemas.microsoft.com/office/drawing/2014/main" id="{A30B72AF-E0CD-DEA6-FE14-06F0A3EDA8B5}"/>
              </a:ext>
            </a:extLst>
          </p:cNvPr>
          <p:cNvCxnSpPr>
            <a:cxnSpLocks/>
          </p:cNvCxnSpPr>
          <p:nvPr/>
        </p:nvCxnSpPr>
        <p:spPr>
          <a:xfrm flipH="1">
            <a:off x="2957574" y="4456656"/>
            <a:ext cx="194836" cy="702195"/>
          </a:xfrm>
          <a:prstGeom prst="straightConnector1">
            <a:avLst/>
          </a:prstGeom>
          <a:ln>
            <a:headEnd type="none"/>
            <a:tailEnd type="arrow"/>
          </a:ln>
        </p:spPr>
        <p:style>
          <a:lnRef idx="2">
            <a:schemeClr val="accent6"/>
          </a:lnRef>
          <a:fillRef idx="0">
            <a:schemeClr val="accent6"/>
          </a:fillRef>
          <a:effectRef idx="1">
            <a:schemeClr val="accent6"/>
          </a:effectRef>
          <a:fontRef idx="minor">
            <a:schemeClr val="tx1"/>
          </a:fontRef>
        </p:style>
      </p:cxnSp>
      <p:cxnSp>
        <p:nvCxnSpPr>
          <p:cNvPr id="69" name="Straight Arrow Connector 68">
            <a:extLst>
              <a:ext uri="{FF2B5EF4-FFF2-40B4-BE49-F238E27FC236}">
                <a16:creationId xmlns:a16="http://schemas.microsoft.com/office/drawing/2014/main" id="{3FA2C482-BBC3-CE9F-F8AB-3CEF8D53B40D}"/>
              </a:ext>
            </a:extLst>
          </p:cNvPr>
          <p:cNvCxnSpPr>
            <a:cxnSpLocks/>
          </p:cNvCxnSpPr>
          <p:nvPr/>
        </p:nvCxnSpPr>
        <p:spPr>
          <a:xfrm flipH="1">
            <a:off x="3102258" y="4475947"/>
            <a:ext cx="812152" cy="846876"/>
          </a:xfrm>
          <a:prstGeom prst="straightConnector1">
            <a:avLst/>
          </a:prstGeom>
          <a:ln>
            <a:headEnd type="none"/>
            <a:tailEnd type="arrow"/>
          </a:ln>
        </p:spPr>
        <p:style>
          <a:lnRef idx="2">
            <a:schemeClr val="accent6"/>
          </a:lnRef>
          <a:fillRef idx="0">
            <a:schemeClr val="accent6"/>
          </a:fillRef>
          <a:effectRef idx="1">
            <a:schemeClr val="accent6"/>
          </a:effectRef>
          <a:fontRef idx="minor">
            <a:schemeClr val="tx1"/>
          </a:fontRef>
        </p:style>
      </p:cxnSp>
      <p:sp>
        <p:nvSpPr>
          <p:cNvPr id="76" name="TextBox 75">
            <a:extLst>
              <a:ext uri="{FF2B5EF4-FFF2-40B4-BE49-F238E27FC236}">
                <a16:creationId xmlns:a16="http://schemas.microsoft.com/office/drawing/2014/main" id="{F72B7606-0847-8975-D887-C1F8F6991223}"/>
              </a:ext>
            </a:extLst>
          </p:cNvPr>
          <p:cNvSpPr txBox="1"/>
          <p:nvPr/>
        </p:nvSpPr>
        <p:spPr>
          <a:xfrm>
            <a:off x="3251888" y="1856840"/>
            <a:ext cx="109456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Calibri"/>
                <a:ea typeface="Calibri"/>
                <a:cs typeface="Calibri"/>
              </a:rPr>
              <a:t>R = 0</a:t>
            </a:r>
          </a:p>
        </p:txBody>
      </p:sp>
      <p:sp>
        <p:nvSpPr>
          <p:cNvPr id="6" name="Rectangle 5">
            <a:extLst>
              <a:ext uri="{FF2B5EF4-FFF2-40B4-BE49-F238E27FC236}">
                <a16:creationId xmlns:a16="http://schemas.microsoft.com/office/drawing/2014/main" id="{732B0E57-EBCB-CFFA-C579-3D75B51A8AAC}"/>
              </a:ext>
            </a:extLst>
          </p:cNvPr>
          <p:cNvSpPr/>
          <p:nvPr/>
        </p:nvSpPr>
        <p:spPr>
          <a:xfrm>
            <a:off x="3310600" y="3738144"/>
            <a:ext cx="125392" cy="15432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a:ea typeface="Calibri"/>
              <a:cs typeface="Calibri"/>
            </a:endParaRPr>
          </a:p>
        </p:txBody>
      </p:sp>
      <p:sp>
        <p:nvSpPr>
          <p:cNvPr id="11" name="TextBox 10">
            <a:extLst>
              <a:ext uri="{FF2B5EF4-FFF2-40B4-BE49-F238E27FC236}">
                <a16:creationId xmlns:a16="http://schemas.microsoft.com/office/drawing/2014/main" id="{B56E6189-8B0C-D469-87B3-9FD60D803662}"/>
              </a:ext>
            </a:extLst>
          </p:cNvPr>
          <p:cNvSpPr txBox="1"/>
          <p:nvPr/>
        </p:nvSpPr>
        <p:spPr>
          <a:xfrm>
            <a:off x="2394343" y="3560304"/>
            <a:ext cx="86812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Calibri"/>
                <a:ea typeface="Calibri"/>
                <a:cs typeface="Calibri"/>
              </a:rPr>
              <a:t>R+=2</a:t>
            </a:r>
          </a:p>
        </p:txBody>
      </p:sp>
      <p:sp>
        <p:nvSpPr>
          <p:cNvPr id="21" name="TextBox 1">
            <a:extLst>
              <a:ext uri="{FF2B5EF4-FFF2-40B4-BE49-F238E27FC236}">
                <a16:creationId xmlns:a16="http://schemas.microsoft.com/office/drawing/2014/main" id="{C3371342-97F8-942F-C53D-B305A264EEF6}"/>
              </a:ext>
            </a:extLst>
          </p:cNvPr>
          <p:cNvSpPr txBox="1"/>
          <p:nvPr/>
        </p:nvSpPr>
        <p:spPr>
          <a:xfrm>
            <a:off x="168729" y="6403752"/>
            <a:ext cx="5088288"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Calibri"/>
                <a:ea typeface="Calibri"/>
                <a:cs typeface="Calibri"/>
              </a:rPr>
              <a:t>Efficient path profiling, IEEE Symposium on Microarchitecture, 1996</a:t>
            </a:r>
          </a:p>
        </p:txBody>
      </p:sp>
      <p:sp>
        <p:nvSpPr>
          <p:cNvPr id="10" name="TextBox 9">
            <a:extLst>
              <a:ext uri="{FF2B5EF4-FFF2-40B4-BE49-F238E27FC236}">
                <a16:creationId xmlns:a16="http://schemas.microsoft.com/office/drawing/2014/main" id="{1F9CA5C7-64DF-91F6-5929-16EF5CF0120E}"/>
              </a:ext>
            </a:extLst>
          </p:cNvPr>
          <p:cNvSpPr txBox="1"/>
          <p:nvPr/>
        </p:nvSpPr>
        <p:spPr>
          <a:xfrm>
            <a:off x="2061880" y="2625488"/>
            <a:ext cx="90165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Calibri"/>
                <a:ea typeface="Calibri"/>
                <a:cs typeface="Calibri"/>
              </a:rPr>
              <a:t>R+=1</a:t>
            </a:r>
          </a:p>
        </p:txBody>
      </p:sp>
      <p:sp>
        <p:nvSpPr>
          <p:cNvPr id="17" name="Rectangle 16">
            <a:extLst>
              <a:ext uri="{FF2B5EF4-FFF2-40B4-BE49-F238E27FC236}">
                <a16:creationId xmlns:a16="http://schemas.microsoft.com/office/drawing/2014/main" id="{F7A49A3A-D1D3-326D-6C2D-533E66F00201}"/>
              </a:ext>
            </a:extLst>
          </p:cNvPr>
          <p:cNvSpPr/>
          <p:nvPr/>
        </p:nvSpPr>
        <p:spPr>
          <a:xfrm>
            <a:off x="2864424" y="2823355"/>
            <a:ext cx="125392" cy="15432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a:ea typeface="Calibri"/>
              <a:cs typeface="Calibri"/>
            </a:endParaRPr>
          </a:p>
        </p:txBody>
      </p:sp>
      <p:sp>
        <p:nvSpPr>
          <p:cNvPr id="14" name="TextBox 13">
            <a:extLst>
              <a:ext uri="{FF2B5EF4-FFF2-40B4-BE49-F238E27FC236}">
                <a16:creationId xmlns:a16="http://schemas.microsoft.com/office/drawing/2014/main" id="{49A32396-229E-5E76-9787-9452087C29D2}"/>
              </a:ext>
            </a:extLst>
          </p:cNvPr>
          <p:cNvSpPr txBox="1"/>
          <p:nvPr/>
        </p:nvSpPr>
        <p:spPr>
          <a:xfrm>
            <a:off x="3265727" y="1558666"/>
            <a:ext cx="124553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Brush Script MT"/>
                <a:ea typeface="Calibri"/>
                <a:cs typeface="Calibri"/>
              </a:rPr>
              <a:t>BL Reg</a:t>
            </a:r>
          </a:p>
        </p:txBody>
      </p:sp>
      <p:cxnSp>
        <p:nvCxnSpPr>
          <p:cNvPr id="20" name="Straight Arrow Connector 19">
            <a:extLst>
              <a:ext uri="{FF2B5EF4-FFF2-40B4-BE49-F238E27FC236}">
                <a16:creationId xmlns:a16="http://schemas.microsoft.com/office/drawing/2014/main" id="{433A9934-1E16-1D47-A3E7-42F7CF357145}"/>
              </a:ext>
            </a:extLst>
          </p:cNvPr>
          <p:cNvCxnSpPr>
            <a:cxnSpLocks/>
          </p:cNvCxnSpPr>
          <p:nvPr/>
        </p:nvCxnSpPr>
        <p:spPr>
          <a:xfrm flipH="1">
            <a:off x="2745370" y="5517668"/>
            <a:ext cx="1925" cy="509283"/>
          </a:xfrm>
          <a:prstGeom prst="straightConnector1">
            <a:avLst/>
          </a:prstGeom>
          <a:ln w="12700">
            <a:solidFill>
              <a:schemeClr val="accent6"/>
            </a:solidFill>
            <a:headEnd type="none"/>
            <a:tailEnd type="arrow"/>
          </a:ln>
        </p:spPr>
        <p:style>
          <a:lnRef idx="1">
            <a:schemeClr val="accent6"/>
          </a:lnRef>
          <a:fillRef idx="2">
            <a:schemeClr val="accent6"/>
          </a:fillRef>
          <a:effectRef idx="1">
            <a:schemeClr val="accent6"/>
          </a:effectRef>
          <a:fontRef idx="minor">
            <a:schemeClr val="dk1"/>
          </a:fontRef>
        </p:style>
      </p:cxnSp>
      <p:cxnSp>
        <p:nvCxnSpPr>
          <p:cNvPr id="27" name="Straight Arrow Connector 26">
            <a:extLst>
              <a:ext uri="{FF2B5EF4-FFF2-40B4-BE49-F238E27FC236}">
                <a16:creationId xmlns:a16="http://schemas.microsoft.com/office/drawing/2014/main" id="{FAEC688B-063D-180E-73AE-12D09D133577}"/>
              </a:ext>
            </a:extLst>
          </p:cNvPr>
          <p:cNvCxnSpPr/>
          <p:nvPr/>
        </p:nvCxnSpPr>
        <p:spPr>
          <a:xfrm flipH="1">
            <a:off x="3164817" y="1952960"/>
            <a:ext cx="1059" cy="327026"/>
          </a:xfrm>
          <a:prstGeom prst="straightConnector1">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4" name="Document 3">
            <a:extLst>
              <a:ext uri="{FF2B5EF4-FFF2-40B4-BE49-F238E27FC236}">
                <a16:creationId xmlns:a16="http://schemas.microsoft.com/office/drawing/2014/main" id="{2AC3F60D-A621-84C5-E9DF-DEC129ABE112}"/>
              </a:ext>
            </a:extLst>
          </p:cNvPr>
          <p:cNvSpPr/>
          <p:nvPr/>
        </p:nvSpPr>
        <p:spPr>
          <a:xfrm>
            <a:off x="5134691" y="2490964"/>
            <a:ext cx="2281197" cy="1489051"/>
          </a:xfrm>
          <a:prstGeom prst="flowChartDocument">
            <a:avLst/>
          </a:prstGeom>
          <a:no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just"/>
            <a:r>
              <a:rPr lang="en-US" sz="2000" b="1" dirty="0">
                <a:solidFill>
                  <a:schemeClr val="tx1"/>
                </a:solidFill>
                <a:latin typeface="Calibri"/>
                <a:ea typeface="Calibri"/>
                <a:cs typeface="Calibri"/>
              </a:rPr>
              <a:t>Entry</a:t>
            </a:r>
          </a:p>
          <a:p>
            <a:pPr algn="just"/>
            <a:r>
              <a:rPr lang="en-US" sz="2000" dirty="0">
                <a:solidFill>
                  <a:srgbClr val="FF0000"/>
                </a:solidFill>
                <a:latin typeface="Calibri"/>
                <a:ea typeface="Calibri"/>
                <a:cs typeface="Calibri"/>
              </a:rPr>
              <a:t>R = 0</a:t>
            </a:r>
          </a:p>
          <a:p>
            <a:pPr algn="just"/>
            <a:r>
              <a:rPr lang="en-US" sz="2000" dirty="0" err="1">
                <a:solidFill>
                  <a:schemeClr val="tx1"/>
                </a:solidFill>
                <a:latin typeface="Calibri"/>
                <a:ea typeface="Calibri"/>
                <a:cs typeface="Calibri"/>
              </a:rPr>
              <a:t>asm_instr</a:t>
            </a:r>
            <a:r>
              <a:rPr lang="en-US" sz="2000" dirty="0">
                <a:solidFill>
                  <a:schemeClr val="tx1"/>
                </a:solidFill>
                <a:latin typeface="Calibri"/>
                <a:ea typeface="Calibri"/>
                <a:cs typeface="Calibri"/>
              </a:rPr>
              <a:t>, . . .</a:t>
            </a:r>
          </a:p>
          <a:p>
            <a:pPr algn="just"/>
            <a:r>
              <a:rPr lang="en-US" sz="2000" b="1" dirty="0">
                <a:solidFill>
                  <a:schemeClr val="tx1"/>
                </a:solidFill>
                <a:latin typeface="Calibri"/>
                <a:ea typeface="Calibri"/>
                <a:cs typeface="Calibri"/>
              </a:rPr>
              <a:t>Exit</a:t>
            </a:r>
          </a:p>
        </p:txBody>
      </p:sp>
      <p:sp>
        <p:nvSpPr>
          <p:cNvPr id="7" name="TextBox 6">
            <a:extLst>
              <a:ext uri="{FF2B5EF4-FFF2-40B4-BE49-F238E27FC236}">
                <a16:creationId xmlns:a16="http://schemas.microsoft.com/office/drawing/2014/main" id="{0830AE10-9489-3819-6B15-435B7E5E2EFB}"/>
              </a:ext>
            </a:extLst>
          </p:cNvPr>
          <p:cNvSpPr txBox="1"/>
          <p:nvPr/>
        </p:nvSpPr>
        <p:spPr>
          <a:xfrm>
            <a:off x="5134691" y="1987054"/>
            <a:ext cx="2273784" cy="400110"/>
          </a:xfrm>
          <a:prstGeom prst="rect">
            <a:avLst/>
          </a:prstGeom>
          <a:noFill/>
        </p:spPr>
        <p:txBody>
          <a:bodyPr wrap="square" lIns="91440" tIns="45720" rIns="91440" bIns="45720" rtlCol="0" anchor="t">
            <a:spAutoFit/>
          </a:bodyPr>
          <a:lstStyle/>
          <a:p>
            <a:pPr algn="ctr"/>
            <a:r>
              <a:rPr lang="en-US" sz="2000" dirty="0">
                <a:latin typeface="Calibri"/>
                <a:ea typeface="Calibri"/>
                <a:cs typeface="Calibri"/>
              </a:rPr>
              <a:t>Entry BB (</a:t>
            </a:r>
            <a:r>
              <a:rPr lang="en-US" sz="2000" i="1" dirty="0">
                <a:latin typeface="Lucida Sans Typewriter"/>
                <a:ea typeface="Calibri"/>
                <a:cs typeface="Calibri"/>
              </a:rPr>
              <a:t>BB1</a:t>
            </a:r>
            <a:r>
              <a:rPr lang="en-US" sz="2000" dirty="0">
                <a:latin typeface="Calibri"/>
                <a:ea typeface="Calibri"/>
                <a:cs typeface="Calibri"/>
              </a:rPr>
              <a:t>)</a:t>
            </a:r>
          </a:p>
        </p:txBody>
      </p:sp>
      <p:sp>
        <p:nvSpPr>
          <p:cNvPr id="9" name="Document 8">
            <a:extLst>
              <a:ext uri="{FF2B5EF4-FFF2-40B4-BE49-F238E27FC236}">
                <a16:creationId xmlns:a16="http://schemas.microsoft.com/office/drawing/2014/main" id="{13004EAE-513F-A0EC-DE3F-F073462DA084}"/>
              </a:ext>
            </a:extLst>
          </p:cNvPr>
          <p:cNvSpPr/>
          <p:nvPr/>
        </p:nvSpPr>
        <p:spPr>
          <a:xfrm>
            <a:off x="6436531" y="4539883"/>
            <a:ext cx="2240152" cy="1626501"/>
          </a:xfrm>
          <a:prstGeom prst="flowChartDocumen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b="1">
                <a:solidFill>
                  <a:schemeClr val="tx1"/>
                </a:solidFill>
                <a:latin typeface="Calibri"/>
                <a:ea typeface="Calibri"/>
                <a:cs typeface="Calibri"/>
              </a:rPr>
              <a:t>Entry</a:t>
            </a:r>
          </a:p>
          <a:p>
            <a:pPr algn="just"/>
            <a:r>
              <a:rPr lang="en-US" sz="2000" err="1">
                <a:solidFill>
                  <a:schemeClr val="tx1"/>
                </a:solidFill>
                <a:latin typeface="Calibri"/>
                <a:ea typeface="Calibri"/>
                <a:cs typeface="Calibri"/>
              </a:rPr>
              <a:t>asm_instr</a:t>
            </a:r>
            <a:r>
              <a:rPr lang="en-US" sz="2000">
                <a:solidFill>
                  <a:schemeClr val="tx1"/>
                </a:solidFill>
                <a:latin typeface="Calibri"/>
                <a:ea typeface="Calibri"/>
                <a:cs typeface="Calibri"/>
              </a:rPr>
              <a:t>, . . .</a:t>
            </a:r>
          </a:p>
          <a:p>
            <a:pPr algn="just"/>
            <a:r>
              <a:rPr lang="en-US" sz="2000">
                <a:solidFill>
                  <a:srgbClr val="FF0000"/>
                </a:solidFill>
                <a:latin typeface="Calibri"/>
                <a:ea typeface="Calibri"/>
                <a:cs typeface="Calibri"/>
              </a:rPr>
              <a:t>store R, </a:t>
            </a:r>
            <a:r>
              <a:rPr lang="en-US" sz="2000" err="1">
                <a:solidFill>
                  <a:srgbClr val="FF0000"/>
                </a:solidFill>
                <a:latin typeface="Calibri"/>
                <a:ea typeface="Calibri"/>
                <a:cs typeface="Calibri"/>
              </a:rPr>
              <a:t>LogAddr</a:t>
            </a:r>
            <a:endParaRPr lang="en-US" sz="2000">
              <a:solidFill>
                <a:srgbClr val="FF0000"/>
              </a:solidFill>
              <a:latin typeface="Calibri"/>
              <a:ea typeface="Calibri"/>
              <a:cs typeface="Calibri"/>
            </a:endParaRPr>
          </a:p>
          <a:p>
            <a:pPr algn="just"/>
            <a:r>
              <a:rPr lang="en-US" sz="2000" b="1">
                <a:solidFill>
                  <a:schemeClr val="tx1"/>
                </a:solidFill>
                <a:latin typeface="Calibri"/>
                <a:ea typeface="Calibri"/>
                <a:cs typeface="Calibri"/>
              </a:rPr>
              <a:t>Exit</a:t>
            </a:r>
          </a:p>
        </p:txBody>
      </p:sp>
      <p:sp>
        <p:nvSpPr>
          <p:cNvPr id="18" name="TextBox 17">
            <a:extLst>
              <a:ext uri="{FF2B5EF4-FFF2-40B4-BE49-F238E27FC236}">
                <a16:creationId xmlns:a16="http://schemas.microsoft.com/office/drawing/2014/main" id="{C42B47AB-FF74-FC5B-B615-F66F9DD78422}"/>
              </a:ext>
            </a:extLst>
          </p:cNvPr>
          <p:cNvSpPr txBox="1"/>
          <p:nvPr/>
        </p:nvSpPr>
        <p:spPr>
          <a:xfrm>
            <a:off x="5033758" y="1380561"/>
            <a:ext cx="5730320" cy="461665"/>
          </a:xfrm>
          <a:prstGeom prst="rect">
            <a:avLst/>
          </a:prstGeom>
          <a:solidFill>
            <a:schemeClr val="bg1">
              <a:lumMod val="95000"/>
            </a:schemeClr>
          </a:solidFill>
        </p:spPr>
        <p:txBody>
          <a:bodyPr wrap="square" rtlCol="0">
            <a:spAutoFit/>
          </a:bodyPr>
          <a:lstStyle/>
          <a:p>
            <a:pPr algn="ctr"/>
            <a:r>
              <a:rPr lang="en-US" sz="2400">
                <a:latin typeface="Calibri"/>
                <a:ea typeface="Calibri"/>
                <a:cs typeface="Calibri"/>
              </a:rPr>
              <a:t>For every Procedure</a:t>
            </a:r>
          </a:p>
        </p:txBody>
      </p:sp>
      <p:sp>
        <p:nvSpPr>
          <p:cNvPr id="19" name="TextBox 18">
            <a:extLst>
              <a:ext uri="{FF2B5EF4-FFF2-40B4-BE49-F238E27FC236}">
                <a16:creationId xmlns:a16="http://schemas.microsoft.com/office/drawing/2014/main" id="{5164E286-4C68-8279-CFDD-FE8438872460}"/>
              </a:ext>
            </a:extLst>
          </p:cNvPr>
          <p:cNvSpPr txBox="1"/>
          <p:nvPr/>
        </p:nvSpPr>
        <p:spPr>
          <a:xfrm>
            <a:off x="5291190" y="4123611"/>
            <a:ext cx="4418392" cy="400110"/>
          </a:xfrm>
          <a:prstGeom prst="rect">
            <a:avLst/>
          </a:prstGeom>
          <a:noFill/>
        </p:spPr>
        <p:txBody>
          <a:bodyPr wrap="square" lIns="91440" tIns="45720" rIns="91440" bIns="45720" rtlCol="0" anchor="t">
            <a:spAutoFit/>
          </a:bodyPr>
          <a:lstStyle/>
          <a:p>
            <a:pPr algn="ctr"/>
            <a:r>
              <a:rPr lang="en-US" sz="2000" dirty="0">
                <a:latin typeface="Calibri"/>
                <a:ea typeface="Calibri"/>
                <a:cs typeface="Calibri"/>
              </a:rPr>
              <a:t>Exit BB (</a:t>
            </a:r>
            <a:r>
              <a:rPr lang="en-US" sz="2000" i="1" dirty="0">
                <a:latin typeface="Calibri"/>
                <a:ea typeface="Calibri"/>
                <a:cs typeface="Calibri"/>
              </a:rPr>
              <a:t>e.g. </a:t>
            </a:r>
            <a:r>
              <a:rPr lang="en-US" sz="2000" i="1" dirty="0">
                <a:latin typeface="Lucida Sans Typewriter"/>
                <a:ea typeface="Calibri"/>
                <a:cs typeface="Calibri"/>
              </a:rPr>
              <a:t>BB6</a:t>
            </a:r>
            <a:r>
              <a:rPr lang="en-US" sz="2000" dirty="0">
                <a:latin typeface="Calibri"/>
                <a:ea typeface="Calibri"/>
                <a:cs typeface="Calibri"/>
              </a:rPr>
              <a:t>)</a:t>
            </a:r>
          </a:p>
        </p:txBody>
      </p:sp>
      <p:sp>
        <p:nvSpPr>
          <p:cNvPr id="22" name="Document 21">
            <a:extLst>
              <a:ext uri="{FF2B5EF4-FFF2-40B4-BE49-F238E27FC236}">
                <a16:creationId xmlns:a16="http://schemas.microsoft.com/office/drawing/2014/main" id="{05F06A48-8286-8AD5-E8E2-D99957181888}"/>
              </a:ext>
            </a:extLst>
          </p:cNvPr>
          <p:cNvSpPr/>
          <p:nvPr/>
        </p:nvSpPr>
        <p:spPr>
          <a:xfrm>
            <a:off x="8224862" y="2456274"/>
            <a:ext cx="2205428" cy="1489051"/>
          </a:xfrm>
          <a:prstGeom prst="flowChartDocumen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b="1">
                <a:solidFill>
                  <a:schemeClr val="tx1"/>
                </a:solidFill>
                <a:latin typeface="Calibri"/>
                <a:ea typeface="Calibri"/>
                <a:cs typeface="Calibri"/>
              </a:rPr>
              <a:t>Entry</a:t>
            </a:r>
          </a:p>
          <a:p>
            <a:pPr algn="just"/>
            <a:r>
              <a:rPr lang="en-US" sz="2000">
                <a:solidFill>
                  <a:srgbClr val="FF0000"/>
                </a:solidFill>
                <a:latin typeface="Calibri"/>
                <a:ea typeface="Calibri"/>
                <a:cs typeface="Calibri"/>
              </a:rPr>
              <a:t>R = R + c;</a:t>
            </a:r>
            <a:endParaRPr lang="en-US" sz="2000">
              <a:solidFill>
                <a:schemeClr val="tx1"/>
              </a:solidFill>
              <a:latin typeface="Calibri"/>
              <a:ea typeface="Calibri"/>
              <a:cs typeface="Calibri"/>
            </a:endParaRPr>
          </a:p>
          <a:p>
            <a:pPr algn="just"/>
            <a:r>
              <a:rPr lang="en-US" sz="2000" b="1">
                <a:solidFill>
                  <a:schemeClr val="tx1"/>
                </a:solidFill>
                <a:latin typeface="Calibri"/>
                <a:ea typeface="Calibri"/>
                <a:cs typeface="Calibri"/>
              </a:rPr>
              <a:t>Exit</a:t>
            </a:r>
          </a:p>
        </p:txBody>
      </p:sp>
      <p:sp>
        <p:nvSpPr>
          <p:cNvPr id="25" name="TextBox 24">
            <a:extLst>
              <a:ext uri="{FF2B5EF4-FFF2-40B4-BE49-F238E27FC236}">
                <a16:creationId xmlns:a16="http://schemas.microsoft.com/office/drawing/2014/main" id="{360597EF-B970-BBD1-0EAE-7FF69DCE4DE7}"/>
              </a:ext>
            </a:extLst>
          </p:cNvPr>
          <p:cNvSpPr txBox="1"/>
          <p:nvPr/>
        </p:nvSpPr>
        <p:spPr>
          <a:xfrm>
            <a:off x="7788414" y="1983444"/>
            <a:ext cx="3860247" cy="400110"/>
          </a:xfrm>
          <a:prstGeom prst="rect">
            <a:avLst/>
          </a:prstGeom>
          <a:noFill/>
        </p:spPr>
        <p:txBody>
          <a:bodyPr wrap="square" lIns="91440" tIns="45720" rIns="91440" bIns="45720" rtlCol="0" anchor="t">
            <a:spAutoFit/>
          </a:bodyPr>
          <a:lstStyle/>
          <a:p>
            <a:pPr algn="ctr"/>
            <a:r>
              <a:rPr lang="en-US" sz="2000" dirty="0">
                <a:latin typeface="Calibri"/>
                <a:ea typeface="Calibri"/>
                <a:cs typeface="Calibri"/>
              </a:rPr>
              <a:t>CFG edges (</a:t>
            </a:r>
            <a:r>
              <a:rPr lang="en-US" sz="2000" i="1" dirty="0">
                <a:latin typeface="Calibri"/>
                <a:ea typeface="Calibri"/>
                <a:cs typeface="Calibri"/>
              </a:rPr>
              <a:t>e.g. </a:t>
            </a:r>
            <a:r>
              <a:rPr lang="en-US" sz="2000" i="1" dirty="0">
                <a:latin typeface="Lucida Sans Typewriter"/>
                <a:ea typeface="Calibri"/>
                <a:cs typeface="Calibri"/>
              </a:rPr>
              <a:t>BB1-&gt;BB3</a:t>
            </a:r>
            <a:r>
              <a:rPr lang="en-US" sz="2000" dirty="0">
                <a:latin typeface="Calibri"/>
                <a:ea typeface="Calibri"/>
                <a:cs typeface="Calibri"/>
              </a:rPr>
              <a:t>)</a:t>
            </a:r>
          </a:p>
        </p:txBody>
      </p:sp>
      <p:sp>
        <p:nvSpPr>
          <p:cNvPr id="26" name="TextBox 25">
            <a:extLst>
              <a:ext uri="{FF2B5EF4-FFF2-40B4-BE49-F238E27FC236}">
                <a16:creationId xmlns:a16="http://schemas.microsoft.com/office/drawing/2014/main" id="{FEA87827-D32D-B3AE-805F-0B8B9292722E}"/>
              </a:ext>
            </a:extLst>
          </p:cNvPr>
          <p:cNvSpPr txBox="1"/>
          <p:nvPr/>
        </p:nvSpPr>
        <p:spPr>
          <a:xfrm>
            <a:off x="9660710" y="3735181"/>
            <a:ext cx="1987951" cy="400110"/>
          </a:xfrm>
          <a:prstGeom prst="rect">
            <a:avLst/>
          </a:prstGeom>
          <a:noFill/>
        </p:spPr>
        <p:txBody>
          <a:bodyPr wrap="square" rtlCol="0">
            <a:spAutoFit/>
          </a:bodyPr>
          <a:lstStyle/>
          <a:p>
            <a:r>
              <a:rPr lang="en-US" sz="2000">
                <a:latin typeface="Calibri"/>
                <a:ea typeface="Calibri"/>
                <a:cs typeface="Calibri"/>
              </a:rPr>
              <a:t>*c is an integer</a:t>
            </a:r>
          </a:p>
        </p:txBody>
      </p:sp>
      <p:sp>
        <p:nvSpPr>
          <p:cNvPr id="28" name="Rectangle 27">
            <a:extLst>
              <a:ext uri="{FF2B5EF4-FFF2-40B4-BE49-F238E27FC236}">
                <a16:creationId xmlns:a16="http://schemas.microsoft.com/office/drawing/2014/main" id="{10CF5149-C3FF-7C0B-A844-8250802778DA}"/>
              </a:ext>
            </a:extLst>
          </p:cNvPr>
          <p:cNvSpPr/>
          <p:nvPr/>
        </p:nvSpPr>
        <p:spPr>
          <a:xfrm>
            <a:off x="2690766" y="5632676"/>
            <a:ext cx="125392" cy="15432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a:ea typeface="Calibri"/>
              <a:cs typeface="Calibri"/>
            </a:endParaRPr>
          </a:p>
        </p:txBody>
      </p:sp>
      <p:sp>
        <p:nvSpPr>
          <p:cNvPr id="3" name="TextBox 2">
            <a:extLst>
              <a:ext uri="{FF2B5EF4-FFF2-40B4-BE49-F238E27FC236}">
                <a16:creationId xmlns:a16="http://schemas.microsoft.com/office/drawing/2014/main" id="{D0F37212-3CD3-55AD-C6A6-7C6DB039B69A}"/>
              </a:ext>
            </a:extLst>
          </p:cNvPr>
          <p:cNvSpPr txBox="1"/>
          <p:nvPr/>
        </p:nvSpPr>
        <p:spPr>
          <a:xfrm>
            <a:off x="9110321" y="4898046"/>
            <a:ext cx="233294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Brush Script MT"/>
                <a:ea typeface="Calibri"/>
                <a:cs typeface="Calibri"/>
              </a:rPr>
              <a:t>BL Reg</a:t>
            </a:r>
            <a:r>
              <a:rPr lang="en-US" sz="2000" dirty="0">
                <a:latin typeface="Calibri"/>
                <a:ea typeface="Calibri"/>
                <a:cs typeface="Calibri"/>
              </a:rPr>
              <a:t> </a:t>
            </a:r>
            <a:r>
              <a:rPr lang="en-GB" dirty="0">
                <a:latin typeface="Calibri"/>
                <a:ea typeface="Calibri"/>
                <a:cs typeface="Calibri"/>
              </a:rPr>
              <a:t>i</a:t>
            </a:r>
            <a:r>
              <a:rPr lang="en-GB" sz="2000" dirty="0">
                <a:latin typeface="Calibri"/>
                <a:ea typeface="Calibri"/>
                <a:cs typeface="Calibri"/>
              </a:rPr>
              <a:t>s a dedicated register.</a:t>
            </a:r>
            <a:endParaRPr lang="en-US" sz="2000" dirty="0">
              <a:latin typeface="Calibri"/>
              <a:ea typeface="Calibri"/>
              <a:cs typeface="Calibri"/>
            </a:endParaRPr>
          </a:p>
        </p:txBody>
      </p:sp>
      <p:sp>
        <p:nvSpPr>
          <p:cNvPr id="8" name="Footer Placeholder 7">
            <a:extLst>
              <a:ext uri="{FF2B5EF4-FFF2-40B4-BE49-F238E27FC236}">
                <a16:creationId xmlns:a16="http://schemas.microsoft.com/office/drawing/2014/main" id="{AAE90067-474A-6379-EB64-A83466606309}"/>
              </a:ext>
            </a:extLst>
          </p:cNvPr>
          <p:cNvSpPr>
            <a:spLocks noGrp="1"/>
          </p:cNvSpPr>
          <p:nvPr>
            <p:ph type="ftr" sz="quarter" idx="11"/>
          </p:nvPr>
        </p:nvSpPr>
        <p:spPr/>
        <p:txBody>
          <a:bodyPr/>
          <a:lstStyle/>
          <a:p>
            <a:r>
              <a:rPr lang="en-US"/>
              <a:t>Control-Flow Attestation</a:t>
            </a:r>
            <a:endParaRPr lang="en-GB"/>
          </a:p>
        </p:txBody>
      </p:sp>
    </p:spTree>
    <p:extLst>
      <p:ext uri="{BB962C8B-B14F-4D97-AF65-F5344CB8AC3E}">
        <p14:creationId xmlns:p14="http://schemas.microsoft.com/office/powerpoint/2010/main" val="3765845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6" grpId="0" animBg="1"/>
      <p:bldP spid="11" grpId="0"/>
      <p:bldP spid="10" grpId="0"/>
      <p:bldP spid="17" grpId="0" animBg="1"/>
      <p:bldP spid="14" grpId="0"/>
      <p:bldP spid="4" grpId="0" animBg="1"/>
      <p:bldP spid="7" grpId="0"/>
      <p:bldP spid="9" grpId="0" animBg="1"/>
      <p:bldP spid="18" grpId="0" animBg="1"/>
      <p:bldP spid="19" grpId="0"/>
      <p:bldP spid="22" grpId="0" animBg="1"/>
      <p:bldP spid="25" grpId="0"/>
      <p:bldP spid="26" grpId="0"/>
      <p:bldP spid="28" grpId="0" animBg="1"/>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F8F9FD-1D22-CA6A-FBA9-C42198B404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8802EB-3F41-5CC1-E70E-87958F64128B}"/>
              </a:ext>
            </a:extLst>
          </p:cNvPr>
          <p:cNvSpPr>
            <a:spLocks noGrp="1"/>
          </p:cNvSpPr>
          <p:nvPr>
            <p:ph type="title"/>
          </p:nvPr>
        </p:nvSpPr>
        <p:spPr>
          <a:xfrm>
            <a:off x="838200" y="-1407"/>
            <a:ext cx="10515600" cy="1325563"/>
          </a:xfrm>
        </p:spPr>
        <p:txBody>
          <a:bodyPr/>
          <a:lstStyle/>
          <a:p>
            <a:pPr algn="ctr"/>
            <a:r>
              <a:rPr lang="en-US" dirty="0">
                <a:latin typeface="Calibri"/>
                <a:ea typeface="Calibri"/>
                <a:cs typeface="Calibri"/>
              </a:rPr>
              <a:t>Path Measurement</a:t>
            </a:r>
          </a:p>
        </p:txBody>
      </p:sp>
      <p:sp>
        <p:nvSpPr>
          <p:cNvPr id="5" name="Slide Number Placeholder 4">
            <a:extLst>
              <a:ext uri="{FF2B5EF4-FFF2-40B4-BE49-F238E27FC236}">
                <a16:creationId xmlns:a16="http://schemas.microsoft.com/office/drawing/2014/main" id="{6D731A71-22C1-9453-F18B-D5E9892D2AA2}"/>
              </a:ext>
            </a:extLst>
          </p:cNvPr>
          <p:cNvSpPr>
            <a:spLocks noGrp="1"/>
          </p:cNvSpPr>
          <p:nvPr>
            <p:ph type="sldNum" sz="quarter" idx="12"/>
          </p:nvPr>
        </p:nvSpPr>
        <p:spPr/>
        <p:txBody>
          <a:bodyPr/>
          <a:lstStyle/>
          <a:p>
            <a:fld id="{330EA680-D336-4FF7-8B7A-9848BB0A1C32}" type="slidenum">
              <a:rPr lang="en-US" smtClean="0">
                <a:latin typeface="Calibri"/>
                <a:ea typeface="Calibri"/>
                <a:cs typeface="Calibri"/>
              </a:rPr>
              <a:t>24</a:t>
            </a:fld>
            <a:endParaRPr lang="en-US">
              <a:latin typeface="Calibri"/>
              <a:ea typeface="Calibri"/>
              <a:cs typeface="Calibri"/>
            </a:endParaRPr>
          </a:p>
        </p:txBody>
      </p:sp>
      <p:sp>
        <p:nvSpPr>
          <p:cNvPr id="8" name="Rectangle 7">
            <a:extLst>
              <a:ext uri="{FF2B5EF4-FFF2-40B4-BE49-F238E27FC236}">
                <a16:creationId xmlns:a16="http://schemas.microsoft.com/office/drawing/2014/main" id="{3BFF72AE-FD79-D061-3F10-95B39BAB19A7}"/>
              </a:ext>
            </a:extLst>
          </p:cNvPr>
          <p:cNvSpPr/>
          <p:nvPr/>
        </p:nvSpPr>
        <p:spPr>
          <a:xfrm>
            <a:off x="3670950" y="1799485"/>
            <a:ext cx="2064151" cy="3713544"/>
          </a:xfrm>
          <a:prstGeom prst="rect">
            <a:avLst/>
          </a:prstGeom>
          <a:solidFill>
            <a:schemeClr val="bg2">
              <a:lumMod val="90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atin typeface="Calibri"/>
              <a:ea typeface="Calibri"/>
              <a:cs typeface="Calibri"/>
            </a:endParaRPr>
          </a:p>
        </p:txBody>
      </p:sp>
      <p:cxnSp>
        <p:nvCxnSpPr>
          <p:cNvPr id="12" name="Straight Arrow Connector 11">
            <a:extLst>
              <a:ext uri="{FF2B5EF4-FFF2-40B4-BE49-F238E27FC236}">
                <a16:creationId xmlns:a16="http://schemas.microsoft.com/office/drawing/2014/main" id="{F2D1929B-7B61-E195-1DDF-6263946996EF}"/>
              </a:ext>
            </a:extLst>
          </p:cNvPr>
          <p:cNvCxnSpPr>
            <a:cxnSpLocks/>
          </p:cNvCxnSpPr>
          <p:nvPr/>
        </p:nvCxnSpPr>
        <p:spPr>
          <a:xfrm>
            <a:off x="5738110" y="1690729"/>
            <a:ext cx="17362" cy="3962402"/>
          </a:xfrm>
          <a:prstGeom prst="straightConnector1">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D2EFE31-51BA-4F76-8CC2-AA21EABF3CD8}"/>
              </a:ext>
            </a:extLst>
          </p:cNvPr>
          <p:cNvCxnSpPr>
            <a:cxnSpLocks/>
          </p:cNvCxnSpPr>
          <p:nvPr/>
        </p:nvCxnSpPr>
        <p:spPr>
          <a:xfrm>
            <a:off x="3673957" y="1690727"/>
            <a:ext cx="17362" cy="3962402"/>
          </a:xfrm>
          <a:prstGeom prst="straightConnector1">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30">
            <a:extLst>
              <a:ext uri="{FF2B5EF4-FFF2-40B4-BE49-F238E27FC236}">
                <a16:creationId xmlns:a16="http://schemas.microsoft.com/office/drawing/2014/main" id="{192A124E-E37F-BD83-2F05-CBCCA89441CA}"/>
              </a:ext>
            </a:extLst>
          </p:cNvPr>
          <p:cNvSpPr txBox="1"/>
          <p:nvPr/>
        </p:nvSpPr>
        <p:spPr>
          <a:xfrm>
            <a:off x="3396797" y="5725387"/>
            <a:ext cx="2910243"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latin typeface="Brush Script MT"/>
                <a:ea typeface="Calibri"/>
                <a:cs typeface="Calibri"/>
              </a:rPr>
              <a:t>P </a:t>
            </a:r>
            <a:r>
              <a:rPr lang="en-US" sz="2400" dirty="0">
                <a:latin typeface="Calibri"/>
                <a:ea typeface="Calibri"/>
                <a:cs typeface="Calibri"/>
              </a:rPr>
              <a:t>'s Address Space</a:t>
            </a:r>
          </a:p>
        </p:txBody>
      </p:sp>
      <p:sp>
        <p:nvSpPr>
          <p:cNvPr id="37" name="Rectangle 36">
            <a:extLst>
              <a:ext uri="{FF2B5EF4-FFF2-40B4-BE49-F238E27FC236}">
                <a16:creationId xmlns:a16="http://schemas.microsoft.com/office/drawing/2014/main" id="{F6F17898-5173-DDA1-45C6-948884CB1F63}"/>
              </a:ext>
            </a:extLst>
          </p:cNvPr>
          <p:cNvSpPr/>
          <p:nvPr/>
        </p:nvSpPr>
        <p:spPr>
          <a:xfrm>
            <a:off x="3718340" y="1939556"/>
            <a:ext cx="1996632" cy="2720050"/>
          </a:xfrm>
          <a:prstGeom prst="rect">
            <a:avLst/>
          </a:prstGeom>
          <a:solidFill>
            <a:schemeClr val="tx1">
              <a:lumMod val="50000"/>
              <a:lumOff val="50000"/>
            </a:schemeClr>
          </a:solidFill>
          <a:ln>
            <a:noFill/>
          </a:ln>
        </p:spPr>
        <p:style>
          <a:lnRef idx="1">
            <a:schemeClr val="accent6"/>
          </a:lnRef>
          <a:fillRef idx="3">
            <a:schemeClr val="accent6"/>
          </a:fillRef>
          <a:effectRef idx="2">
            <a:schemeClr val="accent6"/>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2400">
                <a:solidFill>
                  <a:schemeClr val="bg1"/>
                </a:solidFill>
                <a:latin typeface="Calibri"/>
                <a:ea typeface="Calibri"/>
                <a:cs typeface="Calibri"/>
              </a:rPr>
              <a:t>Data</a:t>
            </a:r>
          </a:p>
        </p:txBody>
      </p:sp>
      <p:sp>
        <p:nvSpPr>
          <p:cNvPr id="39" name="Rectangle 38">
            <a:extLst>
              <a:ext uri="{FF2B5EF4-FFF2-40B4-BE49-F238E27FC236}">
                <a16:creationId xmlns:a16="http://schemas.microsoft.com/office/drawing/2014/main" id="{672A1E2A-C2A1-1778-548E-96EEC1AB11E6}"/>
              </a:ext>
            </a:extLst>
          </p:cNvPr>
          <p:cNvSpPr/>
          <p:nvPr/>
        </p:nvSpPr>
        <p:spPr>
          <a:xfrm>
            <a:off x="3689822" y="2467964"/>
            <a:ext cx="2054505" cy="1794076"/>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algn="ctr"/>
            <a:r>
              <a:rPr lang="en-US" sz="2400">
                <a:solidFill>
                  <a:schemeClr val="tx1"/>
                </a:solidFill>
                <a:latin typeface="Calibri"/>
                <a:ea typeface="Calibri"/>
                <a:cs typeface="Calibri"/>
              </a:rPr>
              <a:t>CFA</a:t>
            </a:r>
            <a:r>
              <a:rPr lang="en-US" sz="2400" baseline="-25000">
                <a:solidFill>
                  <a:schemeClr val="tx1"/>
                </a:solidFill>
                <a:latin typeface="Calibri"/>
                <a:ea typeface="Calibri"/>
                <a:cs typeface="Calibri"/>
              </a:rPr>
              <a:t>Log</a:t>
            </a:r>
            <a:endParaRPr lang="en-US" sz="2400">
              <a:solidFill>
                <a:schemeClr val="tx1"/>
              </a:solidFill>
              <a:latin typeface="Calibri"/>
              <a:ea typeface="Calibri"/>
              <a:cs typeface="Calibri"/>
            </a:endParaRPr>
          </a:p>
        </p:txBody>
      </p:sp>
      <p:sp>
        <p:nvSpPr>
          <p:cNvPr id="43" name="Rectangle 42">
            <a:extLst>
              <a:ext uri="{FF2B5EF4-FFF2-40B4-BE49-F238E27FC236}">
                <a16:creationId xmlns:a16="http://schemas.microsoft.com/office/drawing/2014/main" id="{922C6988-22D1-5C42-88AC-11E7A73CB43D}"/>
              </a:ext>
            </a:extLst>
          </p:cNvPr>
          <p:cNvSpPr/>
          <p:nvPr/>
        </p:nvSpPr>
        <p:spPr>
          <a:xfrm>
            <a:off x="3737629" y="4790032"/>
            <a:ext cx="1958051" cy="617315"/>
          </a:xfrm>
          <a:prstGeom prst="rect">
            <a:avLst/>
          </a:prstGeom>
          <a:solidFill>
            <a:schemeClr val="tx1">
              <a:lumMod val="50000"/>
              <a:lumOff val="50000"/>
            </a:schemeClr>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400">
                <a:latin typeface="Calibri"/>
                <a:ea typeface="Calibri"/>
                <a:cs typeface="Calibri"/>
              </a:rPr>
              <a:t>Code</a:t>
            </a:r>
          </a:p>
        </p:txBody>
      </p:sp>
      <p:sp>
        <p:nvSpPr>
          <p:cNvPr id="45" name="Rectangle: Rounded Corners 44">
            <a:extLst>
              <a:ext uri="{FF2B5EF4-FFF2-40B4-BE49-F238E27FC236}">
                <a16:creationId xmlns:a16="http://schemas.microsoft.com/office/drawing/2014/main" id="{AB0E7FC2-5D0D-1F72-BCEC-202A21CA5213}"/>
              </a:ext>
            </a:extLst>
          </p:cNvPr>
          <p:cNvSpPr/>
          <p:nvPr/>
        </p:nvSpPr>
        <p:spPr>
          <a:xfrm>
            <a:off x="1421855" y="2104788"/>
            <a:ext cx="607670" cy="327949"/>
          </a:xfrm>
          <a:prstGeom prst="roundRect">
            <a:avLst/>
          </a:prstGeom>
          <a:solidFill>
            <a:schemeClr val="accent6">
              <a:lumMod val="40000"/>
              <a:lumOff val="6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a:latin typeface="Calibri" panose="020F0502020204030204" pitchFamily="34" charset="0"/>
                <a:ea typeface="Calibri Light"/>
                <a:cs typeface="Calibri" panose="020F0502020204030204" pitchFamily="34" charset="0"/>
              </a:rPr>
              <a:t>BB1</a:t>
            </a:r>
          </a:p>
        </p:txBody>
      </p:sp>
      <p:sp>
        <p:nvSpPr>
          <p:cNvPr id="47" name="Rectangle: Rounded Corners 46">
            <a:extLst>
              <a:ext uri="{FF2B5EF4-FFF2-40B4-BE49-F238E27FC236}">
                <a16:creationId xmlns:a16="http://schemas.microsoft.com/office/drawing/2014/main" id="{BC7837F9-F7A7-BEB5-142F-BEC54647AFA6}"/>
              </a:ext>
            </a:extLst>
          </p:cNvPr>
          <p:cNvSpPr/>
          <p:nvPr/>
        </p:nvSpPr>
        <p:spPr>
          <a:xfrm>
            <a:off x="1826969" y="3030762"/>
            <a:ext cx="607670" cy="327949"/>
          </a:xfrm>
          <a:prstGeom prst="roundRect">
            <a:avLst/>
          </a:prstGeom>
          <a:ln>
            <a:solidFill>
              <a:schemeClr val="tx1"/>
            </a:solidFill>
          </a:ln>
        </p:spPr>
        <p:style>
          <a:lnRef idx="1">
            <a:schemeClr val="accent6"/>
          </a:lnRef>
          <a:fillRef idx="2">
            <a:schemeClr val="accent6"/>
          </a:fillRef>
          <a:effectRef idx="1">
            <a:schemeClr val="accent6"/>
          </a:effectRef>
          <a:fontRef idx="minor">
            <a:schemeClr val="dk1"/>
          </a:fontRef>
        </p:style>
        <p:txBody>
          <a:bodyPr lIns="91440" tIns="45720" rIns="91440" bIns="45720" rtlCol="0" anchor="ctr"/>
          <a:lstStyle/>
          <a:p>
            <a:pPr algn="ctr"/>
            <a:r>
              <a:rPr lang="en-US" b="1">
                <a:latin typeface="Calibri" panose="020F0502020204030204" pitchFamily="34" charset="0"/>
                <a:ea typeface="Calibri Light"/>
                <a:cs typeface="Calibri" panose="020F0502020204030204" pitchFamily="34" charset="0"/>
              </a:rPr>
              <a:t>BB2</a:t>
            </a:r>
          </a:p>
        </p:txBody>
      </p:sp>
      <p:sp>
        <p:nvSpPr>
          <p:cNvPr id="49" name="Rectangle: Rounded Corners 48">
            <a:extLst>
              <a:ext uri="{FF2B5EF4-FFF2-40B4-BE49-F238E27FC236}">
                <a16:creationId xmlns:a16="http://schemas.microsoft.com/office/drawing/2014/main" id="{059884AA-17FB-1417-E5AA-21EE52E7445C}"/>
              </a:ext>
            </a:extLst>
          </p:cNvPr>
          <p:cNvSpPr/>
          <p:nvPr/>
        </p:nvSpPr>
        <p:spPr>
          <a:xfrm>
            <a:off x="910638" y="3030761"/>
            <a:ext cx="607670" cy="327949"/>
          </a:xfrm>
          <a:prstGeom prst="roundRect">
            <a:avLst/>
          </a:prstGeom>
          <a:solidFill>
            <a:schemeClr val="accent6">
              <a:lumMod val="40000"/>
              <a:lumOff val="6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lIns="91440" tIns="45720" rIns="91440" bIns="45720" rtlCol="0" anchor="ctr"/>
          <a:lstStyle/>
          <a:p>
            <a:pPr algn="ctr"/>
            <a:r>
              <a:rPr lang="en-US" sz="1600" b="1" dirty="0">
                <a:latin typeface="Lucida Sans Typewriter"/>
                <a:ea typeface="Calibri Light"/>
                <a:cs typeface="Calibri"/>
              </a:rPr>
              <a:t>BB3</a:t>
            </a:r>
          </a:p>
        </p:txBody>
      </p:sp>
      <p:sp>
        <p:nvSpPr>
          <p:cNvPr id="51" name="Rectangle: Rounded Corners 50">
            <a:extLst>
              <a:ext uri="{FF2B5EF4-FFF2-40B4-BE49-F238E27FC236}">
                <a16:creationId xmlns:a16="http://schemas.microsoft.com/office/drawing/2014/main" id="{B5CBBB65-BF8B-9022-32E4-B98435F885FC}"/>
              </a:ext>
            </a:extLst>
          </p:cNvPr>
          <p:cNvSpPr/>
          <p:nvPr/>
        </p:nvSpPr>
        <p:spPr>
          <a:xfrm>
            <a:off x="1392918" y="3947091"/>
            <a:ext cx="607670" cy="327949"/>
          </a:xfrm>
          <a:prstGeom prst="roundRect">
            <a:avLst/>
          </a:prstGeom>
          <a:solidFill>
            <a:schemeClr val="accent6">
              <a:lumMod val="40000"/>
              <a:lumOff val="6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lIns="91440" tIns="45720" rIns="91440" bIns="45720" rtlCol="0" anchor="ctr"/>
          <a:lstStyle/>
          <a:p>
            <a:pPr algn="ctr"/>
            <a:r>
              <a:rPr lang="en-US" sz="1600" b="1" dirty="0">
                <a:latin typeface="Lucida Sans Typewriter"/>
                <a:ea typeface="Calibri Light"/>
                <a:cs typeface="Calibri"/>
              </a:rPr>
              <a:t>BB4</a:t>
            </a:r>
          </a:p>
        </p:txBody>
      </p:sp>
      <p:sp>
        <p:nvSpPr>
          <p:cNvPr id="53" name="Rectangle: Rounded Corners 52">
            <a:extLst>
              <a:ext uri="{FF2B5EF4-FFF2-40B4-BE49-F238E27FC236}">
                <a16:creationId xmlns:a16="http://schemas.microsoft.com/office/drawing/2014/main" id="{FEF03F3D-5395-947D-DAC2-2C08E21E2CEB}"/>
              </a:ext>
            </a:extLst>
          </p:cNvPr>
          <p:cNvSpPr/>
          <p:nvPr/>
        </p:nvSpPr>
        <p:spPr>
          <a:xfrm>
            <a:off x="2193500" y="3947090"/>
            <a:ext cx="607670" cy="327949"/>
          </a:xfrm>
          <a:prstGeom prst="roundRect">
            <a:avLst/>
          </a:prstGeom>
          <a:ln>
            <a:solidFill>
              <a:schemeClr val="tx1"/>
            </a:solidFill>
          </a:ln>
        </p:spPr>
        <p:style>
          <a:lnRef idx="1">
            <a:schemeClr val="accent6"/>
          </a:lnRef>
          <a:fillRef idx="2">
            <a:schemeClr val="accent6"/>
          </a:fillRef>
          <a:effectRef idx="1">
            <a:schemeClr val="accent6"/>
          </a:effectRef>
          <a:fontRef idx="minor">
            <a:schemeClr val="dk1"/>
          </a:fontRef>
        </p:style>
        <p:txBody>
          <a:bodyPr lIns="91440" tIns="45720" rIns="91440" bIns="45720" rtlCol="0" anchor="ctr"/>
          <a:lstStyle/>
          <a:p>
            <a:pPr algn="ctr"/>
            <a:r>
              <a:rPr lang="en-US" b="1">
                <a:latin typeface="Calibri" panose="020F0502020204030204" pitchFamily="34" charset="0"/>
                <a:ea typeface="Calibri Light"/>
                <a:cs typeface="Calibri" panose="020F0502020204030204" pitchFamily="34" charset="0"/>
              </a:rPr>
              <a:t>BB5</a:t>
            </a:r>
          </a:p>
        </p:txBody>
      </p:sp>
      <p:sp>
        <p:nvSpPr>
          <p:cNvPr id="55" name="Rectangle: Rounded Corners 54">
            <a:extLst>
              <a:ext uri="{FF2B5EF4-FFF2-40B4-BE49-F238E27FC236}">
                <a16:creationId xmlns:a16="http://schemas.microsoft.com/office/drawing/2014/main" id="{658218B3-89ED-F2BB-67F4-4499CC2D9209}"/>
              </a:ext>
            </a:extLst>
          </p:cNvPr>
          <p:cNvSpPr/>
          <p:nvPr/>
        </p:nvSpPr>
        <p:spPr>
          <a:xfrm>
            <a:off x="1007095" y="5008103"/>
            <a:ext cx="607670" cy="327949"/>
          </a:xfrm>
          <a:prstGeom prst="roundRect">
            <a:avLst/>
          </a:prstGeom>
          <a:solidFill>
            <a:schemeClr val="accent6">
              <a:lumMod val="40000"/>
              <a:lumOff val="6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lIns="91440" tIns="45720" rIns="91440" bIns="45720" rtlCol="0" anchor="ctr"/>
          <a:lstStyle/>
          <a:p>
            <a:pPr algn="ctr"/>
            <a:r>
              <a:rPr lang="en-US" b="1">
                <a:latin typeface="Calibri" panose="020F0502020204030204" pitchFamily="34" charset="0"/>
                <a:ea typeface="Calibri Light"/>
                <a:cs typeface="Calibri" panose="020F0502020204030204" pitchFamily="34" charset="0"/>
              </a:rPr>
              <a:t>BB6</a:t>
            </a:r>
          </a:p>
        </p:txBody>
      </p:sp>
      <p:cxnSp>
        <p:nvCxnSpPr>
          <p:cNvPr id="57" name="Straight Arrow Connector 56">
            <a:extLst>
              <a:ext uri="{FF2B5EF4-FFF2-40B4-BE49-F238E27FC236}">
                <a16:creationId xmlns:a16="http://schemas.microsoft.com/office/drawing/2014/main" id="{9250A028-948F-3EDA-3726-761831BCB18B}"/>
              </a:ext>
            </a:extLst>
          </p:cNvPr>
          <p:cNvCxnSpPr/>
          <p:nvPr/>
        </p:nvCxnSpPr>
        <p:spPr>
          <a:xfrm>
            <a:off x="1217957" y="3363033"/>
            <a:ext cx="46297" cy="1637814"/>
          </a:xfrm>
          <a:prstGeom prst="straightConnector1">
            <a:avLst/>
          </a:prstGeom>
          <a:ln w="12700">
            <a:solidFill>
              <a:schemeClr val="accent6"/>
            </a:solidFill>
            <a:headEnd type="none"/>
            <a:tailEnd type="arrow"/>
          </a:ln>
        </p:spPr>
        <p:style>
          <a:lnRef idx="1">
            <a:schemeClr val="accent6"/>
          </a:lnRef>
          <a:fillRef idx="2">
            <a:schemeClr val="accent6"/>
          </a:fillRef>
          <a:effectRef idx="1">
            <a:schemeClr val="accent6"/>
          </a:effectRef>
          <a:fontRef idx="minor">
            <a:schemeClr val="dk1"/>
          </a:fontRef>
        </p:style>
      </p:cxnSp>
      <p:cxnSp>
        <p:nvCxnSpPr>
          <p:cNvPr id="59" name="Straight Arrow Connector 58">
            <a:extLst>
              <a:ext uri="{FF2B5EF4-FFF2-40B4-BE49-F238E27FC236}">
                <a16:creationId xmlns:a16="http://schemas.microsoft.com/office/drawing/2014/main" id="{E42A322A-6F66-384D-A21E-25940EFA897E}"/>
              </a:ext>
            </a:extLst>
          </p:cNvPr>
          <p:cNvCxnSpPr>
            <a:cxnSpLocks/>
          </p:cNvCxnSpPr>
          <p:nvPr/>
        </p:nvCxnSpPr>
        <p:spPr>
          <a:xfrm flipH="1">
            <a:off x="1293190" y="2456348"/>
            <a:ext cx="387751" cy="557511"/>
          </a:xfrm>
          <a:prstGeom prst="straightConnector1">
            <a:avLst/>
          </a:prstGeom>
          <a:ln w="12700">
            <a:solidFill>
              <a:schemeClr val="accent6"/>
            </a:solidFill>
            <a:headEnd type="none"/>
            <a:tailEnd type="arrow"/>
          </a:ln>
        </p:spPr>
        <p:style>
          <a:lnRef idx="1">
            <a:schemeClr val="accent6"/>
          </a:lnRef>
          <a:fillRef idx="2">
            <a:schemeClr val="accent6"/>
          </a:fillRef>
          <a:effectRef idx="1">
            <a:schemeClr val="accent6"/>
          </a:effectRef>
          <a:fontRef idx="minor">
            <a:schemeClr val="dk1"/>
          </a:fontRef>
        </p:style>
      </p:cxnSp>
      <p:cxnSp>
        <p:nvCxnSpPr>
          <p:cNvPr id="61" name="Straight Arrow Connector 60">
            <a:extLst>
              <a:ext uri="{FF2B5EF4-FFF2-40B4-BE49-F238E27FC236}">
                <a16:creationId xmlns:a16="http://schemas.microsoft.com/office/drawing/2014/main" id="{8092E940-EABF-51A2-A3FE-C44F3B4D03D6}"/>
              </a:ext>
            </a:extLst>
          </p:cNvPr>
          <p:cNvCxnSpPr>
            <a:cxnSpLocks/>
          </p:cNvCxnSpPr>
          <p:nvPr/>
        </p:nvCxnSpPr>
        <p:spPr>
          <a:xfrm>
            <a:off x="1709878" y="2456349"/>
            <a:ext cx="306733" cy="567156"/>
          </a:xfrm>
          <a:prstGeom prst="straightConnector1">
            <a:avLst/>
          </a:prstGeom>
          <a:ln>
            <a:headEnd type="none"/>
            <a:tailEnd type="arrow"/>
          </a:ln>
        </p:spPr>
        <p:style>
          <a:lnRef idx="2">
            <a:schemeClr val="accent6"/>
          </a:lnRef>
          <a:fillRef idx="0">
            <a:schemeClr val="accent6"/>
          </a:fillRef>
          <a:effectRef idx="1">
            <a:schemeClr val="accent6"/>
          </a:effectRef>
          <a:fontRef idx="minor">
            <a:schemeClr val="tx1"/>
          </a:fontRef>
        </p:style>
      </p:cxnSp>
      <p:cxnSp>
        <p:nvCxnSpPr>
          <p:cNvPr id="63" name="Straight Arrow Connector 62">
            <a:extLst>
              <a:ext uri="{FF2B5EF4-FFF2-40B4-BE49-F238E27FC236}">
                <a16:creationId xmlns:a16="http://schemas.microsoft.com/office/drawing/2014/main" id="{DEDFB07C-00CB-7804-1747-C6112F8D78F5}"/>
              </a:ext>
            </a:extLst>
          </p:cNvPr>
          <p:cNvCxnSpPr>
            <a:cxnSpLocks/>
          </p:cNvCxnSpPr>
          <p:nvPr/>
        </p:nvCxnSpPr>
        <p:spPr>
          <a:xfrm flipH="1">
            <a:off x="1736887" y="3363032"/>
            <a:ext cx="387751" cy="557511"/>
          </a:xfrm>
          <a:prstGeom prst="straightConnector1">
            <a:avLst/>
          </a:prstGeom>
          <a:ln>
            <a:headEnd type="none"/>
            <a:tailEnd type="arrow"/>
          </a:ln>
        </p:spPr>
        <p:style>
          <a:lnRef idx="2">
            <a:schemeClr val="accent6"/>
          </a:lnRef>
          <a:fillRef idx="0">
            <a:schemeClr val="accent6"/>
          </a:fillRef>
          <a:effectRef idx="1">
            <a:schemeClr val="accent6"/>
          </a:effectRef>
          <a:fontRef idx="minor">
            <a:schemeClr val="tx1"/>
          </a:fontRef>
        </p:style>
      </p:cxnSp>
      <p:cxnSp>
        <p:nvCxnSpPr>
          <p:cNvPr id="65" name="Straight Arrow Connector 64">
            <a:extLst>
              <a:ext uri="{FF2B5EF4-FFF2-40B4-BE49-F238E27FC236}">
                <a16:creationId xmlns:a16="http://schemas.microsoft.com/office/drawing/2014/main" id="{5F225EA1-E7A0-FF81-D95A-7742DFB1B9A1}"/>
              </a:ext>
            </a:extLst>
          </p:cNvPr>
          <p:cNvCxnSpPr>
            <a:cxnSpLocks/>
          </p:cNvCxnSpPr>
          <p:nvPr/>
        </p:nvCxnSpPr>
        <p:spPr>
          <a:xfrm>
            <a:off x="2153575" y="3363033"/>
            <a:ext cx="306733" cy="567156"/>
          </a:xfrm>
          <a:prstGeom prst="straightConnector1">
            <a:avLst/>
          </a:prstGeom>
          <a:ln>
            <a:headEnd type="none"/>
            <a:tailEnd type="arrow"/>
          </a:ln>
        </p:spPr>
        <p:style>
          <a:lnRef idx="2">
            <a:schemeClr val="accent6"/>
          </a:lnRef>
          <a:fillRef idx="0">
            <a:schemeClr val="accent6"/>
          </a:fillRef>
          <a:effectRef idx="1">
            <a:schemeClr val="accent6"/>
          </a:effectRef>
          <a:fontRef idx="minor">
            <a:schemeClr val="tx1"/>
          </a:fontRef>
        </p:style>
      </p:cxnSp>
      <p:cxnSp>
        <p:nvCxnSpPr>
          <p:cNvPr id="67" name="Straight Arrow Connector 66">
            <a:extLst>
              <a:ext uri="{FF2B5EF4-FFF2-40B4-BE49-F238E27FC236}">
                <a16:creationId xmlns:a16="http://schemas.microsoft.com/office/drawing/2014/main" id="{CC146BFF-A6B8-735F-E2D6-A95B41C7747A}"/>
              </a:ext>
            </a:extLst>
          </p:cNvPr>
          <p:cNvCxnSpPr>
            <a:cxnSpLocks/>
          </p:cNvCxnSpPr>
          <p:nvPr/>
        </p:nvCxnSpPr>
        <p:spPr>
          <a:xfrm flipH="1">
            <a:off x="1515042" y="4279361"/>
            <a:ext cx="194836" cy="702195"/>
          </a:xfrm>
          <a:prstGeom prst="straightConnector1">
            <a:avLst/>
          </a:prstGeom>
          <a:ln>
            <a:headEnd type="none"/>
            <a:tailEnd type="arrow"/>
          </a:ln>
        </p:spPr>
        <p:style>
          <a:lnRef idx="2">
            <a:schemeClr val="accent6"/>
          </a:lnRef>
          <a:fillRef idx="0">
            <a:schemeClr val="accent6"/>
          </a:fillRef>
          <a:effectRef idx="1">
            <a:schemeClr val="accent6"/>
          </a:effectRef>
          <a:fontRef idx="minor">
            <a:schemeClr val="tx1"/>
          </a:fontRef>
        </p:style>
      </p:cxnSp>
      <p:cxnSp>
        <p:nvCxnSpPr>
          <p:cNvPr id="69" name="Straight Arrow Connector 68">
            <a:extLst>
              <a:ext uri="{FF2B5EF4-FFF2-40B4-BE49-F238E27FC236}">
                <a16:creationId xmlns:a16="http://schemas.microsoft.com/office/drawing/2014/main" id="{50AF1A38-9137-E834-810B-628E19ECDF90}"/>
              </a:ext>
            </a:extLst>
          </p:cNvPr>
          <p:cNvCxnSpPr>
            <a:cxnSpLocks/>
          </p:cNvCxnSpPr>
          <p:nvPr/>
        </p:nvCxnSpPr>
        <p:spPr>
          <a:xfrm flipH="1">
            <a:off x="1659726" y="4298652"/>
            <a:ext cx="812152" cy="846876"/>
          </a:xfrm>
          <a:prstGeom prst="straightConnector1">
            <a:avLst/>
          </a:prstGeom>
          <a:ln>
            <a:headEnd type="none"/>
            <a:tailEnd type="arrow"/>
          </a:ln>
        </p:spPr>
        <p:style>
          <a:lnRef idx="2">
            <a:schemeClr val="accent6"/>
          </a:lnRef>
          <a:fillRef idx="0">
            <a:schemeClr val="accent6"/>
          </a:fillRef>
          <a:effectRef idx="1">
            <a:schemeClr val="accent6"/>
          </a:effectRef>
          <a:fontRef idx="minor">
            <a:schemeClr val="tx1"/>
          </a:fontRef>
        </p:style>
      </p:cxnSp>
      <p:sp>
        <p:nvSpPr>
          <p:cNvPr id="76" name="TextBox 75">
            <a:extLst>
              <a:ext uri="{FF2B5EF4-FFF2-40B4-BE49-F238E27FC236}">
                <a16:creationId xmlns:a16="http://schemas.microsoft.com/office/drawing/2014/main" id="{C27D8ED6-20C5-BEC6-4609-1564FB6C49DD}"/>
              </a:ext>
            </a:extLst>
          </p:cNvPr>
          <p:cNvSpPr txBox="1"/>
          <p:nvPr/>
        </p:nvSpPr>
        <p:spPr>
          <a:xfrm>
            <a:off x="1809356" y="1679545"/>
            <a:ext cx="109456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Calibri"/>
                <a:ea typeface="Calibri"/>
                <a:cs typeface="Calibri"/>
              </a:rPr>
              <a:t>R = 0</a:t>
            </a:r>
          </a:p>
        </p:txBody>
      </p:sp>
      <p:sp>
        <p:nvSpPr>
          <p:cNvPr id="9" name="TextBox 8">
            <a:extLst>
              <a:ext uri="{FF2B5EF4-FFF2-40B4-BE49-F238E27FC236}">
                <a16:creationId xmlns:a16="http://schemas.microsoft.com/office/drawing/2014/main" id="{4BA300AE-0C27-3822-F5A6-000F6B390CE1}"/>
              </a:ext>
            </a:extLst>
          </p:cNvPr>
          <p:cNvSpPr txBox="1"/>
          <p:nvPr/>
        </p:nvSpPr>
        <p:spPr>
          <a:xfrm>
            <a:off x="2993244" y="2431479"/>
            <a:ext cx="50324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a:latin typeface="Calibri"/>
                <a:ea typeface="Calibri"/>
                <a:cs typeface="Calibri"/>
              </a:rPr>
              <a:t>R</a:t>
            </a:r>
          </a:p>
        </p:txBody>
      </p:sp>
      <p:sp>
        <p:nvSpPr>
          <p:cNvPr id="13" name="Rectangle 12">
            <a:extLst>
              <a:ext uri="{FF2B5EF4-FFF2-40B4-BE49-F238E27FC236}">
                <a16:creationId xmlns:a16="http://schemas.microsoft.com/office/drawing/2014/main" id="{C2B00C04-5733-2DC9-67D8-00E574E35043}"/>
              </a:ext>
            </a:extLst>
          </p:cNvPr>
          <p:cNvSpPr/>
          <p:nvPr/>
        </p:nvSpPr>
        <p:spPr>
          <a:xfrm>
            <a:off x="3796761" y="2566937"/>
            <a:ext cx="1851949" cy="2564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chemeClr val="tx1"/>
                </a:solidFill>
                <a:latin typeface="Calibri"/>
                <a:ea typeface="Calibri"/>
                <a:cs typeface="Calibri"/>
              </a:rPr>
              <a:t>0</a:t>
            </a:r>
          </a:p>
        </p:txBody>
      </p:sp>
      <p:sp>
        <p:nvSpPr>
          <p:cNvPr id="6" name="Rectangle 5">
            <a:extLst>
              <a:ext uri="{FF2B5EF4-FFF2-40B4-BE49-F238E27FC236}">
                <a16:creationId xmlns:a16="http://schemas.microsoft.com/office/drawing/2014/main" id="{C45687DE-9125-E581-1CFA-5457220EF253}"/>
              </a:ext>
            </a:extLst>
          </p:cNvPr>
          <p:cNvSpPr/>
          <p:nvPr/>
        </p:nvSpPr>
        <p:spPr>
          <a:xfrm>
            <a:off x="1868068" y="3560849"/>
            <a:ext cx="125392" cy="15432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a:ea typeface="Calibri"/>
              <a:cs typeface="Calibri"/>
            </a:endParaRPr>
          </a:p>
        </p:txBody>
      </p:sp>
      <p:sp>
        <p:nvSpPr>
          <p:cNvPr id="11" name="TextBox 10">
            <a:extLst>
              <a:ext uri="{FF2B5EF4-FFF2-40B4-BE49-F238E27FC236}">
                <a16:creationId xmlns:a16="http://schemas.microsoft.com/office/drawing/2014/main" id="{85B3CDDB-F5AF-73ED-8FD7-DD0E0AEE9508}"/>
              </a:ext>
            </a:extLst>
          </p:cNvPr>
          <p:cNvSpPr txBox="1"/>
          <p:nvPr/>
        </p:nvSpPr>
        <p:spPr>
          <a:xfrm>
            <a:off x="951811" y="3383009"/>
            <a:ext cx="86812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Calibri"/>
                <a:ea typeface="Calibri"/>
                <a:cs typeface="Calibri"/>
              </a:rPr>
              <a:t>R+=2</a:t>
            </a:r>
          </a:p>
        </p:txBody>
      </p:sp>
      <p:cxnSp>
        <p:nvCxnSpPr>
          <p:cNvPr id="19" name="Connector: Curved 18">
            <a:extLst>
              <a:ext uri="{FF2B5EF4-FFF2-40B4-BE49-F238E27FC236}">
                <a16:creationId xmlns:a16="http://schemas.microsoft.com/office/drawing/2014/main" id="{52ABB01A-0678-629D-239F-276D6BC5C45F}"/>
              </a:ext>
            </a:extLst>
          </p:cNvPr>
          <p:cNvCxnSpPr>
            <a:cxnSpLocks/>
          </p:cNvCxnSpPr>
          <p:nvPr/>
        </p:nvCxnSpPr>
        <p:spPr>
          <a:xfrm flipV="1">
            <a:off x="1369393" y="2722357"/>
            <a:ext cx="2432811" cy="2844518"/>
          </a:xfrm>
          <a:prstGeom prst="curved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1">
            <a:extLst>
              <a:ext uri="{FF2B5EF4-FFF2-40B4-BE49-F238E27FC236}">
                <a16:creationId xmlns:a16="http://schemas.microsoft.com/office/drawing/2014/main" id="{B16E1A48-DC5C-A85E-9BBA-9E3C652A9E7B}"/>
              </a:ext>
            </a:extLst>
          </p:cNvPr>
          <p:cNvSpPr txBox="1"/>
          <p:nvPr/>
        </p:nvSpPr>
        <p:spPr>
          <a:xfrm>
            <a:off x="168729" y="6403752"/>
            <a:ext cx="5088288"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Calibri"/>
                <a:ea typeface="Calibri"/>
                <a:cs typeface="Calibri"/>
              </a:rPr>
              <a:t>Efficient path profiling, IEEE Symposium on Microarchitecture, 1996</a:t>
            </a:r>
          </a:p>
        </p:txBody>
      </p:sp>
      <p:sp>
        <p:nvSpPr>
          <p:cNvPr id="10" name="TextBox 9">
            <a:extLst>
              <a:ext uri="{FF2B5EF4-FFF2-40B4-BE49-F238E27FC236}">
                <a16:creationId xmlns:a16="http://schemas.microsoft.com/office/drawing/2014/main" id="{D83A3722-F212-4E0F-4117-8FA4E8992179}"/>
              </a:ext>
            </a:extLst>
          </p:cNvPr>
          <p:cNvSpPr txBox="1"/>
          <p:nvPr/>
        </p:nvSpPr>
        <p:spPr>
          <a:xfrm>
            <a:off x="619348" y="2448193"/>
            <a:ext cx="90165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Calibri"/>
                <a:ea typeface="Calibri"/>
                <a:cs typeface="Calibri"/>
              </a:rPr>
              <a:t>R+=1</a:t>
            </a:r>
          </a:p>
        </p:txBody>
      </p:sp>
      <p:sp>
        <p:nvSpPr>
          <p:cNvPr id="17" name="Rectangle 16">
            <a:extLst>
              <a:ext uri="{FF2B5EF4-FFF2-40B4-BE49-F238E27FC236}">
                <a16:creationId xmlns:a16="http://schemas.microsoft.com/office/drawing/2014/main" id="{5A8B9533-861C-D1F6-0D4D-5B2E886036A9}"/>
              </a:ext>
            </a:extLst>
          </p:cNvPr>
          <p:cNvSpPr/>
          <p:nvPr/>
        </p:nvSpPr>
        <p:spPr>
          <a:xfrm>
            <a:off x="1421892" y="2646060"/>
            <a:ext cx="125392" cy="15432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a:ea typeface="Calibri"/>
              <a:cs typeface="Calibri"/>
            </a:endParaRPr>
          </a:p>
        </p:txBody>
      </p:sp>
      <p:sp>
        <p:nvSpPr>
          <p:cNvPr id="14" name="TextBox 13">
            <a:extLst>
              <a:ext uri="{FF2B5EF4-FFF2-40B4-BE49-F238E27FC236}">
                <a16:creationId xmlns:a16="http://schemas.microsoft.com/office/drawing/2014/main" id="{2D84236B-2C48-5CBE-6D19-96E206B064D1}"/>
              </a:ext>
            </a:extLst>
          </p:cNvPr>
          <p:cNvSpPr txBox="1"/>
          <p:nvPr/>
        </p:nvSpPr>
        <p:spPr>
          <a:xfrm>
            <a:off x="1823195" y="1381371"/>
            <a:ext cx="124553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Brush Script MT"/>
                <a:ea typeface="Calibri"/>
                <a:cs typeface="Calibri"/>
              </a:rPr>
              <a:t>BL Reg</a:t>
            </a:r>
          </a:p>
        </p:txBody>
      </p:sp>
      <p:cxnSp>
        <p:nvCxnSpPr>
          <p:cNvPr id="20" name="Straight Arrow Connector 19">
            <a:extLst>
              <a:ext uri="{FF2B5EF4-FFF2-40B4-BE49-F238E27FC236}">
                <a16:creationId xmlns:a16="http://schemas.microsoft.com/office/drawing/2014/main" id="{6171D006-462F-364E-56AB-651E26D48943}"/>
              </a:ext>
            </a:extLst>
          </p:cNvPr>
          <p:cNvCxnSpPr>
            <a:cxnSpLocks/>
          </p:cNvCxnSpPr>
          <p:nvPr/>
        </p:nvCxnSpPr>
        <p:spPr>
          <a:xfrm flipH="1">
            <a:off x="1302838" y="5340373"/>
            <a:ext cx="1925" cy="509283"/>
          </a:xfrm>
          <a:prstGeom prst="straightConnector1">
            <a:avLst/>
          </a:prstGeom>
          <a:ln w="12700">
            <a:solidFill>
              <a:schemeClr val="accent6"/>
            </a:solidFill>
            <a:headEnd type="none"/>
            <a:tailEnd type="arrow"/>
          </a:ln>
        </p:spPr>
        <p:style>
          <a:lnRef idx="1">
            <a:schemeClr val="accent6"/>
          </a:lnRef>
          <a:fillRef idx="2">
            <a:schemeClr val="accent6"/>
          </a:fillRef>
          <a:effectRef idx="1">
            <a:schemeClr val="accent6"/>
          </a:effectRef>
          <a:fontRef idx="minor">
            <a:schemeClr val="dk1"/>
          </a:fontRef>
        </p:style>
      </p:cxnSp>
      <p:cxnSp>
        <p:nvCxnSpPr>
          <p:cNvPr id="27" name="Straight Arrow Connector 26">
            <a:extLst>
              <a:ext uri="{FF2B5EF4-FFF2-40B4-BE49-F238E27FC236}">
                <a16:creationId xmlns:a16="http://schemas.microsoft.com/office/drawing/2014/main" id="{2A68720D-2FEF-00AB-81C3-02CD19FD6134}"/>
              </a:ext>
            </a:extLst>
          </p:cNvPr>
          <p:cNvCxnSpPr/>
          <p:nvPr/>
        </p:nvCxnSpPr>
        <p:spPr>
          <a:xfrm flipH="1">
            <a:off x="1722285" y="1775665"/>
            <a:ext cx="1059" cy="32702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Rounded Corners 24">
            <a:extLst>
              <a:ext uri="{FF2B5EF4-FFF2-40B4-BE49-F238E27FC236}">
                <a16:creationId xmlns:a16="http://schemas.microsoft.com/office/drawing/2014/main" id="{F48DD3D2-C41E-647C-3110-5D9C01CC6C5A}"/>
              </a:ext>
            </a:extLst>
          </p:cNvPr>
          <p:cNvSpPr/>
          <p:nvPr/>
        </p:nvSpPr>
        <p:spPr>
          <a:xfrm>
            <a:off x="1421854" y="2110079"/>
            <a:ext cx="607670" cy="327949"/>
          </a:xfrm>
          <a:prstGeom prst="roundRect">
            <a:avLst/>
          </a:prstGeom>
          <a:solidFill>
            <a:srgbClr val="FFC000"/>
          </a:solidFill>
          <a:ln>
            <a:solidFill>
              <a:schemeClr val="tx1"/>
            </a:solidFill>
          </a:ln>
        </p:spPr>
        <p:style>
          <a:lnRef idx="1">
            <a:schemeClr val="accent6"/>
          </a:lnRef>
          <a:fillRef idx="2">
            <a:schemeClr val="accent6"/>
          </a:fillRef>
          <a:effectRef idx="1">
            <a:schemeClr val="accent6"/>
          </a:effectRef>
          <a:fontRef idx="minor">
            <a:schemeClr val="dk1"/>
          </a:fontRef>
        </p:style>
        <p:txBody>
          <a:bodyPr lIns="91440" tIns="45720" rIns="91440" bIns="45720" rtlCol="0" anchor="ctr"/>
          <a:lstStyle/>
          <a:p>
            <a:pPr algn="ctr"/>
            <a:r>
              <a:rPr lang="en-US" sz="1600" b="1" dirty="0">
                <a:latin typeface="Lucida Sans Typewriter"/>
                <a:ea typeface="Calibri Light"/>
                <a:cs typeface="Calibri"/>
              </a:rPr>
              <a:t>BB1</a:t>
            </a:r>
          </a:p>
        </p:txBody>
      </p:sp>
      <p:cxnSp>
        <p:nvCxnSpPr>
          <p:cNvPr id="30" name="Straight Arrow Connector 29">
            <a:extLst>
              <a:ext uri="{FF2B5EF4-FFF2-40B4-BE49-F238E27FC236}">
                <a16:creationId xmlns:a16="http://schemas.microsoft.com/office/drawing/2014/main" id="{CC0782B3-8222-3CE6-C6D0-07441AF1C9F6}"/>
              </a:ext>
            </a:extLst>
          </p:cNvPr>
          <p:cNvCxnSpPr>
            <a:cxnSpLocks/>
          </p:cNvCxnSpPr>
          <p:nvPr/>
        </p:nvCxnSpPr>
        <p:spPr>
          <a:xfrm>
            <a:off x="1709877" y="2451057"/>
            <a:ext cx="306733" cy="567156"/>
          </a:xfrm>
          <a:prstGeom prst="straightConnector1">
            <a:avLst/>
          </a:prstGeom>
          <a:ln w="28575">
            <a:solidFill>
              <a:schemeClr val="tx1"/>
            </a:solidFill>
            <a:headEnd type="none"/>
            <a:tailEnd type="arrow"/>
          </a:ln>
        </p:spPr>
        <p:style>
          <a:lnRef idx="2">
            <a:schemeClr val="accent6"/>
          </a:lnRef>
          <a:fillRef idx="0">
            <a:schemeClr val="accent6"/>
          </a:fillRef>
          <a:effectRef idx="1">
            <a:schemeClr val="accent6"/>
          </a:effectRef>
          <a:fontRef idx="minor">
            <a:schemeClr val="tx1"/>
          </a:fontRef>
        </p:style>
      </p:cxnSp>
      <p:sp>
        <p:nvSpPr>
          <p:cNvPr id="33" name="Rectangle: Rounded Corners 32">
            <a:extLst>
              <a:ext uri="{FF2B5EF4-FFF2-40B4-BE49-F238E27FC236}">
                <a16:creationId xmlns:a16="http://schemas.microsoft.com/office/drawing/2014/main" id="{024B3381-7045-B021-40D0-4A66CC910854}"/>
              </a:ext>
            </a:extLst>
          </p:cNvPr>
          <p:cNvSpPr/>
          <p:nvPr/>
        </p:nvSpPr>
        <p:spPr>
          <a:xfrm>
            <a:off x="1821107" y="3036622"/>
            <a:ext cx="607670" cy="327949"/>
          </a:xfrm>
          <a:prstGeom prst="roundRect">
            <a:avLst/>
          </a:prstGeom>
          <a:solidFill>
            <a:srgbClr val="FFC000"/>
          </a:solidFill>
          <a:ln>
            <a:solidFill>
              <a:schemeClr val="tx1"/>
            </a:solidFill>
          </a:ln>
        </p:spPr>
        <p:style>
          <a:lnRef idx="1">
            <a:schemeClr val="accent6"/>
          </a:lnRef>
          <a:fillRef idx="2">
            <a:schemeClr val="accent6"/>
          </a:fillRef>
          <a:effectRef idx="1">
            <a:schemeClr val="accent6"/>
          </a:effectRef>
          <a:fontRef idx="minor">
            <a:schemeClr val="dk1"/>
          </a:fontRef>
        </p:style>
        <p:txBody>
          <a:bodyPr lIns="91440" tIns="45720" rIns="91440" bIns="45720" rtlCol="0" anchor="ctr"/>
          <a:lstStyle/>
          <a:p>
            <a:pPr algn="ctr"/>
            <a:r>
              <a:rPr lang="en-US" sz="1600" b="1" dirty="0">
                <a:latin typeface="Lucida Sans Typewriter"/>
                <a:ea typeface="Calibri Light"/>
                <a:cs typeface="Calibri"/>
              </a:rPr>
              <a:t>BB2</a:t>
            </a:r>
          </a:p>
        </p:txBody>
      </p:sp>
      <p:cxnSp>
        <p:nvCxnSpPr>
          <p:cNvPr id="35" name="Straight Arrow Connector 34">
            <a:extLst>
              <a:ext uri="{FF2B5EF4-FFF2-40B4-BE49-F238E27FC236}">
                <a16:creationId xmlns:a16="http://schemas.microsoft.com/office/drawing/2014/main" id="{445A4EB9-7AA2-99A5-7F9A-89698F18758A}"/>
              </a:ext>
            </a:extLst>
          </p:cNvPr>
          <p:cNvCxnSpPr>
            <a:cxnSpLocks/>
          </p:cNvCxnSpPr>
          <p:nvPr/>
        </p:nvCxnSpPr>
        <p:spPr>
          <a:xfrm>
            <a:off x="2158867" y="3368324"/>
            <a:ext cx="306733" cy="567156"/>
          </a:xfrm>
          <a:prstGeom prst="straightConnector1">
            <a:avLst/>
          </a:prstGeom>
          <a:ln w="28575">
            <a:solidFill>
              <a:schemeClr val="tx1"/>
            </a:solidFill>
            <a:headEnd type="none"/>
            <a:tailEnd type="arrow"/>
          </a:ln>
        </p:spPr>
        <p:style>
          <a:lnRef idx="2">
            <a:schemeClr val="accent6"/>
          </a:lnRef>
          <a:fillRef idx="0">
            <a:schemeClr val="accent6"/>
          </a:fillRef>
          <a:effectRef idx="1">
            <a:schemeClr val="accent6"/>
          </a:effectRef>
          <a:fontRef idx="minor">
            <a:schemeClr val="tx1"/>
          </a:fontRef>
        </p:style>
      </p:cxnSp>
      <p:sp>
        <p:nvSpPr>
          <p:cNvPr id="38" name="Rectangle: Rounded Corners 37">
            <a:extLst>
              <a:ext uri="{FF2B5EF4-FFF2-40B4-BE49-F238E27FC236}">
                <a16:creationId xmlns:a16="http://schemas.microsoft.com/office/drawing/2014/main" id="{EFF525CE-C846-0A17-B0DA-1EE7C5A6EF53}"/>
              </a:ext>
            </a:extLst>
          </p:cNvPr>
          <p:cNvSpPr/>
          <p:nvPr/>
        </p:nvSpPr>
        <p:spPr>
          <a:xfrm>
            <a:off x="2193500" y="3952382"/>
            <a:ext cx="607670" cy="327949"/>
          </a:xfrm>
          <a:prstGeom prst="roundRect">
            <a:avLst/>
          </a:prstGeom>
          <a:solidFill>
            <a:srgbClr val="FFC000"/>
          </a:solidFill>
          <a:ln>
            <a:solidFill>
              <a:schemeClr val="tx1"/>
            </a:solidFill>
          </a:ln>
        </p:spPr>
        <p:style>
          <a:lnRef idx="1">
            <a:schemeClr val="accent6"/>
          </a:lnRef>
          <a:fillRef idx="2">
            <a:schemeClr val="accent6"/>
          </a:fillRef>
          <a:effectRef idx="1">
            <a:schemeClr val="accent6"/>
          </a:effectRef>
          <a:fontRef idx="minor">
            <a:schemeClr val="dk1"/>
          </a:fontRef>
        </p:style>
        <p:txBody>
          <a:bodyPr lIns="91440" tIns="45720" rIns="91440" bIns="45720" rtlCol="0" anchor="ctr"/>
          <a:lstStyle/>
          <a:p>
            <a:pPr algn="ctr"/>
            <a:r>
              <a:rPr lang="en-US" sz="1600" b="1" dirty="0">
                <a:latin typeface="Lucida Sans Typewriter"/>
                <a:ea typeface="Calibri Light"/>
                <a:cs typeface="Calibri"/>
              </a:rPr>
              <a:t>BB5</a:t>
            </a:r>
          </a:p>
        </p:txBody>
      </p:sp>
      <p:cxnSp>
        <p:nvCxnSpPr>
          <p:cNvPr id="41" name="Straight Arrow Connector 40">
            <a:extLst>
              <a:ext uri="{FF2B5EF4-FFF2-40B4-BE49-F238E27FC236}">
                <a16:creationId xmlns:a16="http://schemas.microsoft.com/office/drawing/2014/main" id="{47BCBB72-14D6-B464-A106-204A0171071B}"/>
              </a:ext>
            </a:extLst>
          </p:cNvPr>
          <p:cNvCxnSpPr>
            <a:cxnSpLocks/>
          </p:cNvCxnSpPr>
          <p:nvPr/>
        </p:nvCxnSpPr>
        <p:spPr>
          <a:xfrm flipH="1">
            <a:off x="1654433" y="4293359"/>
            <a:ext cx="812152" cy="846876"/>
          </a:xfrm>
          <a:prstGeom prst="straightConnector1">
            <a:avLst/>
          </a:prstGeom>
          <a:ln w="28575">
            <a:solidFill>
              <a:schemeClr val="tx1"/>
            </a:solidFill>
            <a:headEnd type="none"/>
            <a:tailEnd type="arrow"/>
          </a:ln>
        </p:spPr>
        <p:style>
          <a:lnRef idx="2">
            <a:schemeClr val="accent6"/>
          </a:lnRef>
          <a:fillRef idx="0">
            <a:schemeClr val="accent6"/>
          </a:fillRef>
          <a:effectRef idx="1">
            <a:schemeClr val="accent6"/>
          </a:effectRef>
          <a:fontRef idx="minor">
            <a:schemeClr val="tx1"/>
          </a:fontRef>
        </p:style>
      </p:cxnSp>
      <p:sp>
        <p:nvSpPr>
          <p:cNvPr id="42" name="Rectangle: Rounded Corners 41">
            <a:extLst>
              <a:ext uri="{FF2B5EF4-FFF2-40B4-BE49-F238E27FC236}">
                <a16:creationId xmlns:a16="http://schemas.microsoft.com/office/drawing/2014/main" id="{7294585E-1F45-6F15-01A5-6B83EE699E3C}"/>
              </a:ext>
            </a:extLst>
          </p:cNvPr>
          <p:cNvSpPr/>
          <p:nvPr/>
        </p:nvSpPr>
        <p:spPr>
          <a:xfrm>
            <a:off x="1007095" y="5019255"/>
            <a:ext cx="607670" cy="327949"/>
          </a:xfrm>
          <a:prstGeom prst="roundRect">
            <a:avLst/>
          </a:prstGeom>
          <a:solidFill>
            <a:srgbClr val="FFC000"/>
          </a:solidFill>
          <a:ln>
            <a:solidFill>
              <a:schemeClr val="tx1"/>
            </a:solidFill>
          </a:ln>
        </p:spPr>
        <p:style>
          <a:lnRef idx="1">
            <a:schemeClr val="accent6"/>
          </a:lnRef>
          <a:fillRef idx="2">
            <a:schemeClr val="accent6"/>
          </a:fillRef>
          <a:effectRef idx="1">
            <a:schemeClr val="accent6"/>
          </a:effectRef>
          <a:fontRef idx="minor">
            <a:schemeClr val="dk1"/>
          </a:fontRef>
        </p:style>
        <p:txBody>
          <a:bodyPr lIns="91440" tIns="45720" rIns="91440" bIns="45720" rtlCol="0" anchor="ctr"/>
          <a:lstStyle/>
          <a:p>
            <a:pPr algn="ctr"/>
            <a:r>
              <a:rPr lang="en-US" sz="1600" b="1" dirty="0">
                <a:latin typeface="Lucida Sans Typewriter"/>
                <a:ea typeface="Calibri Light"/>
                <a:cs typeface="Calibri"/>
              </a:rPr>
              <a:t>BB6</a:t>
            </a:r>
          </a:p>
        </p:txBody>
      </p:sp>
      <p:cxnSp>
        <p:nvCxnSpPr>
          <p:cNvPr id="44" name="Straight Arrow Connector 43">
            <a:extLst>
              <a:ext uri="{FF2B5EF4-FFF2-40B4-BE49-F238E27FC236}">
                <a16:creationId xmlns:a16="http://schemas.microsoft.com/office/drawing/2014/main" id="{85939B2F-9A62-FF84-AEBD-FF74F986A39C}"/>
              </a:ext>
            </a:extLst>
          </p:cNvPr>
          <p:cNvCxnSpPr>
            <a:cxnSpLocks/>
          </p:cNvCxnSpPr>
          <p:nvPr/>
        </p:nvCxnSpPr>
        <p:spPr>
          <a:xfrm flipH="1">
            <a:off x="1297546" y="5340372"/>
            <a:ext cx="1925" cy="509283"/>
          </a:xfrm>
          <a:prstGeom prst="straightConnector1">
            <a:avLst/>
          </a:prstGeom>
          <a:ln w="28575">
            <a:solidFill>
              <a:schemeClr val="tx1"/>
            </a:solidFill>
            <a:headEnd type="none"/>
            <a:tailEnd type="arrow"/>
          </a:ln>
        </p:spPr>
        <p:style>
          <a:lnRef idx="1">
            <a:schemeClr val="accent6"/>
          </a:lnRef>
          <a:fillRef idx="2">
            <a:schemeClr val="accent6"/>
          </a:fillRef>
          <a:effectRef idx="1">
            <a:schemeClr val="accent6"/>
          </a:effectRef>
          <a:fontRef idx="minor">
            <a:schemeClr val="dk1"/>
          </a:fontRef>
        </p:style>
      </p:cxnSp>
      <p:sp>
        <p:nvSpPr>
          <p:cNvPr id="40" name="TextBox 1">
            <a:extLst>
              <a:ext uri="{FF2B5EF4-FFF2-40B4-BE49-F238E27FC236}">
                <a16:creationId xmlns:a16="http://schemas.microsoft.com/office/drawing/2014/main" id="{DCC0AA27-F4E6-4E5C-8A91-D5207F517C2D}"/>
              </a:ext>
            </a:extLst>
          </p:cNvPr>
          <p:cNvSpPr txBox="1"/>
          <p:nvPr/>
        </p:nvSpPr>
        <p:spPr>
          <a:xfrm>
            <a:off x="3670951" y="1166347"/>
            <a:ext cx="2084522"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a:latin typeface="Calibri"/>
                <a:ea typeface="Calibri"/>
                <a:cs typeface="Calibri"/>
              </a:rPr>
              <a:t>REE   </a:t>
            </a:r>
          </a:p>
        </p:txBody>
      </p:sp>
      <p:graphicFrame>
        <p:nvGraphicFramePr>
          <p:cNvPr id="3" name="Table 2">
            <a:extLst>
              <a:ext uri="{FF2B5EF4-FFF2-40B4-BE49-F238E27FC236}">
                <a16:creationId xmlns:a16="http://schemas.microsoft.com/office/drawing/2014/main" id="{76F645AD-7D4F-FEB8-E53C-345B98BF05C9}"/>
              </a:ext>
            </a:extLst>
          </p:cNvPr>
          <p:cNvGraphicFramePr>
            <a:graphicFrameLocks noGrp="1"/>
          </p:cNvGraphicFramePr>
          <p:nvPr>
            <p:extLst>
              <p:ext uri="{D42A27DB-BD31-4B8C-83A1-F6EECF244321}">
                <p14:modId xmlns:p14="http://schemas.microsoft.com/office/powerpoint/2010/main" val="3147642304"/>
              </p:ext>
            </p:extLst>
          </p:nvPr>
        </p:nvGraphicFramePr>
        <p:xfrm>
          <a:off x="6307040" y="1976813"/>
          <a:ext cx="5052312" cy="2796125"/>
        </p:xfrm>
        <a:graphic>
          <a:graphicData uri="http://schemas.openxmlformats.org/drawingml/2006/table">
            <a:tbl>
              <a:tblPr firstRow="1" bandRow="1">
                <a:tableStyleId>{5C22544A-7EE6-4342-B048-85BDC9FD1C3A}</a:tableStyleId>
              </a:tblPr>
              <a:tblGrid>
                <a:gridCol w="3738202">
                  <a:extLst>
                    <a:ext uri="{9D8B030D-6E8A-4147-A177-3AD203B41FA5}">
                      <a16:colId xmlns:a16="http://schemas.microsoft.com/office/drawing/2014/main" val="2219307472"/>
                    </a:ext>
                  </a:extLst>
                </a:gridCol>
                <a:gridCol w="1314110">
                  <a:extLst>
                    <a:ext uri="{9D8B030D-6E8A-4147-A177-3AD203B41FA5}">
                      <a16:colId xmlns:a16="http://schemas.microsoft.com/office/drawing/2014/main" val="842786109"/>
                    </a:ext>
                  </a:extLst>
                </a:gridCol>
              </a:tblGrid>
              <a:tr h="771806">
                <a:tc>
                  <a:txBody>
                    <a:bodyPr/>
                    <a:lstStyle/>
                    <a:p>
                      <a:r>
                        <a:rPr lang="en-US" sz="2400" b="0" dirty="0">
                          <a:solidFill>
                            <a:sysClr val="windowText" lastClr="000000"/>
                          </a:solidFill>
                          <a:latin typeface="Calibri"/>
                          <a:cs typeface="Arial"/>
                        </a:rPr>
                        <a:t>Path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b="0" dirty="0">
                          <a:solidFill>
                            <a:sysClr val="windowText" lastClr="000000"/>
                          </a:solidFill>
                          <a:latin typeface="Calibri"/>
                          <a:cs typeface="Arial"/>
                        </a:rPr>
                        <a:t>Encoding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30512560"/>
                  </a:ext>
                </a:extLst>
              </a:tr>
              <a:tr h="6747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dirty="0">
                          <a:solidFill>
                            <a:sysClr val="windowText" lastClr="000000"/>
                          </a:solidFill>
                          <a:latin typeface="Lucida Sans Typewriter"/>
                          <a:cs typeface="Arial"/>
                        </a:rPr>
                        <a:t>BB1</a:t>
                      </a:r>
                      <a:r>
                        <a:rPr lang="en-US" sz="2000" b="0" dirty="0">
                          <a:solidFill>
                            <a:sysClr val="windowText" lastClr="000000"/>
                          </a:solidFill>
                          <a:latin typeface="Lucida Sans Typewriter"/>
                          <a:cs typeface="Arial"/>
                          <a:sym typeface="Wingdings" pitchFamily="2" charset="2"/>
                        </a:rPr>
                        <a:t></a:t>
                      </a:r>
                      <a:r>
                        <a:rPr lang="en-US" sz="2000" b="0" dirty="0">
                          <a:solidFill>
                            <a:sysClr val="windowText" lastClr="000000"/>
                          </a:solidFill>
                          <a:latin typeface="Lucida Sans Typewriter"/>
                          <a:cs typeface="Arial"/>
                        </a:rPr>
                        <a:t> BB2 </a:t>
                      </a:r>
                      <a:r>
                        <a:rPr lang="en-US" sz="2000" b="0" dirty="0">
                          <a:solidFill>
                            <a:sysClr val="windowText" lastClr="000000"/>
                          </a:solidFill>
                          <a:latin typeface="Lucida Sans Typewriter"/>
                          <a:cs typeface="Arial"/>
                          <a:sym typeface="Wingdings" pitchFamily="2" charset="2"/>
                        </a:rPr>
                        <a:t></a:t>
                      </a:r>
                      <a:r>
                        <a:rPr lang="en-US" sz="2000" b="0" dirty="0">
                          <a:solidFill>
                            <a:sysClr val="windowText" lastClr="000000"/>
                          </a:solidFill>
                          <a:latin typeface="Lucida Sans Typewriter"/>
                          <a:cs typeface="Arial"/>
                        </a:rPr>
                        <a:t> BB5 </a:t>
                      </a:r>
                      <a:r>
                        <a:rPr lang="en-US" sz="2000" b="0" dirty="0">
                          <a:solidFill>
                            <a:sysClr val="windowText" lastClr="000000"/>
                          </a:solidFill>
                          <a:latin typeface="Lucida Sans Typewriter"/>
                          <a:cs typeface="Arial"/>
                          <a:sym typeface="Wingdings" pitchFamily="2" charset="2"/>
                        </a:rPr>
                        <a:t></a:t>
                      </a:r>
                      <a:r>
                        <a:rPr lang="en-US" sz="2000" b="0" dirty="0">
                          <a:solidFill>
                            <a:sysClr val="windowText" lastClr="000000"/>
                          </a:solidFill>
                          <a:latin typeface="Lucida Sans Typewriter"/>
                          <a:cs typeface="Arial"/>
                        </a:rPr>
                        <a:t> BB6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b="0" dirty="0">
                          <a:solidFill>
                            <a:sysClr val="windowText" lastClr="000000"/>
                          </a:solidFill>
                          <a:latin typeface="Arial"/>
                          <a:cs typeface="Aria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45232007"/>
                  </a:ext>
                </a:extLst>
              </a:tr>
              <a:tr h="674773">
                <a:tc>
                  <a:txBody>
                    <a:bodyPr/>
                    <a:lstStyle/>
                    <a:p>
                      <a:endParaRPr lang="en-US" sz="2000" b="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000" b="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77221418"/>
                  </a:ext>
                </a:extLst>
              </a:tr>
              <a:tr h="674773">
                <a:tc>
                  <a:txBody>
                    <a:bodyPr/>
                    <a:lstStyle/>
                    <a:p>
                      <a:endParaRPr lang="en-US" sz="2000" b="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000" b="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03099074"/>
                  </a:ext>
                </a:extLst>
              </a:tr>
            </a:tbl>
          </a:graphicData>
        </a:graphic>
      </p:graphicFrame>
      <p:sp>
        <p:nvSpPr>
          <p:cNvPr id="4" name="Rectangle 3">
            <a:extLst>
              <a:ext uri="{FF2B5EF4-FFF2-40B4-BE49-F238E27FC236}">
                <a16:creationId xmlns:a16="http://schemas.microsoft.com/office/drawing/2014/main" id="{6E571811-03AA-6571-5CA7-37F280CDC165}"/>
              </a:ext>
            </a:extLst>
          </p:cNvPr>
          <p:cNvSpPr/>
          <p:nvPr/>
        </p:nvSpPr>
        <p:spPr>
          <a:xfrm>
            <a:off x="1241725" y="5460407"/>
            <a:ext cx="122225" cy="15850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a:ea typeface="Calibri"/>
              <a:cs typeface="Calibri"/>
            </a:endParaRPr>
          </a:p>
        </p:txBody>
      </p:sp>
      <p:sp>
        <p:nvSpPr>
          <p:cNvPr id="7" name="Footer Placeholder 6">
            <a:extLst>
              <a:ext uri="{FF2B5EF4-FFF2-40B4-BE49-F238E27FC236}">
                <a16:creationId xmlns:a16="http://schemas.microsoft.com/office/drawing/2014/main" id="{3D75AF0E-F17A-EE2F-AA55-2DE8188DB528}"/>
              </a:ext>
            </a:extLst>
          </p:cNvPr>
          <p:cNvSpPr>
            <a:spLocks noGrp="1"/>
          </p:cNvSpPr>
          <p:nvPr>
            <p:ph type="ftr" sz="quarter" idx="11"/>
          </p:nvPr>
        </p:nvSpPr>
        <p:spPr/>
        <p:txBody>
          <a:bodyPr/>
          <a:lstStyle/>
          <a:p>
            <a:r>
              <a:rPr lang="en-US"/>
              <a:t>Control-Flow Attestation</a:t>
            </a:r>
            <a:endParaRPr lang="en-GB"/>
          </a:p>
        </p:txBody>
      </p:sp>
    </p:spTree>
    <p:extLst>
      <p:ext uri="{BB962C8B-B14F-4D97-AF65-F5344CB8AC3E}">
        <p14:creationId xmlns:p14="http://schemas.microsoft.com/office/powerpoint/2010/main" val="995554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P spid="25" grpId="0" animBg="1"/>
      <p:bldP spid="33" grpId="0" animBg="1"/>
      <p:bldP spid="38" grpId="0" animBg="1"/>
      <p:bldP spid="4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CF407-4E78-B943-FCDD-320969798E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0F31D6-278F-21E7-D6FC-115625AF9771}"/>
              </a:ext>
            </a:extLst>
          </p:cNvPr>
          <p:cNvSpPr>
            <a:spLocks noGrp="1"/>
          </p:cNvSpPr>
          <p:nvPr>
            <p:ph type="title"/>
          </p:nvPr>
        </p:nvSpPr>
        <p:spPr>
          <a:xfrm>
            <a:off x="838200" y="-1407"/>
            <a:ext cx="10515600" cy="1325563"/>
          </a:xfrm>
        </p:spPr>
        <p:txBody>
          <a:bodyPr/>
          <a:lstStyle/>
          <a:p>
            <a:pPr algn="ctr"/>
            <a:r>
              <a:rPr lang="en-US" dirty="0">
                <a:latin typeface="Calibri"/>
                <a:ea typeface="Calibri"/>
                <a:cs typeface="Calibri"/>
              </a:rPr>
              <a:t>Path Measurement</a:t>
            </a:r>
          </a:p>
        </p:txBody>
      </p:sp>
      <p:sp>
        <p:nvSpPr>
          <p:cNvPr id="5" name="Slide Number Placeholder 4">
            <a:extLst>
              <a:ext uri="{FF2B5EF4-FFF2-40B4-BE49-F238E27FC236}">
                <a16:creationId xmlns:a16="http://schemas.microsoft.com/office/drawing/2014/main" id="{0EBAA6F5-95C0-37F3-1056-32998A4DCD33}"/>
              </a:ext>
            </a:extLst>
          </p:cNvPr>
          <p:cNvSpPr>
            <a:spLocks noGrp="1"/>
          </p:cNvSpPr>
          <p:nvPr>
            <p:ph type="sldNum" sz="quarter" idx="12"/>
          </p:nvPr>
        </p:nvSpPr>
        <p:spPr/>
        <p:txBody>
          <a:bodyPr/>
          <a:lstStyle/>
          <a:p>
            <a:fld id="{330EA680-D336-4FF7-8B7A-9848BB0A1C32}" type="slidenum">
              <a:rPr lang="en-US" smtClean="0">
                <a:latin typeface="Calibri"/>
                <a:ea typeface="Calibri"/>
                <a:cs typeface="Calibri"/>
              </a:rPr>
              <a:t>25</a:t>
            </a:fld>
            <a:endParaRPr lang="en-US">
              <a:latin typeface="Calibri"/>
              <a:ea typeface="Calibri"/>
              <a:cs typeface="Calibri"/>
            </a:endParaRPr>
          </a:p>
        </p:txBody>
      </p:sp>
      <p:sp>
        <p:nvSpPr>
          <p:cNvPr id="8" name="Rectangle 7">
            <a:extLst>
              <a:ext uri="{FF2B5EF4-FFF2-40B4-BE49-F238E27FC236}">
                <a16:creationId xmlns:a16="http://schemas.microsoft.com/office/drawing/2014/main" id="{8C2A4D2C-EA59-5F36-F433-E68544AD484A}"/>
              </a:ext>
            </a:extLst>
          </p:cNvPr>
          <p:cNvSpPr/>
          <p:nvPr/>
        </p:nvSpPr>
        <p:spPr>
          <a:xfrm>
            <a:off x="3670950" y="1799485"/>
            <a:ext cx="2064151" cy="3713544"/>
          </a:xfrm>
          <a:prstGeom prst="rect">
            <a:avLst/>
          </a:prstGeom>
          <a:solidFill>
            <a:schemeClr val="bg2">
              <a:lumMod val="90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atin typeface="Calibri"/>
              <a:ea typeface="Calibri"/>
              <a:cs typeface="Calibri"/>
            </a:endParaRPr>
          </a:p>
        </p:txBody>
      </p:sp>
      <p:cxnSp>
        <p:nvCxnSpPr>
          <p:cNvPr id="12" name="Straight Arrow Connector 11">
            <a:extLst>
              <a:ext uri="{FF2B5EF4-FFF2-40B4-BE49-F238E27FC236}">
                <a16:creationId xmlns:a16="http://schemas.microsoft.com/office/drawing/2014/main" id="{C76FF5AA-A4E0-B806-B9C0-57954FC1B49E}"/>
              </a:ext>
            </a:extLst>
          </p:cNvPr>
          <p:cNvCxnSpPr>
            <a:cxnSpLocks/>
          </p:cNvCxnSpPr>
          <p:nvPr/>
        </p:nvCxnSpPr>
        <p:spPr>
          <a:xfrm>
            <a:off x="5738110" y="1690729"/>
            <a:ext cx="17362" cy="3962402"/>
          </a:xfrm>
          <a:prstGeom prst="straightConnector1">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06FFEDBA-584F-7E8D-01AC-C407FE3D1FD3}"/>
              </a:ext>
            </a:extLst>
          </p:cNvPr>
          <p:cNvCxnSpPr>
            <a:cxnSpLocks/>
          </p:cNvCxnSpPr>
          <p:nvPr/>
        </p:nvCxnSpPr>
        <p:spPr>
          <a:xfrm>
            <a:off x="3673957" y="1690727"/>
            <a:ext cx="17362" cy="3962402"/>
          </a:xfrm>
          <a:prstGeom prst="straightConnector1">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30">
            <a:extLst>
              <a:ext uri="{FF2B5EF4-FFF2-40B4-BE49-F238E27FC236}">
                <a16:creationId xmlns:a16="http://schemas.microsoft.com/office/drawing/2014/main" id="{AA919566-8B6D-C0FB-F7F4-FA61698E632D}"/>
              </a:ext>
            </a:extLst>
          </p:cNvPr>
          <p:cNvSpPr txBox="1"/>
          <p:nvPr/>
        </p:nvSpPr>
        <p:spPr>
          <a:xfrm>
            <a:off x="3396797" y="5734983"/>
            <a:ext cx="2910243"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latin typeface="Brush Script MT"/>
                <a:ea typeface="Calibri"/>
                <a:cs typeface="Calibri"/>
              </a:rPr>
              <a:t>P</a:t>
            </a:r>
            <a:r>
              <a:rPr lang="en-US" sz="2400" dirty="0">
                <a:latin typeface="Calibri"/>
                <a:ea typeface="Calibri"/>
                <a:cs typeface="Calibri"/>
              </a:rPr>
              <a:t>'s Address Space</a:t>
            </a:r>
          </a:p>
        </p:txBody>
      </p:sp>
      <p:sp>
        <p:nvSpPr>
          <p:cNvPr id="37" name="Rectangle 36">
            <a:extLst>
              <a:ext uri="{FF2B5EF4-FFF2-40B4-BE49-F238E27FC236}">
                <a16:creationId xmlns:a16="http://schemas.microsoft.com/office/drawing/2014/main" id="{6AB969D8-4F1F-2D6F-E0DA-D26110144160}"/>
              </a:ext>
            </a:extLst>
          </p:cNvPr>
          <p:cNvSpPr/>
          <p:nvPr/>
        </p:nvSpPr>
        <p:spPr>
          <a:xfrm>
            <a:off x="3718340" y="1939556"/>
            <a:ext cx="1996632" cy="2720050"/>
          </a:xfrm>
          <a:prstGeom prst="rect">
            <a:avLst/>
          </a:prstGeom>
          <a:solidFill>
            <a:schemeClr val="tx1">
              <a:lumMod val="50000"/>
              <a:lumOff val="50000"/>
            </a:schemeClr>
          </a:solidFill>
          <a:ln>
            <a:noFill/>
          </a:ln>
        </p:spPr>
        <p:style>
          <a:lnRef idx="1">
            <a:schemeClr val="accent6"/>
          </a:lnRef>
          <a:fillRef idx="3">
            <a:schemeClr val="accent6"/>
          </a:fillRef>
          <a:effectRef idx="2">
            <a:schemeClr val="accent6"/>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2400">
                <a:solidFill>
                  <a:schemeClr val="bg1"/>
                </a:solidFill>
                <a:latin typeface="Calibri"/>
                <a:ea typeface="Calibri"/>
                <a:cs typeface="Calibri"/>
              </a:rPr>
              <a:t>Data</a:t>
            </a:r>
          </a:p>
        </p:txBody>
      </p:sp>
      <p:sp>
        <p:nvSpPr>
          <p:cNvPr id="39" name="Rectangle 38">
            <a:extLst>
              <a:ext uri="{FF2B5EF4-FFF2-40B4-BE49-F238E27FC236}">
                <a16:creationId xmlns:a16="http://schemas.microsoft.com/office/drawing/2014/main" id="{345D7E79-18AD-21A0-F3F2-9F0617AB50D2}"/>
              </a:ext>
            </a:extLst>
          </p:cNvPr>
          <p:cNvSpPr/>
          <p:nvPr/>
        </p:nvSpPr>
        <p:spPr>
          <a:xfrm>
            <a:off x="3689822" y="2467964"/>
            <a:ext cx="2054505" cy="1794076"/>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algn="ctr"/>
            <a:r>
              <a:rPr lang="en-US" sz="2400">
                <a:solidFill>
                  <a:schemeClr val="tx1"/>
                </a:solidFill>
                <a:latin typeface="Calibri"/>
                <a:ea typeface="Calibri"/>
                <a:cs typeface="Calibri"/>
              </a:rPr>
              <a:t>CFA</a:t>
            </a:r>
            <a:r>
              <a:rPr lang="en-US" sz="2400" baseline="-25000">
                <a:solidFill>
                  <a:schemeClr val="tx1"/>
                </a:solidFill>
                <a:latin typeface="Calibri"/>
                <a:ea typeface="Calibri"/>
                <a:cs typeface="Calibri"/>
              </a:rPr>
              <a:t>Log</a:t>
            </a:r>
            <a:endParaRPr lang="en-US" sz="2400">
              <a:solidFill>
                <a:schemeClr val="tx1"/>
              </a:solidFill>
              <a:latin typeface="Calibri"/>
              <a:ea typeface="Calibri"/>
              <a:cs typeface="Calibri"/>
            </a:endParaRPr>
          </a:p>
        </p:txBody>
      </p:sp>
      <p:sp>
        <p:nvSpPr>
          <p:cNvPr id="43" name="Rectangle 42">
            <a:extLst>
              <a:ext uri="{FF2B5EF4-FFF2-40B4-BE49-F238E27FC236}">
                <a16:creationId xmlns:a16="http://schemas.microsoft.com/office/drawing/2014/main" id="{BABD80DB-090B-AAF4-0278-CF8BCF6EBE29}"/>
              </a:ext>
            </a:extLst>
          </p:cNvPr>
          <p:cNvSpPr/>
          <p:nvPr/>
        </p:nvSpPr>
        <p:spPr>
          <a:xfrm>
            <a:off x="3737629" y="4790032"/>
            <a:ext cx="1958051" cy="617315"/>
          </a:xfrm>
          <a:prstGeom prst="rect">
            <a:avLst/>
          </a:prstGeom>
          <a:solidFill>
            <a:schemeClr val="tx1">
              <a:lumMod val="50000"/>
              <a:lumOff val="50000"/>
            </a:schemeClr>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400">
                <a:latin typeface="Calibri"/>
                <a:ea typeface="Calibri"/>
                <a:cs typeface="Calibri"/>
              </a:rPr>
              <a:t>Code</a:t>
            </a:r>
          </a:p>
        </p:txBody>
      </p:sp>
      <p:sp>
        <p:nvSpPr>
          <p:cNvPr id="76" name="TextBox 75">
            <a:extLst>
              <a:ext uri="{FF2B5EF4-FFF2-40B4-BE49-F238E27FC236}">
                <a16:creationId xmlns:a16="http://schemas.microsoft.com/office/drawing/2014/main" id="{05E21CDC-02E3-FC24-707F-B2381448098D}"/>
              </a:ext>
            </a:extLst>
          </p:cNvPr>
          <p:cNvSpPr txBox="1"/>
          <p:nvPr/>
        </p:nvSpPr>
        <p:spPr>
          <a:xfrm>
            <a:off x="1809356" y="1679545"/>
            <a:ext cx="109456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Calibri"/>
                <a:ea typeface="Calibri"/>
                <a:cs typeface="Calibri"/>
              </a:rPr>
              <a:t>R = 0</a:t>
            </a:r>
          </a:p>
        </p:txBody>
      </p:sp>
      <p:sp>
        <p:nvSpPr>
          <p:cNvPr id="9" name="TextBox 8">
            <a:extLst>
              <a:ext uri="{FF2B5EF4-FFF2-40B4-BE49-F238E27FC236}">
                <a16:creationId xmlns:a16="http://schemas.microsoft.com/office/drawing/2014/main" id="{2C79B27F-5C4D-F91E-BDE2-848F2CD15C1D}"/>
              </a:ext>
            </a:extLst>
          </p:cNvPr>
          <p:cNvSpPr txBox="1"/>
          <p:nvPr/>
        </p:nvSpPr>
        <p:spPr>
          <a:xfrm>
            <a:off x="2993244" y="2431479"/>
            <a:ext cx="50324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a:latin typeface="Calibri"/>
                <a:ea typeface="Calibri"/>
                <a:cs typeface="Calibri"/>
              </a:rPr>
              <a:t>R</a:t>
            </a:r>
          </a:p>
        </p:txBody>
      </p:sp>
      <p:sp>
        <p:nvSpPr>
          <p:cNvPr id="13" name="Rectangle 12">
            <a:extLst>
              <a:ext uri="{FF2B5EF4-FFF2-40B4-BE49-F238E27FC236}">
                <a16:creationId xmlns:a16="http://schemas.microsoft.com/office/drawing/2014/main" id="{E7012B48-144E-1A0B-B9F1-56CA6AC8BD74}"/>
              </a:ext>
            </a:extLst>
          </p:cNvPr>
          <p:cNvSpPr/>
          <p:nvPr/>
        </p:nvSpPr>
        <p:spPr>
          <a:xfrm>
            <a:off x="3796761" y="2566937"/>
            <a:ext cx="1851949" cy="2564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chemeClr val="tx1"/>
                </a:solidFill>
                <a:latin typeface="Calibri"/>
                <a:ea typeface="Calibri"/>
                <a:cs typeface="Calibri"/>
              </a:rPr>
              <a:t>1</a:t>
            </a:r>
          </a:p>
        </p:txBody>
      </p:sp>
      <p:cxnSp>
        <p:nvCxnSpPr>
          <p:cNvPr id="19" name="Connector: Curved 18">
            <a:extLst>
              <a:ext uri="{FF2B5EF4-FFF2-40B4-BE49-F238E27FC236}">
                <a16:creationId xmlns:a16="http://schemas.microsoft.com/office/drawing/2014/main" id="{8DDF1E57-F5A7-965D-6DA4-C2558E347B87}"/>
              </a:ext>
            </a:extLst>
          </p:cNvPr>
          <p:cNvCxnSpPr>
            <a:cxnSpLocks/>
            <a:stCxn id="6" idx="3"/>
            <a:endCxn id="13" idx="1"/>
          </p:cNvCxnSpPr>
          <p:nvPr/>
        </p:nvCxnSpPr>
        <p:spPr>
          <a:xfrm flipV="1">
            <a:off x="1363950" y="2695143"/>
            <a:ext cx="2432811" cy="2844518"/>
          </a:xfrm>
          <a:prstGeom prst="curved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1">
            <a:extLst>
              <a:ext uri="{FF2B5EF4-FFF2-40B4-BE49-F238E27FC236}">
                <a16:creationId xmlns:a16="http://schemas.microsoft.com/office/drawing/2014/main" id="{ACBAB001-3680-C363-124F-33275B3E4D9F}"/>
              </a:ext>
            </a:extLst>
          </p:cNvPr>
          <p:cNvSpPr txBox="1"/>
          <p:nvPr/>
        </p:nvSpPr>
        <p:spPr>
          <a:xfrm>
            <a:off x="244929" y="6387423"/>
            <a:ext cx="5088288"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Calibri"/>
                <a:ea typeface="Calibri"/>
                <a:cs typeface="Calibri"/>
              </a:rPr>
              <a:t>Efficient path profiling, IEEE Symposium on Microarchitecture, 1996</a:t>
            </a:r>
          </a:p>
        </p:txBody>
      </p:sp>
      <p:sp>
        <p:nvSpPr>
          <p:cNvPr id="14" name="TextBox 13">
            <a:extLst>
              <a:ext uri="{FF2B5EF4-FFF2-40B4-BE49-F238E27FC236}">
                <a16:creationId xmlns:a16="http://schemas.microsoft.com/office/drawing/2014/main" id="{730F588D-D105-716A-0793-258B47D04893}"/>
              </a:ext>
            </a:extLst>
          </p:cNvPr>
          <p:cNvSpPr txBox="1"/>
          <p:nvPr/>
        </p:nvSpPr>
        <p:spPr>
          <a:xfrm>
            <a:off x="1823195" y="1381371"/>
            <a:ext cx="124553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Brush Script MT"/>
                <a:ea typeface="Calibri"/>
                <a:cs typeface="Calibri"/>
              </a:rPr>
              <a:t>BL Reg</a:t>
            </a:r>
          </a:p>
        </p:txBody>
      </p:sp>
      <p:sp>
        <p:nvSpPr>
          <p:cNvPr id="40" name="TextBox 1">
            <a:extLst>
              <a:ext uri="{FF2B5EF4-FFF2-40B4-BE49-F238E27FC236}">
                <a16:creationId xmlns:a16="http://schemas.microsoft.com/office/drawing/2014/main" id="{5B0F45B1-B735-DDB3-871A-09A799C166BB}"/>
              </a:ext>
            </a:extLst>
          </p:cNvPr>
          <p:cNvSpPr txBox="1"/>
          <p:nvPr/>
        </p:nvSpPr>
        <p:spPr>
          <a:xfrm>
            <a:off x="3670951" y="1166347"/>
            <a:ext cx="2084522"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a:latin typeface="Calibri"/>
                <a:ea typeface="Calibri"/>
                <a:cs typeface="Calibri"/>
              </a:rPr>
              <a:t>REE   </a:t>
            </a:r>
          </a:p>
        </p:txBody>
      </p:sp>
      <p:graphicFrame>
        <p:nvGraphicFramePr>
          <p:cNvPr id="3" name="Table 2">
            <a:extLst>
              <a:ext uri="{FF2B5EF4-FFF2-40B4-BE49-F238E27FC236}">
                <a16:creationId xmlns:a16="http://schemas.microsoft.com/office/drawing/2014/main" id="{FBDF0EBD-0ED7-5A64-432D-6F94EAFF42BD}"/>
              </a:ext>
            </a:extLst>
          </p:cNvPr>
          <p:cNvGraphicFramePr>
            <a:graphicFrameLocks noGrp="1"/>
          </p:cNvGraphicFramePr>
          <p:nvPr>
            <p:extLst>
              <p:ext uri="{D42A27DB-BD31-4B8C-83A1-F6EECF244321}">
                <p14:modId xmlns:p14="http://schemas.microsoft.com/office/powerpoint/2010/main" val="4004209786"/>
              </p:ext>
            </p:extLst>
          </p:nvPr>
        </p:nvGraphicFramePr>
        <p:xfrm>
          <a:off x="6307040" y="1976813"/>
          <a:ext cx="5065214" cy="2796125"/>
        </p:xfrm>
        <a:graphic>
          <a:graphicData uri="http://schemas.openxmlformats.org/drawingml/2006/table">
            <a:tbl>
              <a:tblPr firstRow="1" bandRow="1">
                <a:tableStyleId>{5C22544A-7EE6-4342-B048-85BDC9FD1C3A}</a:tableStyleId>
              </a:tblPr>
              <a:tblGrid>
                <a:gridCol w="3747748">
                  <a:extLst>
                    <a:ext uri="{9D8B030D-6E8A-4147-A177-3AD203B41FA5}">
                      <a16:colId xmlns:a16="http://schemas.microsoft.com/office/drawing/2014/main" val="2219307472"/>
                    </a:ext>
                  </a:extLst>
                </a:gridCol>
                <a:gridCol w="1317466">
                  <a:extLst>
                    <a:ext uri="{9D8B030D-6E8A-4147-A177-3AD203B41FA5}">
                      <a16:colId xmlns:a16="http://schemas.microsoft.com/office/drawing/2014/main" val="842786109"/>
                    </a:ext>
                  </a:extLst>
                </a:gridCol>
              </a:tblGrid>
              <a:tr h="771806">
                <a:tc>
                  <a:txBody>
                    <a:bodyPr/>
                    <a:lstStyle/>
                    <a:p>
                      <a:r>
                        <a:rPr lang="en-US" sz="2400" b="0" dirty="0">
                          <a:solidFill>
                            <a:sysClr val="windowText" lastClr="000000"/>
                          </a:solidFill>
                          <a:latin typeface="Calibri"/>
                          <a:cs typeface="Arial"/>
                        </a:rPr>
                        <a:t>Path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b="0" dirty="0">
                          <a:solidFill>
                            <a:sysClr val="windowText" lastClr="000000"/>
                          </a:solidFill>
                          <a:latin typeface="Calibri"/>
                          <a:cs typeface="Arial"/>
                        </a:rPr>
                        <a:t>Encoding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30512560"/>
                  </a:ext>
                </a:extLst>
              </a:tr>
              <a:tr h="674773">
                <a:tc>
                  <a:txBody>
                    <a:bodyPr/>
                    <a:lstStyle/>
                    <a:p>
                      <a:r>
                        <a:rPr lang="en-US" sz="2000" b="0" dirty="0">
                          <a:solidFill>
                            <a:sysClr val="windowText" lastClr="000000"/>
                          </a:solidFill>
                          <a:latin typeface="Lucida Sans Typewriter"/>
                          <a:cs typeface="Arial"/>
                        </a:rPr>
                        <a:t>BB1</a:t>
                      </a:r>
                      <a:r>
                        <a:rPr lang="en-US" sz="2000" b="0" dirty="0">
                          <a:solidFill>
                            <a:sysClr val="windowText" lastClr="000000"/>
                          </a:solidFill>
                          <a:latin typeface="Lucida Sans Typewriter"/>
                          <a:cs typeface="Arial"/>
                          <a:sym typeface="Wingdings" pitchFamily="2" charset="2"/>
                        </a:rPr>
                        <a:t></a:t>
                      </a:r>
                      <a:r>
                        <a:rPr lang="en-US" sz="2000" b="0" dirty="0">
                          <a:solidFill>
                            <a:sysClr val="windowText" lastClr="000000"/>
                          </a:solidFill>
                          <a:latin typeface="Lucida Sans Typewriter"/>
                          <a:cs typeface="Arial"/>
                        </a:rPr>
                        <a:t> BB2 </a:t>
                      </a:r>
                      <a:r>
                        <a:rPr lang="en-US" sz="2000" b="0" dirty="0">
                          <a:solidFill>
                            <a:sysClr val="windowText" lastClr="000000"/>
                          </a:solidFill>
                          <a:latin typeface="Lucida Sans Typewriter"/>
                          <a:cs typeface="Arial"/>
                          <a:sym typeface="Wingdings" pitchFamily="2" charset="2"/>
                        </a:rPr>
                        <a:t></a:t>
                      </a:r>
                      <a:r>
                        <a:rPr lang="en-US" sz="2000" b="0" dirty="0">
                          <a:solidFill>
                            <a:sysClr val="windowText" lastClr="000000"/>
                          </a:solidFill>
                          <a:latin typeface="Lucida Sans Typewriter"/>
                          <a:cs typeface="Arial"/>
                        </a:rPr>
                        <a:t> BB5 </a:t>
                      </a:r>
                      <a:r>
                        <a:rPr lang="en-US" sz="2000" b="0" dirty="0">
                          <a:solidFill>
                            <a:sysClr val="windowText" lastClr="000000"/>
                          </a:solidFill>
                          <a:latin typeface="Lucida Sans Typewriter"/>
                          <a:cs typeface="Arial"/>
                          <a:sym typeface="Wingdings" pitchFamily="2" charset="2"/>
                        </a:rPr>
                        <a:t></a:t>
                      </a:r>
                      <a:r>
                        <a:rPr lang="en-US" sz="2000" b="0" dirty="0">
                          <a:solidFill>
                            <a:sysClr val="windowText" lastClr="000000"/>
                          </a:solidFill>
                          <a:latin typeface="Lucida Sans Typewriter"/>
                          <a:cs typeface="Arial"/>
                        </a:rPr>
                        <a:t> BB6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b="0" dirty="0">
                          <a:solidFill>
                            <a:sysClr val="windowText" lastClr="000000"/>
                          </a:solidFill>
                          <a:latin typeface="Arial"/>
                          <a:cs typeface="Aria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45232007"/>
                  </a:ext>
                </a:extLst>
              </a:tr>
              <a:tr h="674773">
                <a:tc>
                  <a:txBody>
                    <a:bodyPr/>
                    <a:lstStyle/>
                    <a:p>
                      <a:r>
                        <a:rPr lang="en-US" sz="2000" b="0" dirty="0">
                          <a:solidFill>
                            <a:sysClr val="windowText" lastClr="000000"/>
                          </a:solidFill>
                          <a:latin typeface="Lucida Sans Typewriter"/>
                          <a:cs typeface="Arial"/>
                        </a:rPr>
                        <a:t>BB1</a:t>
                      </a:r>
                      <a:r>
                        <a:rPr lang="en-US" sz="2000" b="0" dirty="0">
                          <a:solidFill>
                            <a:sysClr val="windowText" lastClr="000000"/>
                          </a:solidFill>
                          <a:latin typeface="Lucida Sans Typewriter"/>
                          <a:cs typeface="Arial"/>
                          <a:sym typeface="Wingdings" pitchFamily="2" charset="2"/>
                        </a:rPr>
                        <a:t> BB3  BB6</a:t>
                      </a:r>
                      <a:endParaRPr lang="en-US" sz="2000" b="0" dirty="0">
                        <a:solidFill>
                          <a:sysClr val="windowText" lastClr="000000"/>
                        </a:solidFill>
                        <a:latin typeface="Lucida Sans Typewriter"/>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b="0" dirty="0">
                          <a:solidFill>
                            <a:sysClr val="windowText" lastClr="000000"/>
                          </a:solidFill>
                          <a:latin typeface="Arial"/>
                          <a:cs typeface="Aria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77221418"/>
                  </a:ext>
                </a:extLst>
              </a:tr>
              <a:tr h="674773">
                <a:tc>
                  <a:txBody>
                    <a:bodyPr/>
                    <a:lstStyle/>
                    <a:p>
                      <a:endParaRPr lang="en-US" sz="2000" b="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000" b="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03099074"/>
                  </a:ext>
                </a:extLst>
              </a:tr>
            </a:tbl>
          </a:graphicData>
        </a:graphic>
      </p:graphicFrame>
      <p:sp>
        <p:nvSpPr>
          <p:cNvPr id="4" name="Rectangle: Rounded Corners 44">
            <a:extLst>
              <a:ext uri="{FF2B5EF4-FFF2-40B4-BE49-F238E27FC236}">
                <a16:creationId xmlns:a16="http://schemas.microsoft.com/office/drawing/2014/main" id="{E4F1E350-C336-3724-3B70-149F631AD1DB}"/>
              </a:ext>
            </a:extLst>
          </p:cNvPr>
          <p:cNvSpPr/>
          <p:nvPr/>
        </p:nvSpPr>
        <p:spPr>
          <a:xfrm>
            <a:off x="1413737" y="2098239"/>
            <a:ext cx="607670" cy="327949"/>
          </a:xfrm>
          <a:prstGeom prst="roundRect">
            <a:avLst/>
          </a:prstGeom>
          <a:solidFill>
            <a:schemeClr val="accent6">
              <a:lumMod val="40000"/>
              <a:lumOff val="6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a:latin typeface="Calibri" panose="020F0502020204030204" pitchFamily="34" charset="0"/>
                <a:ea typeface="Calibri Light"/>
                <a:cs typeface="Calibri" panose="020F0502020204030204" pitchFamily="34" charset="0"/>
              </a:rPr>
              <a:t>BB1</a:t>
            </a:r>
          </a:p>
        </p:txBody>
      </p:sp>
      <p:sp>
        <p:nvSpPr>
          <p:cNvPr id="7" name="Rectangle: Rounded Corners 46">
            <a:extLst>
              <a:ext uri="{FF2B5EF4-FFF2-40B4-BE49-F238E27FC236}">
                <a16:creationId xmlns:a16="http://schemas.microsoft.com/office/drawing/2014/main" id="{03C66D27-437C-8195-655C-A993BF88D35A}"/>
              </a:ext>
            </a:extLst>
          </p:cNvPr>
          <p:cNvSpPr/>
          <p:nvPr/>
        </p:nvSpPr>
        <p:spPr>
          <a:xfrm>
            <a:off x="1818851" y="3024213"/>
            <a:ext cx="607670" cy="327949"/>
          </a:xfrm>
          <a:prstGeom prst="roundRect">
            <a:avLst/>
          </a:prstGeom>
          <a:ln>
            <a:solidFill>
              <a:schemeClr val="tx1"/>
            </a:solidFill>
          </a:ln>
        </p:spPr>
        <p:style>
          <a:lnRef idx="1">
            <a:schemeClr val="accent6"/>
          </a:lnRef>
          <a:fillRef idx="2">
            <a:schemeClr val="accent6"/>
          </a:fillRef>
          <a:effectRef idx="1">
            <a:schemeClr val="accent6"/>
          </a:effectRef>
          <a:fontRef idx="minor">
            <a:schemeClr val="dk1"/>
          </a:fontRef>
        </p:style>
        <p:txBody>
          <a:bodyPr lIns="91440" tIns="45720" rIns="91440" bIns="45720" rtlCol="0" anchor="ctr"/>
          <a:lstStyle/>
          <a:p>
            <a:pPr algn="ctr"/>
            <a:r>
              <a:rPr lang="en-US" sz="1600" b="1" dirty="0">
                <a:latin typeface="Lucida Sans Typewriter"/>
                <a:ea typeface="Calibri Light"/>
                <a:cs typeface="Calibri"/>
              </a:rPr>
              <a:t>BB2</a:t>
            </a:r>
          </a:p>
        </p:txBody>
      </p:sp>
      <p:sp>
        <p:nvSpPr>
          <p:cNvPr id="15" name="Rectangle: Rounded Corners 48">
            <a:extLst>
              <a:ext uri="{FF2B5EF4-FFF2-40B4-BE49-F238E27FC236}">
                <a16:creationId xmlns:a16="http://schemas.microsoft.com/office/drawing/2014/main" id="{3C973B53-33FE-5404-7514-964A5AF30B31}"/>
              </a:ext>
            </a:extLst>
          </p:cNvPr>
          <p:cNvSpPr/>
          <p:nvPr/>
        </p:nvSpPr>
        <p:spPr>
          <a:xfrm>
            <a:off x="902520" y="3024212"/>
            <a:ext cx="607670" cy="327949"/>
          </a:xfrm>
          <a:prstGeom prst="roundRect">
            <a:avLst/>
          </a:prstGeom>
          <a:solidFill>
            <a:schemeClr val="accent6">
              <a:lumMod val="40000"/>
              <a:lumOff val="6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lIns="91440" tIns="45720" rIns="91440" bIns="45720" rtlCol="0" anchor="ctr"/>
          <a:lstStyle/>
          <a:p>
            <a:pPr algn="ctr"/>
            <a:r>
              <a:rPr lang="en-US" b="1">
                <a:latin typeface="Calibri" panose="020F0502020204030204" pitchFamily="34" charset="0"/>
                <a:ea typeface="Calibri Light"/>
                <a:cs typeface="Calibri" panose="020F0502020204030204" pitchFamily="34" charset="0"/>
              </a:rPr>
              <a:t>BB3</a:t>
            </a:r>
          </a:p>
        </p:txBody>
      </p:sp>
      <p:sp>
        <p:nvSpPr>
          <p:cNvPr id="18" name="Rectangle: Rounded Corners 50">
            <a:extLst>
              <a:ext uri="{FF2B5EF4-FFF2-40B4-BE49-F238E27FC236}">
                <a16:creationId xmlns:a16="http://schemas.microsoft.com/office/drawing/2014/main" id="{19DF919D-7E88-EFB7-9084-7ABD187344B6}"/>
              </a:ext>
            </a:extLst>
          </p:cNvPr>
          <p:cNvSpPr/>
          <p:nvPr/>
        </p:nvSpPr>
        <p:spPr>
          <a:xfrm>
            <a:off x="1384800" y="3940542"/>
            <a:ext cx="607670" cy="327949"/>
          </a:xfrm>
          <a:prstGeom prst="roundRect">
            <a:avLst/>
          </a:prstGeom>
          <a:solidFill>
            <a:schemeClr val="accent6">
              <a:lumMod val="40000"/>
              <a:lumOff val="6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lIns="91440" tIns="45720" rIns="91440" bIns="45720" rtlCol="0" anchor="ctr"/>
          <a:lstStyle/>
          <a:p>
            <a:pPr algn="ctr"/>
            <a:r>
              <a:rPr lang="en-US" sz="1600" b="1" dirty="0">
                <a:latin typeface="Lucida Sans Typewriter"/>
                <a:ea typeface="Calibri Light"/>
                <a:cs typeface="Calibri"/>
              </a:rPr>
              <a:t>BB4</a:t>
            </a:r>
          </a:p>
        </p:txBody>
      </p:sp>
      <p:sp>
        <p:nvSpPr>
          <p:cNvPr id="22" name="Rectangle: Rounded Corners 52">
            <a:extLst>
              <a:ext uri="{FF2B5EF4-FFF2-40B4-BE49-F238E27FC236}">
                <a16:creationId xmlns:a16="http://schemas.microsoft.com/office/drawing/2014/main" id="{6A35B4D5-F31A-77AD-5CB5-ECC7AB791F3E}"/>
              </a:ext>
            </a:extLst>
          </p:cNvPr>
          <p:cNvSpPr/>
          <p:nvPr/>
        </p:nvSpPr>
        <p:spPr>
          <a:xfrm>
            <a:off x="2185382" y="3940541"/>
            <a:ext cx="607670" cy="327949"/>
          </a:xfrm>
          <a:prstGeom prst="roundRect">
            <a:avLst/>
          </a:prstGeom>
          <a:ln>
            <a:solidFill>
              <a:schemeClr val="tx1"/>
            </a:solidFill>
          </a:ln>
        </p:spPr>
        <p:style>
          <a:lnRef idx="1">
            <a:schemeClr val="accent6"/>
          </a:lnRef>
          <a:fillRef idx="2">
            <a:schemeClr val="accent6"/>
          </a:fillRef>
          <a:effectRef idx="1">
            <a:schemeClr val="accent6"/>
          </a:effectRef>
          <a:fontRef idx="minor">
            <a:schemeClr val="dk1"/>
          </a:fontRef>
        </p:style>
        <p:txBody>
          <a:bodyPr lIns="91440" tIns="45720" rIns="91440" bIns="45720" rtlCol="0" anchor="ctr"/>
          <a:lstStyle/>
          <a:p>
            <a:pPr algn="ctr"/>
            <a:r>
              <a:rPr lang="en-US" sz="1600" b="1" dirty="0">
                <a:latin typeface="Lucida Sans Typewriter"/>
                <a:ea typeface="Calibri Light"/>
                <a:cs typeface="Calibri"/>
              </a:rPr>
              <a:t>BB5</a:t>
            </a:r>
          </a:p>
        </p:txBody>
      </p:sp>
      <p:sp>
        <p:nvSpPr>
          <p:cNvPr id="23" name="Rectangle: Rounded Corners 54">
            <a:extLst>
              <a:ext uri="{FF2B5EF4-FFF2-40B4-BE49-F238E27FC236}">
                <a16:creationId xmlns:a16="http://schemas.microsoft.com/office/drawing/2014/main" id="{E0915CA6-537F-4218-3DB0-C9CF66564FBE}"/>
              </a:ext>
            </a:extLst>
          </p:cNvPr>
          <p:cNvSpPr/>
          <p:nvPr/>
        </p:nvSpPr>
        <p:spPr>
          <a:xfrm>
            <a:off x="998977" y="5001554"/>
            <a:ext cx="607670" cy="327949"/>
          </a:xfrm>
          <a:prstGeom prst="roundRect">
            <a:avLst/>
          </a:prstGeom>
          <a:solidFill>
            <a:schemeClr val="accent6">
              <a:lumMod val="40000"/>
              <a:lumOff val="6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lIns="91440" tIns="45720" rIns="91440" bIns="45720" rtlCol="0" anchor="ctr"/>
          <a:lstStyle/>
          <a:p>
            <a:pPr algn="ctr"/>
            <a:r>
              <a:rPr lang="en-US" b="1">
                <a:latin typeface="Calibri" panose="020F0502020204030204" pitchFamily="34" charset="0"/>
                <a:ea typeface="Calibri Light"/>
                <a:cs typeface="Calibri" panose="020F0502020204030204" pitchFamily="34" charset="0"/>
              </a:rPr>
              <a:t>BB6</a:t>
            </a:r>
          </a:p>
        </p:txBody>
      </p:sp>
      <p:cxnSp>
        <p:nvCxnSpPr>
          <p:cNvPr id="26" name="Straight Arrow Connector 25">
            <a:extLst>
              <a:ext uri="{FF2B5EF4-FFF2-40B4-BE49-F238E27FC236}">
                <a16:creationId xmlns:a16="http://schemas.microsoft.com/office/drawing/2014/main" id="{88B52D8B-2B6B-0319-CB67-DFCD877A887C}"/>
              </a:ext>
            </a:extLst>
          </p:cNvPr>
          <p:cNvCxnSpPr/>
          <p:nvPr/>
        </p:nvCxnSpPr>
        <p:spPr>
          <a:xfrm>
            <a:off x="1209839" y="3356484"/>
            <a:ext cx="46297" cy="1637814"/>
          </a:xfrm>
          <a:prstGeom prst="straightConnector1">
            <a:avLst/>
          </a:prstGeom>
          <a:ln w="12700">
            <a:solidFill>
              <a:schemeClr val="accent6"/>
            </a:solidFill>
            <a:headEnd type="none"/>
            <a:tailEnd type="arrow"/>
          </a:ln>
        </p:spPr>
        <p:style>
          <a:lnRef idx="1">
            <a:schemeClr val="accent6"/>
          </a:lnRef>
          <a:fillRef idx="2">
            <a:schemeClr val="accent6"/>
          </a:fillRef>
          <a:effectRef idx="1">
            <a:schemeClr val="accent6"/>
          </a:effectRef>
          <a:fontRef idx="minor">
            <a:schemeClr val="dk1"/>
          </a:fontRef>
        </p:style>
      </p:cxnSp>
      <p:cxnSp>
        <p:nvCxnSpPr>
          <p:cNvPr id="28" name="Straight Arrow Connector 27">
            <a:extLst>
              <a:ext uri="{FF2B5EF4-FFF2-40B4-BE49-F238E27FC236}">
                <a16:creationId xmlns:a16="http://schemas.microsoft.com/office/drawing/2014/main" id="{493D9D03-E7A7-AD12-1E55-65DBD0F6E1F1}"/>
              </a:ext>
            </a:extLst>
          </p:cNvPr>
          <p:cNvCxnSpPr>
            <a:cxnSpLocks/>
          </p:cNvCxnSpPr>
          <p:nvPr/>
        </p:nvCxnSpPr>
        <p:spPr>
          <a:xfrm flipH="1">
            <a:off x="1285072" y="2449799"/>
            <a:ext cx="387751" cy="557511"/>
          </a:xfrm>
          <a:prstGeom prst="straightConnector1">
            <a:avLst/>
          </a:prstGeom>
          <a:ln w="12700">
            <a:solidFill>
              <a:schemeClr val="accent6"/>
            </a:solidFill>
            <a:headEnd type="none"/>
            <a:tailEnd type="arrow"/>
          </a:ln>
        </p:spPr>
        <p:style>
          <a:lnRef idx="1">
            <a:schemeClr val="accent6"/>
          </a:lnRef>
          <a:fillRef idx="2">
            <a:schemeClr val="accent6"/>
          </a:fillRef>
          <a:effectRef idx="1">
            <a:schemeClr val="accent6"/>
          </a:effectRef>
          <a:fontRef idx="minor">
            <a:schemeClr val="dk1"/>
          </a:fontRef>
        </p:style>
      </p:cxnSp>
      <p:cxnSp>
        <p:nvCxnSpPr>
          <p:cNvPr id="29" name="Straight Arrow Connector 28">
            <a:extLst>
              <a:ext uri="{FF2B5EF4-FFF2-40B4-BE49-F238E27FC236}">
                <a16:creationId xmlns:a16="http://schemas.microsoft.com/office/drawing/2014/main" id="{84DE5AEA-9038-221B-0E5E-03CE4B806B0E}"/>
              </a:ext>
            </a:extLst>
          </p:cNvPr>
          <p:cNvCxnSpPr>
            <a:cxnSpLocks/>
          </p:cNvCxnSpPr>
          <p:nvPr/>
        </p:nvCxnSpPr>
        <p:spPr>
          <a:xfrm>
            <a:off x="1701760" y="2449800"/>
            <a:ext cx="306733" cy="567156"/>
          </a:xfrm>
          <a:prstGeom prst="straightConnector1">
            <a:avLst/>
          </a:prstGeom>
          <a:ln>
            <a:headEnd type="none"/>
            <a:tailEnd type="arrow"/>
          </a:ln>
        </p:spPr>
        <p:style>
          <a:lnRef idx="2">
            <a:schemeClr val="accent6"/>
          </a:lnRef>
          <a:fillRef idx="0">
            <a:schemeClr val="accent6"/>
          </a:fillRef>
          <a:effectRef idx="1">
            <a:schemeClr val="accent6"/>
          </a:effectRef>
          <a:fontRef idx="minor">
            <a:schemeClr val="tx1"/>
          </a:fontRef>
        </p:style>
      </p:cxnSp>
      <p:cxnSp>
        <p:nvCxnSpPr>
          <p:cNvPr id="31" name="Straight Arrow Connector 30">
            <a:extLst>
              <a:ext uri="{FF2B5EF4-FFF2-40B4-BE49-F238E27FC236}">
                <a16:creationId xmlns:a16="http://schemas.microsoft.com/office/drawing/2014/main" id="{A66A605C-1DAD-FE3C-377E-ECA5B6DB01EB}"/>
              </a:ext>
            </a:extLst>
          </p:cNvPr>
          <p:cNvCxnSpPr>
            <a:cxnSpLocks/>
          </p:cNvCxnSpPr>
          <p:nvPr/>
        </p:nvCxnSpPr>
        <p:spPr>
          <a:xfrm flipH="1">
            <a:off x="1728769" y="3356483"/>
            <a:ext cx="387751" cy="557511"/>
          </a:xfrm>
          <a:prstGeom prst="straightConnector1">
            <a:avLst/>
          </a:prstGeom>
          <a:ln>
            <a:headEnd type="none"/>
            <a:tailEnd type="arrow"/>
          </a:ln>
        </p:spPr>
        <p:style>
          <a:lnRef idx="2">
            <a:schemeClr val="accent6"/>
          </a:lnRef>
          <a:fillRef idx="0">
            <a:schemeClr val="accent6"/>
          </a:fillRef>
          <a:effectRef idx="1">
            <a:schemeClr val="accent6"/>
          </a:effectRef>
          <a:fontRef idx="minor">
            <a:schemeClr val="tx1"/>
          </a:fontRef>
        </p:style>
      </p:cxnSp>
      <p:cxnSp>
        <p:nvCxnSpPr>
          <p:cNvPr id="34" name="Straight Arrow Connector 33">
            <a:extLst>
              <a:ext uri="{FF2B5EF4-FFF2-40B4-BE49-F238E27FC236}">
                <a16:creationId xmlns:a16="http://schemas.microsoft.com/office/drawing/2014/main" id="{F2FF453B-5D45-D9B0-A6BF-72C56364C1BB}"/>
              </a:ext>
            </a:extLst>
          </p:cNvPr>
          <p:cNvCxnSpPr>
            <a:cxnSpLocks/>
          </p:cNvCxnSpPr>
          <p:nvPr/>
        </p:nvCxnSpPr>
        <p:spPr>
          <a:xfrm>
            <a:off x="2145457" y="3356484"/>
            <a:ext cx="306733" cy="567156"/>
          </a:xfrm>
          <a:prstGeom prst="straightConnector1">
            <a:avLst/>
          </a:prstGeom>
          <a:ln>
            <a:headEnd type="none"/>
            <a:tailEnd type="arrow"/>
          </a:ln>
        </p:spPr>
        <p:style>
          <a:lnRef idx="2">
            <a:schemeClr val="accent6"/>
          </a:lnRef>
          <a:fillRef idx="0">
            <a:schemeClr val="accent6"/>
          </a:fillRef>
          <a:effectRef idx="1">
            <a:schemeClr val="accent6"/>
          </a:effectRef>
          <a:fontRef idx="minor">
            <a:schemeClr val="tx1"/>
          </a:fontRef>
        </p:style>
      </p:cxnSp>
      <p:cxnSp>
        <p:nvCxnSpPr>
          <p:cNvPr id="36" name="Straight Arrow Connector 35">
            <a:extLst>
              <a:ext uri="{FF2B5EF4-FFF2-40B4-BE49-F238E27FC236}">
                <a16:creationId xmlns:a16="http://schemas.microsoft.com/office/drawing/2014/main" id="{07357F13-35C2-09FC-8012-F38BEC5C6668}"/>
              </a:ext>
            </a:extLst>
          </p:cNvPr>
          <p:cNvCxnSpPr>
            <a:cxnSpLocks/>
          </p:cNvCxnSpPr>
          <p:nvPr/>
        </p:nvCxnSpPr>
        <p:spPr>
          <a:xfrm flipH="1">
            <a:off x="1506924" y="4272812"/>
            <a:ext cx="194836" cy="702195"/>
          </a:xfrm>
          <a:prstGeom prst="straightConnector1">
            <a:avLst/>
          </a:prstGeom>
          <a:ln>
            <a:headEnd type="none"/>
            <a:tailEnd type="arrow"/>
          </a:ln>
        </p:spPr>
        <p:style>
          <a:lnRef idx="2">
            <a:schemeClr val="accent6"/>
          </a:lnRef>
          <a:fillRef idx="0">
            <a:schemeClr val="accent6"/>
          </a:fillRef>
          <a:effectRef idx="1">
            <a:schemeClr val="accent6"/>
          </a:effectRef>
          <a:fontRef idx="minor">
            <a:schemeClr val="tx1"/>
          </a:fontRef>
        </p:style>
      </p:cxnSp>
      <p:cxnSp>
        <p:nvCxnSpPr>
          <p:cNvPr id="48" name="Straight Arrow Connector 47">
            <a:extLst>
              <a:ext uri="{FF2B5EF4-FFF2-40B4-BE49-F238E27FC236}">
                <a16:creationId xmlns:a16="http://schemas.microsoft.com/office/drawing/2014/main" id="{4211D4DE-97CB-253F-1F3B-E893C460A89B}"/>
              </a:ext>
            </a:extLst>
          </p:cNvPr>
          <p:cNvCxnSpPr>
            <a:cxnSpLocks/>
          </p:cNvCxnSpPr>
          <p:nvPr/>
        </p:nvCxnSpPr>
        <p:spPr>
          <a:xfrm flipH="1">
            <a:off x="1651608" y="4292103"/>
            <a:ext cx="812152" cy="846876"/>
          </a:xfrm>
          <a:prstGeom prst="straightConnector1">
            <a:avLst/>
          </a:prstGeom>
          <a:ln>
            <a:headEnd type="none"/>
            <a:tailEnd type="arrow"/>
          </a:ln>
        </p:spPr>
        <p:style>
          <a:lnRef idx="2">
            <a:schemeClr val="accent6"/>
          </a:lnRef>
          <a:fillRef idx="0">
            <a:schemeClr val="accent6"/>
          </a:fillRef>
          <a:effectRef idx="1">
            <a:schemeClr val="accent6"/>
          </a:effectRef>
          <a:fontRef idx="minor">
            <a:schemeClr val="tx1"/>
          </a:fontRef>
        </p:style>
      </p:cxnSp>
      <p:sp>
        <p:nvSpPr>
          <p:cNvPr id="52" name="Rectangle 51">
            <a:extLst>
              <a:ext uri="{FF2B5EF4-FFF2-40B4-BE49-F238E27FC236}">
                <a16:creationId xmlns:a16="http://schemas.microsoft.com/office/drawing/2014/main" id="{4B35186C-884F-C85B-1E16-CD8E7B82A75E}"/>
              </a:ext>
            </a:extLst>
          </p:cNvPr>
          <p:cNvSpPr/>
          <p:nvPr/>
        </p:nvSpPr>
        <p:spPr>
          <a:xfrm>
            <a:off x="1859950" y="3554300"/>
            <a:ext cx="125392" cy="15432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a:ea typeface="Calibri"/>
              <a:cs typeface="Calibri"/>
            </a:endParaRPr>
          </a:p>
        </p:txBody>
      </p:sp>
      <p:sp>
        <p:nvSpPr>
          <p:cNvPr id="54" name="TextBox 53">
            <a:extLst>
              <a:ext uri="{FF2B5EF4-FFF2-40B4-BE49-F238E27FC236}">
                <a16:creationId xmlns:a16="http://schemas.microsoft.com/office/drawing/2014/main" id="{F9E492F1-B8A5-B6F9-0E1D-737807B1EF81}"/>
              </a:ext>
            </a:extLst>
          </p:cNvPr>
          <p:cNvSpPr txBox="1"/>
          <p:nvPr/>
        </p:nvSpPr>
        <p:spPr>
          <a:xfrm>
            <a:off x="1161407" y="3430889"/>
            <a:ext cx="86812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Calibri"/>
                <a:ea typeface="Calibri"/>
                <a:cs typeface="Calibri"/>
              </a:rPr>
              <a:t>R+=2</a:t>
            </a:r>
          </a:p>
        </p:txBody>
      </p:sp>
      <p:sp>
        <p:nvSpPr>
          <p:cNvPr id="56" name="TextBox 55">
            <a:extLst>
              <a:ext uri="{FF2B5EF4-FFF2-40B4-BE49-F238E27FC236}">
                <a16:creationId xmlns:a16="http://schemas.microsoft.com/office/drawing/2014/main" id="{34504DD2-C285-4C46-6094-64CA8E59F724}"/>
              </a:ext>
            </a:extLst>
          </p:cNvPr>
          <p:cNvSpPr txBox="1"/>
          <p:nvPr/>
        </p:nvSpPr>
        <p:spPr>
          <a:xfrm>
            <a:off x="611230" y="2441644"/>
            <a:ext cx="90165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Calibri"/>
                <a:ea typeface="Calibri"/>
                <a:cs typeface="Calibri"/>
              </a:rPr>
              <a:t>R+=1</a:t>
            </a:r>
          </a:p>
        </p:txBody>
      </p:sp>
      <p:sp>
        <p:nvSpPr>
          <p:cNvPr id="58" name="Rectangle 57">
            <a:extLst>
              <a:ext uri="{FF2B5EF4-FFF2-40B4-BE49-F238E27FC236}">
                <a16:creationId xmlns:a16="http://schemas.microsoft.com/office/drawing/2014/main" id="{9A40AA4E-C490-7F0A-8400-DFAC36F4311D}"/>
              </a:ext>
            </a:extLst>
          </p:cNvPr>
          <p:cNvSpPr/>
          <p:nvPr/>
        </p:nvSpPr>
        <p:spPr>
          <a:xfrm>
            <a:off x="1413774" y="2639511"/>
            <a:ext cx="125392" cy="15432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a:ea typeface="Calibri"/>
              <a:cs typeface="Calibri"/>
            </a:endParaRPr>
          </a:p>
        </p:txBody>
      </p:sp>
      <p:cxnSp>
        <p:nvCxnSpPr>
          <p:cNvPr id="60" name="Straight Arrow Connector 59">
            <a:extLst>
              <a:ext uri="{FF2B5EF4-FFF2-40B4-BE49-F238E27FC236}">
                <a16:creationId xmlns:a16="http://schemas.microsoft.com/office/drawing/2014/main" id="{3545B1FA-5F7B-E2BF-F222-FE27529F2A75}"/>
              </a:ext>
            </a:extLst>
          </p:cNvPr>
          <p:cNvCxnSpPr>
            <a:cxnSpLocks/>
          </p:cNvCxnSpPr>
          <p:nvPr/>
        </p:nvCxnSpPr>
        <p:spPr>
          <a:xfrm flipH="1">
            <a:off x="1294720" y="5333824"/>
            <a:ext cx="1925" cy="509283"/>
          </a:xfrm>
          <a:prstGeom prst="straightConnector1">
            <a:avLst/>
          </a:prstGeom>
          <a:ln w="12700">
            <a:solidFill>
              <a:schemeClr val="accent6"/>
            </a:solidFill>
            <a:headEnd type="none"/>
            <a:tailEnd type="arrow"/>
          </a:ln>
        </p:spPr>
        <p:style>
          <a:lnRef idx="1">
            <a:schemeClr val="accent6"/>
          </a:lnRef>
          <a:fillRef idx="2">
            <a:schemeClr val="accent6"/>
          </a:fillRef>
          <a:effectRef idx="1">
            <a:schemeClr val="accent6"/>
          </a:effectRef>
          <a:fontRef idx="minor">
            <a:schemeClr val="dk1"/>
          </a:fontRef>
        </p:style>
      </p:cxnSp>
      <p:cxnSp>
        <p:nvCxnSpPr>
          <p:cNvPr id="62" name="Straight Arrow Connector 61">
            <a:extLst>
              <a:ext uri="{FF2B5EF4-FFF2-40B4-BE49-F238E27FC236}">
                <a16:creationId xmlns:a16="http://schemas.microsoft.com/office/drawing/2014/main" id="{260BAC15-97B2-C875-7E21-1131A43BCAD6}"/>
              </a:ext>
            </a:extLst>
          </p:cNvPr>
          <p:cNvCxnSpPr/>
          <p:nvPr/>
        </p:nvCxnSpPr>
        <p:spPr>
          <a:xfrm flipH="1">
            <a:off x="1714167" y="1769116"/>
            <a:ext cx="1059" cy="32702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4" name="Rectangle: Rounded Corners 24">
            <a:extLst>
              <a:ext uri="{FF2B5EF4-FFF2-40B4-BE49-F238E27FC236}">
                <a16:creationId xmlns:a16="http://schemas.microsoft.com/office/drawing/2014/main" id="{E2182921-7046-2F5A-49EE-E5C1A68ED26E}"/>
              </a:ext>
            </a:extLst>
          </p:cNvPr>
          <p:cNvSpPr/>
          <p:nvPr/>
        </p:nvSpPr>
        <p:spPr>
          <a:xfrm>
            <a:off x="1413736" y="2103530"/>
            <a:ext cx="607670" cy="327949"/>
          </a:xfrm>
          <a:prstGeom prst="roundRect">
            <a:avLst/>
          </a:prstGeom>
          <a:solidFill>
            <a:srgbClr val="FFC000"/>
          </a:solidFill>
          <a:ln>
            <a:solidFill>
              <a:schemeClr val="tx1"/>
            </a:solidFill>
          </a:ln>
        </p:spPr>
        <p:style>
          <a:lnRef idx="1">
            <a:schemeClr val="accent6"/>
          </a:lnRef>
          <a:fillRef idx="2">
            <a:schemeClr val="accent6"/>
          </a:fillRef>
          <a:effectRef idx="1">
            <a:schemeClr val="accent6"/>
          </a:effectRef>
          <a:fontRef idx="minor">
            <a:schemeClr val="dk1"/>
          </a:fontRef>
        </p:style>
        <p:txBody>
          <a:bodyPr lIns="91440" tIns="45720" rIns="91440" bIns="45720" rtlCol="0" anchor="ctr"/>
          <a:lstStyle/>
          <a:p>
            <a:pPr algn="ctr"/>
            <a:r>
              <a:rPr lang="en-US" sz="1600" b="1" dirty="0">
                <a:latin typeface="Lucida Sans Typewriter"/>
                <a:ea typeface="Calibri Light"/>
                <a:cs typeface="Calibri"/>
              </a:rPr>
              <a:t>BB1</a:t>
            </a:r>
          </a:p>
        </p:txBody>
      </p:sp>
      <p:cxnSp>
        <p:nvCxnSpPr>
          <p:cNvPr id="66" name="Straight Arrow Connector 65">
            <a:extLst>
              <a:ext uri="{FF2B5EF4-FFF2-40B4-BE49-F238E27FC236}">
                <a16:creationId xmlns:a16="http://schemas.microsoft.com/office/drawing/2014/main" id="{5C762ADD-5868-D394-02C5-C478D2C69ACE}"/>
              </a:ext>
            </a:extLst>
          </p:cNvPr>
          <p:cNvCxnSpPr>
            <a:cxnSpLocks/>
          </p:cNvCxnSpPr>
          <p:nvPr/>
        </p:nvCxnSpPr>
        <p:spPr>
          <a:xfrm flipH="1">
            <a:off x="1254842" y="2441125"/>
            <a:ext cx="422851" cy="575831"/>
          </a:xfrm>
          <a:prstGeom prst="straightConnector1">
            <a:avLst/>
          </a:prstGeom>
          <a:ln w="28575">
            <a:solidFill>
              <a:schemeClr val="tx1"/>
            </a:solidFill>
            <a:headEnd type="none"/>
            <a:tailEnd type="arrow"/>
          </a:ln>
        </p:spPr>
        <p:style>
          <a:lnRef idx="2">
            <a:schemeClr val="accent6"/>
          </a:lnRef>
          <a:fillRef idx="0">
            <a:schemeClr val="accent6"/>
          </a:fillRef>
          <a:effectRef idx="1">
            <a:schemeClr val="accent6"/>
          </a:effectRef>
          <a:fontRef idx="minor">
            <a:schemeClr val="tx1"/>
          </a:fontRef>
        </p:style>
      </p:cxnSp>
      <p:sp>
        <p:nvSpPr>
          <p:cNvPr id="68" name="Rectangle: Rounded Corners 32">
            <a:extLst>
              <a:ext uri="{FF2B5EF4-FFF2-40B4-BE49-F238E27FC236}">
                <a16:creationId xmlns:a16="http://schemas.microsoft.com/office/drawing/2014/main" id="{D8BFD409-E92D-4BE5-8D4E-98830DB834AA}"/>
              </a:ext>
            </a:extLst>
          </p:cNvPr>
          <p:cNvSpPr/>
          <p:nvPr/>
        </p:nvSpPr>
        <p:spPr>
          <a:xfrm>
            <a:off x="899468" y="3017383"/>
            <a:ext cx="607670" cy="327949"/>
          </a:xfrm>
          <a:prstGeom prst="roundRect">
            <a:avLst/>
          </a:prstGeom>
          <a:solidFill>
            <a:srgbClr val="FFC000"/>
          </a:solidFill>
          <a:ln>
            <a:solidFill>
              <a:schemeClr val="tx1"/>
            </a:solidFill>
          </a:ln>
        </p:spPr>
        <p:style>
          <a:lnRef idx="1">
            <a:schemeClr val="accent6"/>
          </a:lnRef>
          <a:fillRef idx="2">
            <a:schemeClr val="accent6"/>
          </a:fillRef>
          <a:effectRef idx="1">
            <a:schemeClr val="accent6"/>
          </a:effectRef>
          <a:fontRef idx="minor">
            <a:schemeClr val="dk1"/>
          </a:fontRef>
        </p:style>
        <p:txBody>
          <a:bodyPr lIns="91440" tIns="45720" rIns="91440" bIns="45720" rtlCol="0" anchor="ctr"/>
          <a:lstStyle/>
          <a:p>
            <a:pPr algn="ctr"/>
            <a:r>
              <a:rPr lang="en-US" sz="1600" b="1" dirty="0">
                <a:latin typeface="Lucida Sans Typewriter"/>
                <a:ea typeface="Calibri Light"/>
                <a:cs typeface="Calibri"/>
              </a:rPr>
              <a:t>BB3</a:t>
            </a:r>
          </a:p>
        </p:txBody>
      </p:sp>
      <p:cxnSp>
        <p:nvCxnSpPr>
          <p:cNvPr id="70" name="Straight Arrow Connector 69">
            <a:extLst>
              <a:ext uri="{FF2B5EF4-FFF2-40B4-BE49-F238E27FC236}">
                <a16:creationId xmlns:a16="http://schemas.microsoft.com/office/drawing/2014/main" id="{E7801497-D6BB-9078-15E4-A0EDD5338863}"/>
              </a:ext>
            </a:extLst>
          </p:cNvPr>
          <p:cNvCxnSpPr>
            <a:cxnSpLocks/>
            <a:stCxn id="68" idx="2"/>
          </p:cNvCxnSpPr>
          <p:nvPr/>
        </p:nvCxnSpPr>
        <p:spPr>
          <a:xfrm>
            <a:off x="1203303" y="3345332"/>
            <a:ext cx="55921" cy="1661798"/>
          </a:xfrm>
          <a:prstGeom prst="straightConnector1">
            <a:avLst/>
          </a:prstGeom>
          <a:ln w="28575">
            <a:solidFill>
              <a:schemeClr val="tx1"/>
            </a:solidFill>
            <a:headEnd type="none"/>
            <a:tailEnd type="arrow"/>
          </a:ln>
        </p:spPr>
        <p:style>
          <a:lnRef idx="2">
            <a:schemeClr val="accent6"/>
          </a:lnRef>
          <a:fillRef idx="0">
            <a:schemeClr val="accent6"/>
          </a:fillRef>
          <a:effectRef idx="1">
            <a:schemeClr val="accent6"/>
          </a:effectRef>
          <a:fontRef idx="minor">
            <a:schemeClr val="tx1"/>
          </a:fontRef>
        </p:style>
      </p:cxnSp>
      <p:sp>
        <p:nvSpPr>
          <p:cNvPr id="72" name="Rectangle: Rounded Corners 41">
            <a:extLst>
              <a:ext uri="{FF2B5EF4-FFF2-40B4-BE49-F238E27FC236}">
                <a16:creationId xmlns:a16="http://schemas.microsoft.com/office/drawing/2014/main" id="{35326A09-ABEB-6937-7619-250498CFF15F}"/>
              </a:ext>
            </a:extLst>
          </p:cNvPr>
          <p:cNvSpPr/>
          <p:nvPr/>
        </p:nvSpPr>
        <p:spPr>
          <a:xfrm>
            <a:off x="998977" y="5012706"/>
            <a:ext cx="607670" cy="327949"/>
          </a:xfrm>
          <a:prstGeom prst="roundRect">
            <a:avLst/>
          </a:prstGeom>
          <a:solidFill>
            <a:srgbClr val="FFC000"/>
          </a:solidFill>
          <a:ln>
            <a:solidFill>
              <a:schemeClr val="tx1"/>
            </a:solidFill>
          </a:ln>
        </p:spPr>
        <p:style>
          <a:lnRef idx="1">
            <a:schemeClr val="accent6"/>
          </a:lnRef>
          <a:fillRef idx="2">
            <a:schemeClr val="accent6"/>
          </a:fillRef>
          <a:effectRef idx="1">
            <a:schemeClr val="accent6"/>
          </a:effectRef>
          <a:fontRef idx="minor">
            <a:schemeClr val="dk1"/>
          </a:fontRef>
        </p:style>
        <p:txBody>
          <a:bodyPr lIns="91440" tIns="45720" rIns="91440" bIns="45720" rtlCol="0" anchor="ctr"/>
          <a:lstStyle/>
          <a:p>
            <a:pPr algn="ctr"/>
            <a:r>
              <a:rPr lang="en-US" sz="1600" b="1" dirty="0">
                <a:latin typeface="Lucida Sans Typewriter"/>
                <a:ea typeface="Calibri Light"/>
                <a:cs typeface="Calibri"/>
              </a:rPr>
              <a:t>BB6</a:t>
            </a:r>
          </a:p>
        </p:txBody>
      </p:sp>
      <p:cxnSp>
        <p:nvCxnSpPr>
          <p:cNvPr id="73" name="Straight Arrow Connector 72">
            <a:extLst>
              <a:ext uri="{FF2B5EF4-FFF2-40B4-BE49-F238E27FC236}">
                <a16:creationId xmlns:a16="http://schemas.microsoft.com/office/drawing/2014/main" id="{D9C622FA-E115-D5B4-A035-8787DB8136A0}"/>
              </a:ext>
            </a:extLst>
          </p:cNvPr>
          <p:cNvCxnSpPr>
            <a:cxnSpLocks/>
          </p:cNvCxnSpPr>
          <p:nvPr/>
        </p:nvCxnSpPr>
        <p:spPr>
          <a:xfrm flipH="1">
            <a:off x="1289428" y="5333823"/>
            <a:ext cx="1925" cy="509283"/>
          </a:xfrm>
          <a:prstGeom prst="straightConnector1">
            <a:avLst/>
          </a:prstGeom>
          <a:ln w="28575">
            <a:solidFill>
              <a:schemeClr val="tx1"/>
            </a:solidFill>
            <a:headEnd type="none"/>
            <a:tailEnd type="arrow"/>
          </a:ln>
        </p:spPr>
        <p:style>
          <a:lnRef idx="1">
            <a:schemeClr val="accent6"/>
          </a:lnRef>
          <a:fillRef idx="2">
            <a:schemeClr val="accent6"/>
          </a:fillRef>
          <a:effectRef idx="1">
            <a:schemeClr val="accent6"/>
          </a:effectRef>
          <a:fontRef idx="minor">
            <a:schemeClr val="dk1"/>
          </a:fontRef>
        </p:style>
      </p:cxnSp>
      <p:sp>
        <p:nvSpPr>
          <p:cNvPr id="6" name="Rectangle 5">
            <a:extLst>
              <a:ext uri="{FF2B5EF4-FFF2-40B4-BE49-F238E27FC236}">
                <a16:creationId xmlns:a16="http://schemas.microsoft.com/office/drawing/2014/main" id="{D5A5CD6B-956D-0882-73AA-7BA837FD153A}"/>
              </a:ext>
            </a:extLst>
          </p:cNvPr>
          <p:cNvSpPr/>
          <p:nvPr/>
        </p:nvSpPr>
        <p:spPr>
          <a:xfrm>
            <a:off x="1241725" y="5460407"/>
            <a:ext cx="122225" cy="15850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a:ea typeface="Calibri"/>
              <a:cs typeface="Calibri"/>
            </a:endParaRPr>
          </a:p>
        </p:txBody>
      </p:sp>
      <p:sp>
        <p:nvSpPr>
          <p:cNvPr id="10" name="Footer Placeholder 9">
            <a:extLst>
              <a:ext uri="{FF2B5EF4-FFF2-40B4-BE49-F238E27FC236}">
                <a16:creationId xmlns:a16="http://schemas.microsoft.com/office/drawing/2014/main" id="{D1364D7C-D28A-0828-C2B9-D1A047A15EC2}"/>
              </a:ext>
            </a:extLst>
          </p:cNvPr>
          <p:cNvSpPr>
            <a:spLocks noGrp="1"/>
          </p:cNvSpPr>
          <p:nvPr>
            <p:ph type="ftr" sz="quarter" idx="11"/>
          </p:nvPr>
        </p:nvSpPr>
        <p:spPr/>
        <p:txBody>
          <a:bodyPr/>
          <a:lstStyle/>
          <a:p>
            <a:r>
              <a:rPr lang="en-US"/>
              <a:t>Control-Flow Attestation</a:t>
            </a:r>
            <a:endParaRPr lang="en-GB"/>
          </a:p>
        </p:txBody>
      </p:sp>
    </p:spTree>
    <p:extLst>
      <p:ext uri="{BB962C8B-B14F-4D97-AF65-F5344CB8AC3E}">
        <p14:creationId xmlns:p14="http://schemas.microsoft.com/office/powerpoint/2010/main" val="797321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62A8A-996A-6DCE-09EE-E4270AA4DA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8CFD17-0CB1-DAF4-7684-65FB2F72F455}"/>
              </a:ext>
            </a:extLst>
          </p:cNvPr>
          <p:cNvSpPr>
            <a:spLocks noGrp="1"/>
          </p:cNvSpPr>
          <p:nvPr>
            <p:ph type="title"/>
          </p:nvPr>
        </p:nvSpPr>
        <p:spPr>
          <a:xfrm>
            <a:off x="838200" y="-1407"/>
            <a:ext cx="10515600" cy="1325563"/>
          </a:xfrm>
        </p:spPr>
        <p:txBody>
          <a:bodyPr/>
          <a:lstStyle/>
          <a:p>
            <a:pPr algn="ctr"/>
            <a:r>
              <a:rPr lang="en-US" dirty="0">
                <a:latin typeface="Calibri"/>
                <a:ea typeface="Calibri"/>
                <a:cs typeface="Calibri"/>
              </a:rPr>
              <a:t>Path Measurement</a:t>
            </a:r>
          </a:p>
        </p:txBody>
      </p:sp>
      <p:sp>
        <p:nvSpPr>
          <p:cNvPr id="5" name="Slide Number Placeholder 4">
            <a:extLst>
              <a:ext uri="{FF2B5EF4-FFF2-40B4-BE49-F238E27FC236}">
                <a16:creationId xmlns:a16="http://schemas.microsoft.com/office/drawing/2014/main" id="{6796EBFB-02D9-5A84-4823-0F593D2D4C26}"/>
              </a:ext>
            </a:extLst>
          </p:cNvPr>
          <p:cNvSpPr>
            <a:spLocks noGrp="1"/>
          </p:cNvSpPr>
          <p:nvPr>
            <p:ph type="sldNum" sz="quarter" idx="12"/>
          </p:nvPr>
        </p:nvSpPr>
        <p:spPr/>
        <p:txBody>
          <a:bodyPr/>
          <a:lstStyle/>
          <a:p>
            <a:fld id="{330EA680-D336-4FF7-8B7A-9848BB0A1C32}" type="slidenum">
              <a:rPr lang="en-US" smtClean="0">
                <a:latin typeface="Calibri"/>
                <a:ea typeface="Calibri"/>
                <a:cs typeface="Calibri"/>
              </a:rPr>
              <a:t>26</a:t>
            </a:fld>
            <a:endParaRPr lang="en-US">
              <a:latin typeface="Calibri"/>
              <a:ea typeface="Calibri"/>
              <a:cs typeface="Calibri"/>
            </a:endParaRPr>
          </a:p>
        </p:txBody>
      </p:sp>
      <p:sp>
        <p:nvSpPr>
          <p:cNvPr id="8" name="Rectangle 7">
            <a:extLst>
              <a:ext uri="{FF2B5EF4-FFF2-40B4-BE49-F238E27FC236}">
                <a16:creationId xmlns:a16="http://schemas.microsoft.com/office/drawing/2014/main" id="{87121110-F4BD-C8CC-CE71-92046C38DD3E}"/>
              </a:ext>
            </a:extLst>
          </p:cNvPr>
          <p:cNvSpPr/>
          <p:nvPr/>
        </p:nvSpPr>
        <p:spPr>
          <a:xfrm>
            <a:off x="3670950" y="1799485"/>
            <a:ext cx="2064151" cy="3713544"/>
          </a:xfrm>
          <a:prstGeom prst="rect">
            <a:avLst/>
          </a:prstGeom>
          <a:solidFill>
            <a:schemeClr val="bg2">
              <a:lumMod val="90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atin typeface="Calibri"/>
              <a:ea typeface="Calibri"/>
              <a:cs typeface="Calibri"/>
            </a:endParaRPr>
          </a:p>
        </p:txBody>
      </p:sp>
      <p:cxnSp>
        <p:nvCxnSpPr>
          <p:cNvPr id="12" name="Straight Arrow Connector 11">
            <a:extLst>
              <a:ext uri="{FF2B5EF4-FFF2-40B4-BE49-F238E27FC236}">
                <a16:creationId xmlns:a16="http://schemas.microsoft.com/office/drawing/2014/main" id="{808DAF30-9475-2C93-85BC-F63BA8646CCD}"/>
              </a:ext>
            </a:extLst>
          </p:cNvPr>
          <p:cNvCxnSpPr>
            <a:cxnSpLocks/>
          </p:cNvCxnSpPr>
          <p:nvPr/>
        </p:nvCxnSpPr>
        <p:spPr>
          <a:xfrm>
            <a:off x="5738110" y="1690729"/>
            <a:ext cx="17362" cy="3962402"/>
          </a:xfrm>
          <a:prstGeom prst="straightConnector1">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CEC425F-0596-C31E-5A53-D7F4ADA55A01}"/>
              </a:ext>
            </a:extLst>
          </p:cNvPr>
          <p:cNvCxnSpPr>
            <a:cxnSpLocks/>
          </p:cNvCxnSpPr>
          <p:nvPr/>
        </p:nvCxnSpPr>
        <p:spPr>
          <a:xfrm>
            <a:off x="3673957" y="1690727"/>
            <a:ext cx="17362" cy="3962402"/>
          </a:xfrm>
          <a:prstGeom prst="straightConnector1">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30">
            <a:extLst>
              <a:ext uri="{FF2B5EF4-FFF2-40B4-BE49-F238E27FC236}">
                <a16:creationId xmlns:a16="http://schemas.microsoft.com/office/drawing/2014/main" id="{566C5F04-97D7-01D8-C81A-5B304B277495}"/>
              </a:ext>
            </a:extLst>
          </p:cNvPr>
          <p:cNvSpPr txBox="1"/>
          <p:nvPr/>
        </p:nvSpPr>
        <p:spPr>
          <a:xfrm>
            <a:off x="3396797" y="5724836"/>
            <a:ext cx="2910243"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latin typeface="Brush Script MT"/>
                <a:ea typeface="Calibri"/>
                <a:cs typeface="Calibri"/>
              </a:rPr>
              <a:t>P</a:t>
            </a:r>
            <a:r>
              <a:rPr lang="en-US" sz="2400" dirty="0">
                <a:latin typeface="Calibri"/>
                <a:ea typeface="Calibri"/>
                <a:cs typeface="Calibri"/>
              </a:rPr>
              <a:t>'s Address Space</a:t>
            </a:r>
          </a:p>
        </p:txBody>
      </p:sp>
      <p:sp>
        <p:nvSpPr>
          <p:cNvPr id="37" name="Rectangle 36">
            <a:extLst>
              <a:ext uri="{FF2B5EF4-FFF2-40B4-BE49-F238E27FC236}">
                <a16:creationId xmlns:a16="http://schemas.microsoft.com/office/drawing/2014/main" id="{5C88E271-CC4B-D56F-0E89-D3E96D1A36C2}"/>
              </a:ext>
            </a:extLst>
          </p:cNvPr>
          <p:cNvSpPr/>
          <p:nvPr/>
        </p:nvSpPr>
        <p:spPr>
          <a:xfrm>
            <a:off x="3718340" y="1939556"/>
            <a:ext cx="1996632" cy="2720050"/>
          </a:xfrm>
          <a:prstGeom prst="rect">
            <a:avLst/>
          </a:prstGeom>
          <a:solidFill>
            <a:schemeClr val="tx1">
              <a:lumMod val="50000"/>
              <a:lumOff val="50000"/>
            </a:schemeClr>
          </a:solidFill>
          <a:ln>
            <a:noFill/>
          </a:ln>
        </p:spPr>
        <p:style>
          <a:lnRef idx="1">
            <a:schemeClr val="accent6"/>
          </a:lnRef>
          <a:fillRef idx="3">
            <a:schemeClr val="accent6"/>
          </a:fillRef>
          <a:effectRef idx="2">
            <a:schemeClr val="accent6"/>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2400">
                <a:solidFill>
                  <a:schemeClr val="bg1"/>
                </a:solidFill>
                <a:latin typeface="Calibri"/>
                <a:ea typeface="Calibri"/>
                <a:cs typeface="Calibri"/>
              </a:rPr>
              <a:t>Data</a:t>
            </a:r>
          </a:p>
        </p:txBody>
      </p:sp>
      <p:sp>
        <p:nvSpPr>
          <p:cNvPr id="39" name="Rectangle 38">
            <a:extLst>
              <a:ext uri="{FF2B5EF4-FFF2-40B4-BE49-F238E27FC236}">
                <a16:creationId xmlns:a16="http://schemas.microsoft.com/office/drawing/2014/main" id="{DAFCE5B0-F65B-7E9B-3070-569D49D43218}"/>
              </a:ext>
            </a:extLst>
          </p:cNvPr>
          <p:cNvSpPr/>
          <p:nvPr/>
        </p:nvSpPr>
        <p:spPr>
          <a:xfrm>
            <a:off x="3689822" y="2467964"/>
            <a:ext cx="2054505" cy="1794076"/>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algn="ctr"/>
            <a:r>
              <a:rPr lang="en-US" sz="2400">
                <a:solidFill>
                  <a:schemeClr val="tx1"/>
                </a:solidFill>
                <a:latin typeface="Calibri"/>
                <a:ea typeface="Calibri"/>
                <a:cs typeface="Calibri"/>
              </a:rPr>
              <a:t>CFA</a:t>
            </a:r>
            <a:r>
              <a:rPr lang="en-US" sz="2400" baseline="-25000">
                <a:solidFill>
                  <a:schemeClr val="tx1"/>
                </a:solidFill>
                <a:latin typeface="Calibri"/>
                <a:ea typeface="Calibri"/>
                <a:cs typeface="Calibri"/>
              </a:rPr>
              <a:t>Log</a:t>
            </a:r>
            <a:endParaRPr lang="en-US" sz="2400">
              <a:solidFill>
                <a:schemeClr val="tx1"/>
              </a:solidFill>
              <a:latin typeface="Calibri"/>
              <a:ea typeface="Calibri"/>
              <a:cs typeface="Calibri"/>
            </a:endParaRPr>
          </a:p>
        </p:txBody>
      </p:sp>
      <p:sp>
        <p:nvSpPr>
          <p:cNvPr id="43" name="Rectangle 42">
            <a:extLst>
              <a:ext uri="{FF2B5EF4-FFF2-40B4-BE49-F238E27FC236}">
                <a16:creationId xmlns:a16="http://schemas.microsoft.com/office/drawing/2014/main" id="{CDAC2D5A-AD49-A511-6964-C16807EC9379}"/>
              </a:ext>
            </a:extLst>
          </p:cNvPr>
          <p:cNvSpPr/>
          <p:nvPr/>
        </p:nvSpPr>
        <p:spPr>
          <a:xfrm>
            <a:off x="3737629" y="4790032"/>
            <a:ext cx="1958051" cy="617315"/>
          </a:xfrm>
          <a:prstGeom prst="rect">
            <a:avLst/>
          </a:prstGeom>
          <a:solidFill>
            <a:schemeClr val="tx1">
              <a:lumMod val="50000"/>
              <a:lumOff val="50000"/>
            </a:schemeClr>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400">
                <a:latin typeface="Calibri"/>
                <a:ea typeface="Calibri"/>
                <a:cs typeface="Calibri"/>
              </a:rPr>
              <a:t>Code</a:t>
            </a:r>
          </a:p>
        </p:txBody>
      </p:sp>
      <p:sp>
        <p:nvSpPr>
          <p:cNvPr id="76" name="TextBox 75">
            <a:extLst>
              <a:ext uri="{FF2B5EF4-FFF2-40B4-BE49-F238E27FC236}">
                <a16:creationId xmlns:a16="http://schemas.microsoft.com/office/drawing/2014/main" id="{3A42E464-E0B9-7FFC-355A-7C2794AEB7CC}"/>
              </a:ext>
            </a:extLst>
          </p:cNvPr>
          <p:cNvSpPr txBox="1"/>
          <p:nvPr/>
        </p:nvSpPr>
        <p:spPr>
          <a:xfrm>
            <a:off x="1809356" y="1679545"/>
            <a:ext cx="109456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Calibri"/>
                <a:ea typeface="Calibri"/>
                <a:cs typeface="Calibri"/>
              </a:rPr>
              <a:t>R = 0</a:t>
            </a:r>
          </a:p>
        </p:txBody>
      </p:sp>
      <p:sp>
        <p:nvSpPr>
          <p:cNvPr id="9" name="TextBox 8">
            <a:extLst>
              <a:ext uri="{FF2B5EF4-FFF2-40B4-BE49-F238E27FC236}">
                <a16:creationId xmlns:a16="http://schemas.microsoft.com/office/drawing/2014/main" id="{90BBB950-BEE7-474F-0A72-DF0A3AB256F1}"/>
              </a:ext>
            </a:extLst>
          </p:cNvPr>
          <p:cNvSpPr txBox="1"/>
          <p:nvPr/>
        </p:nvSpPr>
        <p:spPr>
          <a:xfrm>
            <a:off x="2993244" y="2431479"/>
            <a:ext cx="50324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a:latin typeface="Calibri"/>
                <a:ea typeface="Calibri"/>
                <a:cs typeface="Calibri"/>
              </a:rPr>
              <a:t>R</a:t>
            </a:r>
          </a:p>
        </p:txBody>
      </p:sp>
      <p:sp>
        <p:nvSpPr>
          <p:cNvPr id="13" name="Rectangle 12">
            <a:extLst>
              <a:ext uri="{FF2B5EF4-FFF2-40B4-BE49-F238E27FC236}">
                <a16:creationId xmlns:a16="http://schemas.microsoft.com/office/drawing/2014/main" id="{A6368117-1CDA-7164-65FF-76241EBBBE6F}"/>
              </a:ext>
            </a:extLst>
          </p:cNvPr>
          <p:cNvSpPr/>
          <p:nvPr/>
        </p:nvSpPr>
        <p:spPr>
          <a:xfrm>
            <a:off x="3796761" y="2566937"/>
            <a:ext cx="1851949" cy="2564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chemeClr val="tx1"/>
                </a:solidFill>
                <a:latin typeface="Calibri"/>
                <a:ea typeface="Calibri"/>
                <a:cs typeface="Calibri"/>
              </a:rPr>
              <a:t>2</a:t>
            </a:r>
          </a:p>
        </p:txBody>
      </p:sp>
      <p:cxnSp>
        <p:nvCxnSpPr>
          <p:cNvPr id="19" name="Connector: Curved 18">
            <a:extLst>
              <a:ext uri="{FF2B5EF4-FFF2-40B4-BE49-F238E27FC236}">
                <a16:creationId xmlns:a16="http://schemas.microsoft.com/office/drawing/2014/main" id="{6BCA194B-4240-CC9B-EABE-590468BC9CD0}"/>
              </a:ext>
            </a:extLst>
          </p:cNvPr>
          <p:cNvCxnSpPr>
            <a:cxnSpLocks/>
            <a:stCxn id="4" idx="3"/>
            <a:endCxn id="13" idx="1"/>
          </p:cNvCxnSpPr>
          <p:nvPr/>
        </p:nvCxnSpPr>
        <p:spPr>
          <a:xfrm flipV="1">
            <a:off x="1363950" y="2695143"/>
            <a:ext cx="2432811" cy="2844518"/>
          </a:xfrm>
          <a:prstGeom prst="curved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1">
            <a:extLst>
              <a:ext uri="{FF2B5EF4-FFF2-40B4-BE49-F238E27FC236}">
                <a16:creationId xmlns:a16="http://schemas.microsoft.com/office/drawing/2014/main" id="{AF71A510-D46C-9C52-5EDF-66402EFF3F66}"/>
              </a:ext>
            </a:extLst>
          </p:cNvPr>
          <p:cNvSpPr txBox="1"/>
          <p:nvPr/>
        </p:nvSpPr>
        <p:spPr>
          <a:xfrm>
            <a:off x="0" y="6398309"/>
            <a:ext cx="5088288"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latin typeface="Calibri"/>
                <a:ea typeface="Calibri"/>
                <a:cs typeface="Calibri"/>
              </a:rPr>
              <a:t>Efficient path profiling, IEEE Symposium on Microarchitecture, 1996</a:t>
            </a:r>
          </a:p>
        </p:txBody>
      </p:sp>
      <p:sp>
        <p:nvSpPr>
          <p:cNvPr id="14" name="TextBox 13">
            <a:extLst>
              <a:ext uri="{FF2B5EF4-FFF2-40B4-BE49-F238E27FC236}">
                <a16:creationId xmlns:a16="http://schemas.microsoft.com/office/drawing/2014/main" id="{5CFADFC0-A208-CAE2-EF76-A87DC260C56E}"/>
              </a:ext>
            </a:extLst>
          </p:cNvPr>
          <p:cNvSpPr txBox="1"/>
          <p:nvPr/>
        </p:nvSpPr>
        <p:spPr>
          <a:xfrm>
            <a:off x="1823195" y="1381371"/>
            <a:ext cx="124553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Brush Script MT"/>
                <a:ea typeface="Calibri"/>
                <a:cs typeface="Calibri"/>
              </a:rPr>
              <a:t>BL Reg</a:t>
            </a:r>
          </a:p>
        </p:txBody>
      </p:sp>
      <p:sp>
        <p:nvSpPr>
          <p:cNvPr id="40" name="TextBox 1">
            <a:extLst>
              <a:ext uri="{FF2B5EF4-FFF2-40B4-BE49-F238E27FC236}">
                <a16:creationId xmlns:a16="http://schemas.microsoft.com/office/drawing/2014/main" id="{45E49B30-1C42-B79A-912A-E0F83CEF9CE0}"/>
              </a:ext>
            </a:extLst>
          </p:cNvPr>
          <p:cNvSpPr txBox="1"/>
          <p:nvPr/>
        </p:nvSpPr>
        <p:spPr>
          <a:xfrm>
            <a:off x="3670951" y="1166347"/>
            <a:ext cx="2084522"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a:latin typeface="Calibri"/>
                <a:ea typeface="Calibri"/>
                <a:cs typeface="Calibri"/>
              </a:rPr>
              <a:t>REE   </a:t>
            </a:r>
          </a:p>
        </p:txBody>
      </p:sp>
      <p:graphicFrame>
        <p:nvGraphicFramePr>
          <p:cNvPr id="3" name="Table 2">
            <a:extLst>
              <a:ext uri="{FF2B5EF4-FFF2-40B4-BE49-F238E27FC236}">
                <a16:creationId xmlns:a16="http://schemas.microsoft.com/office/drawing/2014/main" id="{998F89D2-7D42-C041-217E-79299F22C41C}"/>
              </a:ext>
            </a:extLst>
          </p:cNvPr>
          <p:cNvGraphicFramePr>
            <a:graphicFrameLocks noGrp="1"/>
          </p:cNvGraphicFramePr>
          <p:nvPr>
            <p:extLst>
              <p:ext uri="{D42A27DB-BD31-4B8C-83A1-F6EECF244321}">
                <p14:modId xmlns:p14="http://schemas.microsoft.com/office/powerpoint/2010/main" val="3342616595"/>
              </p:ext>
            </p:extLst>
          </p:nvPr>
        </p:nvGraphicFramePr>
        <p:xfrm>
          <a:off x="6307040" y="1976813"/>
          <a:ext cx="5336150" cy="2796125"/>
        </p:xfrm>
        <a:graphic>
          <a:graphicData uri="http://schemas.openxmlformats.org/drawingml/2006/table">
            <a:tbl>
              <a:tblPr firstRow="1" bandRow="1">
                <a:tableStyleId>{5C22544A-7EE6-4342-B048-85BDC9FD1C3A}</a:tableStyleId>
              </a:tblPr>
              <a:tblGrid>
                <a:gridCol w="3948214">
                  <a:extLst>
                    <a:ext uri="{9D8B030D-6E8A-4147-A177-3AD203B41FA5}">
                      <a16:colId xmlns:a16="http://schemas.microsoft.com/office/drawing/2014/main" val="2219307472"/>
                    </a:ext>
                  </a:extLst>
                </a:gridCol>
                <a:gridCol w="1387936">
                  <a:extLst>
                    <a:ext uri="{9D8B030D-6E8A-4147-A177-3AD203B41FA5}">
                      <a16:colId xmlns:a16="http://schemas.microsoft.com/office/drawing/2014/main" val="842786109"/>
                    </a:ext>
                  </a:extLst>
                </a:gridCol>
              </a:tblGrid>
              <a:tr h="771806">
                <a:tc>
                  <a:txBody>
                    <a:bodyPr/>
                    <a:lstStyle/>
                    <a:p>
                      <a:r>
                        <a:rPr lang="en-US" sz="2400" b="0" dirty="0">
                          <a:solidFill>
                            <a:sysClr val="windowText" lastClr="000000"/>
                          </a:solidFill>
                          <a:latin typeface="Calibri"/>
                          <a:cs typeface="Arial"/>
                        </a:rPr>
                        <a:t>Path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b="0" dirty="0">
                          <a:solidFill>
                            <a:sysClr val="windowText" lastClr="000000"/>
                          </a:solidFill>
                          <a:latin typeface="Calibri"/>
                          <a:cs typeface="Arial"/>
                        </a:rPr>
                        <a:t>Encoding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30512560"/>
                  </a:ext>
                </a:extLst>
              </a:tr>
              <a:tr h="674773">
                <a:tc>
                  <a:txBody>
                    <a:bodyPr/>
                    <a:lstStyle/>
                    <a:p>
                      <a:r>
                        <a:rPr lang="en-US" sz="2000" b="0" dirty="0">
                          <a:solidFill>
                            <a:sysClr val="windowText" lastClr="000000"/>
                          </a:solidFill>
                          <a:latin typeface="Lucida Sans Typewriter"/>
                          <a:cs typeface="Arial"/>
                        </a:rPr>
                        <a:t>BB1</a:t>
                      </a:r>
                      <a:r>
                        <a:rPr lang="en-US" sz="2000" b="0" dirty="0">
                          <a:solidFill>
                            <a:sysClr val="windowText" lastClr="000000"/>
                          </a:solidFill>
                          <a:latin typeface="Lucida Sans Typewriter"/>
                          <a:cs typeface="Arial"/>
                          <a:sym typeface="Wingdings" pitchFamily="2" charset="2"/>
                        </a:rPr>
                        <a:t></a:t>
                      </a:r>
                      <a:r>
                        <a:rPr lang="en-US" sz="2000" b="0" dirty="0">
                          <a:solidFill>
                            <a:sysClr val="windowText" lastClr="000000"/>
                          </a:solidFill>
                          <a:latin typeface="Lucida Sans Typewriter"/>
                          <a:cs typeface="Arial"/>
                        </a:rPr>
                        <a:t> BB2 </a:t>
                      </a:r>
                      <a:r>
                        <a:rPr lang="en-US" sz="2000" b="0" dirty="0">
                          <a:solidFill>
                            <a:sysClr val="windowText" lastClr="000000"/>
                          </a:solidFill>
                          <a:latin typeface="Lucida Sans Typewriter"/>
                          <a:cs typeface="Arial"/>
                          <a:sym typeface="Wingdings" pitchFamily="2" charset="2"/>
                        </a:rPr>
                        <a:t></a:t>
                      </a:r>
                      <a:r>
                        <a:rPr lang="en-US" sz="2000" b="0" dirty="0">
                          <a:solidFill>
                            <a:sysClr val="windowText" lastClr="000000"/>
                          </a:solidFill>
                          <a:latin typeface="Lucida Sans Typewriter"/>
                          <a:cs typeface="Arial"/>
                        </a:rPr>
                        <a:t> BB5 </a:t>
                      </a:r>
                      <a:r>
                        <a:rPr lang="en-US" sz="2000" b="0" dirty="0">
                          <a:solidFill>
                            <a:sysClr val="windowText" lastClr="000000"/>
                          </a:solidFill>
                          <a:latin typeface="Lucida Sans Typewriter"/>
                          <a:cs typeface="Arial"/>
                          <a:sym typeface="Wingdings" pitchFamily="2" charset="2"/>
                        </a:rPr>
                        <a:t></a:t>
                      </a:r>
                      <a:r>
                        <a:rPr lang="en-US" sz="2000" b="0" dirty="0">
                          <a:solidFill>
                            <a:sysClr val="windowText" lastClr="000000"/>
                          </a:solidFill>
                          <a:latin typeface="Lucida Sans Typewriter"/>
                          <a:cs typeface="Arial"/>
                        </a:rPr>
                        <a:t> BB6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b="0" dirty="0">
                          <a:solidFill>
                            <a:sysClr val="windowText" lastClr="000000"/>
                          </a:solidFill>
                          <a:latin typeface="Calibri"/>
                          <a:cs typeface="Aria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45232007"/>
                  </a:ext>
                </a:extLst>
              </a:tr>
              <a:tr h="674773">
                <a:tc>
                  <a:txBody>
                    <a:bodyPr/>
                    <a:lstStyle/>
                    <a:p>
                      <a:r>
                        <a:rPr lang="en-US" sz="2000" b="0" dirty="0">
                          <a:solidFill>
                            <a:sysClr val="windowText" lastClr="000000"/>
                          </a:solidFill>
                          <a:latin typeface="Lucida Sans Typewriter"/>
                          <a:cs typeface="Arial"/>
                        </a:rPr>
                        <a:t>BB1</a:t>
                      </a:r>
                      <a:r>
                        <a:rPr lang="en-US" sz="2000" b="0" dirty="0">
                          <a:solidFill>
                            <a:sysClr val="windowText" lastClr="000000"/>
                          </a:solidFill>
                          <a:latin typeface="Lucida Sans Typewriter"/>
                          <a:cs typeface="Arial"/>
                          <a:sym typeface="Wingdings" pitchFamily="2" charset="2"/>
                        </a:rPr>
                        <a:t> BB3  BB6</a:t>
                      </a:r>
                      <a:endParaRPr lang="en-US" sz="2000" b="0" dirty="0">
                        <a:solidFill>
                          <a:sysClr val="windowText" lastClr="000000"/>
                        </a:solidFill>
                        <a:latin typeface="Lucida Sans Typewriter"/>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b="0" dirty="0">
                          <a:solidFill>
                            <a:sysClr val="windowText" lastClr="000000"/>
                          </a:solidFill>
                          <a:latin typeface="Calibri"/>
                          <a:cs typeface="Aria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77221418"/>
                  </a:ext>
                </a:extLst>
              </a:tr>
              <a:tr h="6747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dirty="0">
                          <a:solidFill>
                            <a:sysClr val="windowText" lastClr="000000"/>
                          </a:solidFill>
                          <a:latin typeface="Lucida Sans Typewriter"/>
                          <a:cs typeface="Arial"/>
                        </a:rPr>
                        <a:t>BB1</a:t>
                      </a:r>
                      <a:r>
                        <a:rPr lang="en-US" sz="2000" b="0" dirty="0">
                          <a:solidFill>
                            <a:sysClr val="windowText" lastClr="000000"/>
                          </a:solidFill>
                          <a:latin typeface="Lucida Sans Typewriter"/>
                          <a:cs typeface="Arial"/>
                          <a:sym typeface="Wingdings" pitchFamily="2" charset="2"/>
                        </a:rPr>
                        <a:t></a:t>
                      </a:r>
                      <a:r>
                        <a:rPr lang="en-US" sz="2000" b="0" dirty="0">
                          <a:solidFill>
                            <a:sysClr val="windowText" lastClr="000000"/>
                          </a:solidFill>
                          <a:latin typeface="Lucida Sans Typewriter"/>
                          <a:cs typeface="Arial"/>
                        </a:rPr>
                        <a:t> BB2 </a:t>
                      </a:r>
                      <a:r>
                        <a:rPr lang="en-US" sz="2000" b="0" dirty="0">
                          <a:solidFill>
                            <a:sysClr val="windowText" lastClr="000000"/>
                          </a:solidFill>
                          <a:latin typeface="Lucida Sans Typewriter"/>
                          <a:cs typeface="Arial"/>
                          <a:sym typeface="Wingdings" pitchFamily="2" charset="2"/>
                        </a:rPr>
                        <a:t></a:t>
                      </a:r>
                      <a:r>
                        <a:rPr lang="en-US" sz="2000" b="0" dirty="0">
                          <a:solidFill>
                            <a:sysClr val="windowText" lastClr="000000"/>
                          </a:solidFill>
                          <a:latin typeface="Lucida Sans Typewriter"/>
                          <a:cs typeface="Arial"/>
                        </a:rPr>
                        <a:t> BB4 </a:t>
                      </a:r>
                      <a:r>
                        <a:rPr lang="en-US" sz="2000" b="0" dirty="0">
                          <a:solidFill>
                            <a:sysClr val="windowText" lastClr="000000"/>
                          </a:solidFill>
                          <a:latin typeface="Lucida Sans Typewriter"/>
                          <a:cs typeface="Arial"/>
                          <a:sym typeface="Wingdings" pitchFamily="2" charset="2"/>
                        </a:rPr>
                        <a:t></a:t>
                      </a:r>
                      <a:r>
                        <a:rPr lang="en-US" sz="2000" b="0" dirty="0">
                          <a:solidFill>
                            <a:sysClr val="windowText" lastClr="000000"/>
                          </a:solidFill>
                          <a:latin typeface="Lucida Sans Typewriter"/>
                          <a:cs typeface="Arial"/>
                        </a:rPr>
                        <a:t> BB6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b="0" dirty="0">
                          <a:solidFill>
                            <a:sysClr val="windowText" lastClr="000000"/>
                          </a:solidFill>
                          <a:latin typeface="Calibri"/>
                          <a:cs typeface="Aria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03099074"/>
                  </a:ext>
                </a:extLst>
              </a:tr>
            </a:tbl>
          </a:graphicData>
        </a:graphic>
      </p:graphicFrame>
      <p:sp>
        <p:nvSpPr>
          <p:cNvPr id="22" name="Rectangle: Rounded Corners 52">
            <a:extLst>
              <a:ext uri="{FF2B5EF4-FFF2-40B4-BE49-F238E27FC236}">
                <a16:creationId xmlns:a16="http://schemas.microsoft.com/office/drawing/2014/main" id="{59D56D97-A43F-C13E-9D04-7198358DF140}"/>
              </a:ext>
            </a:extLst>
          </p:cNvPr>
          <p:cNvSpPr/>
          <p:nvPr/>
        </p:nvSpPr>
        <p:spPr>
          <a:xfrm>
            <a:off x="2185382" y="3940541"/>
            <a:ext cx="607670" cy="327949"/>
          </a:xfrm>
          <a:prstGeom prst="roundRect">
            <a:avLst/>
          </a:prstGeom>
          <a:ln>
            <a:solidFill>
              <a:schemeClr val="tx1"/>
            </a:solidFill>
          </a:ln>
        </p:spPr>
        <p:style>
          <a:lnRef idx="1">
            <a:schemeClr val="accent6"/>
          </a:lnRef>
          <a:fillRef idx="2">
            <a:schemeClr val="accent6"/>
          </a:fillRef>
          <a:effectRef idx="1">
            <a:schemeClr val="accent6"/>
          </a:effectRef>
          <a:fontRef idx="minor">
            <a:schemeClr val="dk1"/>
          </a:fontRef>
        </p:style>
        <p:txBody>
          <a:bodyPr lIns="91440" tIns="45720" rIns="91440" bIns="45720" rtlCol="0" anchor="ctr"/>
          <a:lstStyle/>
          <a:p>
            <a:pPr algn="ctr"/>
            <a:r>
              <a:rPr lang="en-US" sz="1600" b="1" dirty="0">
                <a:latin typeface="Lucida Sans Typewriter"/>
                <a:ea typeface="Calibri Light"/>
                <a:cs typeface="Calibri"/>
              </a:rPr>
              <a:t>BB5</a:t>
            </a:r>
          </a:p>
        </p:txBody>
      </p:sp>
      <p:cxnSp>
        <p:nvCxnSpPr>
          <p:cNvPr id="62" name="Straight Arrow Connector 61">
            <a:extLst>
              <a:ext uri="{FF2B5EF4-FFF2-40B4-BE49-F238E27FC236}">
                <a16:creationId xmlns:a16="http://schemas.microsoft.com/office/drawing/2014/main" id="{9D7B9A0B-0CD8-B480-C6D7-58BAF8764F2E}"/>
              </a:ext>
            </a:extLst>
          </p:cNvPr>
          <p:cNvCxnSpPr/>
          <p:nvPr/>
        </p:nvCxnSpPr>
        <p:spPr>
          <a:xfrm flipH="1">
            <a:off x="1714167" y="1769116"/>
            <a:ext cx="1059" cy="32702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4" name="Rectangle: Rounded Corners 44">
            <a:extLst>
              <a:ext uri="{FF2B5EF4-FFF2-40B4-BE49-F238E27FC236}">
                <a16:creationId xmlns:a16="http://schemas.microsoft.com/office/drawing/2014/main" id="{C27DEF50-6B5F-F58F-E811-E92CB72D6AB5}"/>
              </a:ext>
            </a:extLst>
          </p:cNvPr>
          <p:cNvSpPr/>
          <p:nvPr/>
        </p:nvSpPr>
        <p:spPr>
          <a:xfrm>
            <a:off x="1423657" y="2114577"/>
            <a:ext cx="607670" cy="327949"/>
          </a:xfrm>
          <a:prstGeom prst="roundRect">
            <a:avLst/>
          </a:prstGeom>
          <a:solidFill>
            <a:schemeClr val="accent6">
              <a:lumMod val="40000"/>
              <a:lumOff val="6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a:latin typeface="Calibri" panose="020F0502020204030204" pitchFamily="34" charset="0"/>
                <a:ea typeface="Calibri Light"/>
                <a:cs typeface="Calibri" panose="020F0502020204030204" pitchFamily="34" charset="0"/>
              </a:rPr>
              <a:t>BB1</a:t>
            </a:r>
          </a:p>
        </p:txBody>
      </p:sp>
      <p:sp>
        <p:nvSpPr>
          <p:cNvPr id="75" name="Rectangle: Rounded Corners 46">
            <a:extLst>
              <a:ext uri="{FF2B5EF4-FFF2-40B4-BE49-F238E27FC236}">
                <a16:creationId xmlns:a16="http://schemas.microsoft.com/office/drawing/2014/main" id="{7E687C07-8099-34D7-A546-4D34D4BFB86C}"/>
              </a:ext>
            </a:extLst>
          </p:cNvPr>
          <p:cNvSpPr/>
          <p:nvPr/>
        </p:nvSpPr>
        <p:spPr>
          <a:xfrm>
            <a:off x="1828771" y="3040551"/>
            <a:ext cx="607670" cy="327949"/>
          </a:xfrm>
          <a:prstGeom prst="roundRect">
            <a:avLst/>
          </a:prstGeom>
          <a:ln>
            <a:solidFill>
              <a:schemeClr val="tx1"/>
            </a:solidFill>
          </a:ln>
        </p:spPr>
        <p:style>
          <a:lnRef idx="1">
            <a:schemeClr val="accent6"/>
          </a:lnRef>
          <a:fillRef idx="2">
            <a:schemeClr val="accent6"/>
          </a:fillRef>
          <a:effectRef idx="1">
            <a:schemeClr val="accent6"/>
          </a:effectRef>
          <a:fontRef idx="minor">
            <a:schemeClr val="dk1"/>
          </a:fontRef>
        </p:style>
        <p:txBody>
          <a:bodyPr lIns="91440" tIns="45720" rIns="91440" bIns="45720" rtlCol="0" anchor="ctr"/>
          <a:lstStyle/>
          <a:p>
            <a:pPr algn="ctr"/>
            <a:r>
              <a:rPr lang="en-US" b="1">
                <a:latin typeface="Calibri" panose="020F0502020204030204" pitchFamily="34" charset="0"/>
                <a:ea typeface="Calibri Light"/>
                <a:cs typeface="Calibri" panose="020F0502020204030204" pitchFamily="34" charset="0"/>
              </a:rPr>
              <a:t>BB2</a:t>
            </a:r>
          </a:p>
        </p:txBody>
      </p:sp>
      <p:sp>
        <p:nvSpPr>
          <p:cNvPr id="77" name="Rectangle: Rounded Corners 48">
            <a:extLst>
              <a:ext uri="{FF2B5EF4-FFF2-40B4-BE49-F238E27FC236}">
                <a16:creationId xmlns:a16="http://schemas.microsoft.com/office/drawing/2014/main" id="{7BA576DF-84AE-F75A-9941-18FC650A09C5}"/>
              </a:ext>
            </a:extLst>
          </p:cNvPr>
          <p:cNvSpPr/>
          <p:nvPr/>
        </p:nvSpPr>
        <p:spPr>
          <a:xfrm>
            <a:off x="912440" y="3040550"/>
            <a:ext cx="607670" cy="327949"/>
          </a:xfrm>
          <a:prstGeom prst="roundRect">
            <a:avLst/>
          </a:prstGeom>
          <a:solidFill>
            <a:schemeClr val="accent6">
              <a:lumMod val="40000"/>
              <a:lumOff val="6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lIns="91440" tIns="45720" rIns="91440" bIns="45720" rtlCol="0" anchor="ctr"/>
          <a:lstStyle/>
          <a:p>
            <a:pPr algn="ctr"/>
            <a:r>
              <a:rPr lang="en-US" sz="1600" b="1" dirty="0">
                <a:latin typeface="Lucida Sans Typewriter"/>
                <a:ea typeface="Calibri Light"/>
                <a:cs typeface="Calibri"/>
              </a:rPr>
              <a:t>BB3</a:t>
            </a:r>
          </a:p>
        </p:txBody>
      </p:sp>
      <p:sp>
        <p:nvSpPr>
          <p:cNvPr id="78" name="Rectangle: Rounded Corners 50">
            <a:extLst>
              <a:ext uri="{FF2B5EF4-FFF2-40B4-BE49-F238E27FC236}">
                <a16:creationId xmlns:a16="http://schemas.microsoft.com/office/drawing/2014/main" id="{24B56796-4E8F-0077-9FD6-7D9724CA8DF2}"/>
              </a:ext>
            </a:extLst>
          </p:cNvPr>
          <p:cNvSpPr/>
          <p:nvPr/>
        </p:nvSpPr>
        <p:spPr>
          <a:xfrm>
            <a:off x="1394720" y="3956880"/>
            <a:ext cx="607670" cy="327949"/>
          </a:xfrm>
          <a:prstGeom prst="roundRect">
            <a:avLst/>
          </a:prstGeom>
          <a:solidFill>
            <a:schemeClr val="accent6">
              <a:lumMod val="40000"/>
              <a:lumOff val="6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lIns="91440" tIns="45720" rIns="91440" bIns="45720" rtlCol="0" anchor="ctr"/>
          <a:lstStyle/>
          <a:p>
            <a:pPr algn="ctr"/>
            <a:r>
              <a:rPr lang="en-US" b="1">
                <a:latin typeface="Calibri" panose="020F0502020204030204" pitchFamily="34" charset="0"/>
                <a:ea typeface="Calibri Light"/>
                <a:cs typeface="Calibri" panose="020F0502020204030204" pitchFamily="34" charset="0"/>
              </a:rPr>
              <a:t>BB4</a:t>
            </a:r>
          </a:p>
        </p:txBody>
      </p:sp>
      <p:sp>
        <p:nvSpPr>
          <p:cNvPr id="80" name="Rectangle: Rounded Corners 54">
            <a:extLst>
              <a:ext uri="{FF2B5EF4-FFF2-40B4-BE49-F238E27FC236}">
                <a16:creationId xmlns:a16="http://schemas.microsoft.com/office/drawing/2014/main" id="{1BA9B702-4E1A-E689-FA65-E99B141D8F52}"/>
              </a:ext>
            </a:extLst>
          </p:cNvPr>
          <p:cNvSpPr/>
          <p:nvPr/>
        </p:nvSpPr>
        <p:spPr>
          <a:xfrm>
            <a:off x="1008897" y="5017892"/>
            <a:ext cx="607670" cy="327949"/>
          </a:xfrm>
          <a:prstGeom prst="roundRect">
            <a:avLst/>
          </a:prstGeom>
          <a:solidFill>
            <a:schemeClr val="accent6">
              <a:lumMod val="40000"/>
              <a:lumOff val="6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lIns="91440" tIns="45720" rIns="91440" bIns="45720" rtlCol="0" anchor="ctr"/>
          <a:lstStyle/>
          <a:p>
            <a:pPr algn="ctr"/>
            <a:r>
              <a:rPr lang="en-US" b="1">
                <a:latin typeface="Calibri" panose="020F0502020204030204" pitchFamily="34" charset="0"/>
                <a:ea typeface="Calibri Light"/>
                <a:cs typeface="Calibri" panose="020F0502020204030204" pitchFamily="34" charset="0"/>
              </a:rPr>
              <a:t>BB6</a:t>
            </a:r>
          </a:p>
        </p:txBody>
      </p:sp>
      <p:cxnSp>
        <p:nvCxnSpPr>
          <p:cNvPr id="81" name="Straight Arrow Connector 80">
            <a:extLst>
              <a:ext uri="{FF2B5EF4-FFF2-40B4-BE49-F238E27FC236}">
                <a16:creationId xmlns:a16="http://schemas.microsoft.com/office/drawing/2014/main" id="{AD36EAD3-FF4A-9E7F-4264-73BF18DB7855}"/>
              </a:ext>
            </a:extLst>
          </p:cNvPr>
          <p:cNvCxnSpPr/>
          <p:nvPr/>
        </p:nvCxnSpPr>
        <p:spPr>
          <a:xfrm>
            <a:off x="1219759" y="3372822"/>
            <a:ext cx="46297" cy="1637814"/>
          </a:xfrm>
          <a:prstGeom prst="straightConnector1">
            <a:avLst/>
          </a:prstGeom>
          <a:ln w="12700">
            <a:solidFill>
              <a:schemeClr val="accent6"/>
            </a:solidFill>
            <a:headEnd type="none"/>
            <a:tailEnd type="arrow"/>
          </a:ln>
        </p:spPr>
        <p:style>
          <a:lnRef idx="1">
            <a:schemeClr val="accent6"/>
          </a:lnRef>
          <a:fillRef idx="2">
            <a:schemeClr val="accent6"/>
          </a:fillRef>
          <a:effectRef idx="1">
            <a:schemeClr val="accent6"/>
          </a:effectRef>
          <a:fontRef idx="minor">
            <a:schemeClr val="dk1"/>
          </a:fontRef>
        </p:style>
      </p:cxnSp>
      <p:cxnSp>
        <p:nvCxnSpPr>
          <p:cNvPr id="82" name="Straight Arrow Connector 81">
            <a:extLst>
              <a:ext uri="{FF2B5EF4-FFF2-40B4-BE49-F238E27FC236}">
                <a16:creationId xmlns:a16="http://schemas.microsoft.com/office/drawing/2014/main" id="{C034EEEF-8F19-E158-757D-0D48B470D853}"/>
              </a:ext>
            </a:extLst>
          </p:cNvPr>
          <p:cNvCxnSpPr>
            <a:cxnSpLocks/>
          </p:cNvCxnSpPr>
          <p:nvPr/>
        </p:nvCxnSpPr>
        <p:spPr>
          <a:xfrm flipH="1">
            <a:off x="1294992" y="2466137"/>
            <a:ext cx="387751" cy="557511"/>
          </a:xfrm>
          <a:prstGeom prst="straightConnector1">
            <a:avLst/>
          </a:prstGeom>
          <a:ln w="12700">
            <a:solidFill>
              <a:schemeClr val="accent6"/>
            </a:solidFill>
            <a:headEnd type="none"/>
            <a:tailEnd type="arrow"/>
          </a:ln>
        </p:spPr>
        <p:style>
          <a:lnRef idx="1">
            <a:schemeClr val="accent6"/>
          </a:lnRef>
          <a:fillRef idx="2">
            <a:schemeClr val="accent6"/>
          </a:fillRef>
          <a:effectRef idx="1">
            <a:schemeClr val="accent6"/>
          </a:effectRef>
          <a:fontRef idx="minor">
            <a:schemeClr val="dk1"/>
          </a:fontRef>
        </p:style>
      </p:cxnSp>
      <p:cxnSp>
        <p:nvCxnSpPr>
          <p:cNvPr id="83" name="Straight Arrow Connector 82">
            <a:extLst>
              <a:ext uri="{FF2B5EF4-FFF2-40B4-BE49-F238E27FC236}">
                <a16:creationId xmlns:a16="http://schemas.microsoft.com/office/drawing/2014/main" id="{167F25E5-3573-FFD8-996A-74ACC2646FE0}"/>
              </a:ext>
            </a:extLst>
          </p:cNvPr>
          <p:cNvCxnSpPr>
            <a:cxnSpLocks/>
          </p:cNvCxnSpPr>
          <p:nvPr/>
        </p:nvCxnSpPr>
        <p:spPr>
          <a:xfrm>
            <a:off x="1711680" y="2466138"/>
            <a:ext cx="306733" cy="567156"/>
          </a:xfrm>
          <a:prstGeom prst="straightConnector1">
            <a:avLst/>
          </a:prstGeom>
          <a:ln>
            <a:headEnd type="none"/>
            <a:tailEnd type="arrow"/>
          </a:ln>
        </p:spPr>
        <p:style>
          <a:lnRef idx="2">
            <a:schemeClr val="accent6"/>
          </a:lnRef>
          <a:fillRef idx="0">
            <a:schemeClr val="accent6"/>
          </a:fillRef>
          <a:effectRef idx="1">
            <a:schemeClr val="accent6"/>
          </a:effectRef>
          <a:fontRef idx="minor">
            <a:schemeClr val="tx1"/>
          </a:fontRef>
        </p:style>
      </p:cxnSp>
      <p:cxnSp>
        <p:nvCxnSpPr>
          <p:cNvPr id="84" name="Straight Arrow Connector 83">
            <a:extLst>
              <a:ext uri="{FF2B5EF4-FFF2-40B4-BE49-F238E27FC236}">
                <a16:creationId xmlns:a16="http://schemas.microsoft.com/office/drawing/2014/main" id="{513B4975-1BB9-F5D1-D456-C900C3BA108F}"/>
              </a:ext>
            </a:extLst>
          </p:cNvPr>
          <p:cNvCxnSpPr>
            <a:cxnSpLocks/>
            <a:endCxn id="99" idx="0"/>
          </p:cNvCxnSpPr>
          <p:nvPr/>
        </p:nvCxnSpPr>
        <p:spPr>
          <a:xfrm flipH="1">
            <a:off x="1691427" y="3372821"/>
            <a:ext cx="435013" cy="589635"/>
          </a:xfrm>
          <a:prstGeom prst="straightConnector1">
            <a:avLst/>
          </a:prstGeom>
          <a:ln>
            <a:headEnd type="none"/>
            <a:tailEnd type="arrow"/>
          </a:ln>
        </p:spPr>
        <p:style>
          <a:lnRef idx="2">
            <a:schemeClr val="accent6"/>
          </a:lnRef>
          <a:fillRef idx="0">
            <a:schemeClr val="accent6"/>
          </a:fillRef>
          <a:effectRef idx="1">
            <a:schemeClr val="accent6"/>
          </a:effectRef>
          <a:fontRef idx="minor">
            <a:schemeClr val="tx1"/>
          </a:fontRef>
        </p:style>
      </p:cxnSp>
      <p:cxnSp>
        <p:nvCxnSpPr>
          <p:cNvPr id="85" name="Straight Arrow Connector 84">
            <a:extLst>
              <a:ext uri="{FF2B5EF4-FFF2-40B4-BE49-F238E27FC236}">
                <a16:creationId xmlns:a16="http://schemas.microsoft.com/office/drawing/2014/main" id="{1F09EC41-2672-C28F-A034-7F929C70DC6C}"/>
              </a:ext>
            </a:extLst>
          </p:cNvPr>
          <p:cNvCxnSpPr>
            <a:cxnSpLocks/>
          </p:cNvCxnSpPr>
          <p:nvPr/>
        </p:nvCxnSpPr>
        <p:spPr>
          <a:xfrm>
            <a:off x="2155377" y="3372822"/>
            <a:ext cx="306733" cy="567156"/>
          </a:xfrm>
          <a:prstGeom prst="straightConnector1">
            <a:avLst/>
          </a:prstGeom>
          <a:ln>
            <a:headEnd type="none"/>
            <a:tailEnd type="arrow"/>
          </a:ln>
        </p:spPr>
        <p:style>
          <a:lnRef idx="2">
            <a:schemeClr val="accent6"/>
          </a:lnRef>
          <a:fillRef idx="0">
            <a:schemeClr val="accent6"/>
          </a:fillRef>
          <a:effectRef idx="1">
            <a:schemeClr val="accent6"/>
          </a:effectRef>
          <a:fontRef idx="minor">
            <a:schemeClr val="tx1"/>
          </a:fontRef>
        </p:style>
      </p:cxnSp>
      <p:cxnSp>
        <p:nvCxnSpPr>
          <p:cNvPr id="86" name="Straight Arrow Connector 85">
            <a:extLst>
              <a:ext uri="{FF2B5EF4-FFF2-40B4-BE49-F238E27FC236}">
                <a16:creationId xmlns:a16="http://schemas.microsoft.com/office/drawing/2014/main" id="{CE75EFAF-96F8-2D1F-FC5D-FE84CFC5DA98}"/>
              </a:ext>
            </a:extLst>
          </p:cNvPr>
          <p:cNvCxnSpPr>
            <a:cxnSpLocks/>
          </p:cNvCxnSpPr>
          <p:nvPr/>
        </p:nvCxnSpPr>
        <p:spPr>
          <a:xfrm flipH="1">
            <a:off x="1449219" y="4289150"/>
            <a:ext cx="262461" cy="771521"/>
          </a:xfrm>
          <a:prstGeom prst="straightConnector1">
            <a:avLst/>
          </a:prstGeom>
          <a:ln>
            <a:headEnd type="none"/>
            <a:tailEnd type="arrow"/>
          </a:ln>
        </p:spPr>
        <p:style>
          <a:lnRef idx="2">
            <a:schemeClr val="accent6"/>
          </a:lnRef>
          <a:fillRef idx="0">
            <a:schemeClr val="accent6"/>
          </a:fillRef>
          <a:effectRef idx="1">
            <a:schemeClr val="accent6"/>
          </a:effectRef>
          <a:fontRef idx="minor">
            <a:schemeClr val="tx1"/>
          </a:fontRef>
        </p:style>
      </p:cxnSp>
      <p:cxnSp>
        <p:nvCxnSpPr>
          <p:cNvPr id="87" name="Straight Arrow Connector 86">
            <a:extLst>
              <a:ext uri="{FF2B5EF4-FFF2-40B4-BE49-F238E27FC236}">
                <a16:creationId xmlns:a16="http://schemas.microsoft.com/office/drawing/2014/main" id="{E192EBDA-D54C-0EAF-DE70-F80126EED80A}"/>
              </a:ext>
            </a:extLst>
          </p:cNvPr>
          <p:cNvCxnSpPr>
            <a:cxnSpLocks/>
          </p:cNvCxnSpPr>
          <p:nvPr/>
        </p:nvCxnSpPr>
        <p:spPr>
          <a:xfrm flipH="1">
            <a:off x="1661528" y="4308441"/>
            <a:ext cx="812152" cy="846876"/>
          </a:xfrm>
          <a:prstGeom prst="straightConnector1">
            <a:avLst/>
          </a:prstGeom>
          <a:ln>
            <a:headEnd type="none"/>
            <a:tailEnd type="arrow"/>
          </a:ln>
        </p:spPr>
        <p:style>
          <a:lnRef idx="2">
            <a:schemeClr val="accent6"/>
          </a:lnRef>
          <a:fillRef idx="0">
            <a:schemeClr val="accent6"/>
          </a:fillRef>
          <a:effectRef idx="1">
            <a:schemeClr val="accent6"/>
          </a:effectRef>
          <a:fontRef idx="minor">
            <a:schemeClr val="tx1"/>
          </a:fontRef>
        </p:style>
      </p:cxnSp>
      <p:sp>
        <p:nvSpPr>
          <p:cNvPr id="89" name="Rectangle 88">
            <a:extLst>
              <a:ext uri="{FF2B5EF4-FFF2-40B4-BE49-F238E27FC236}">
                <a16:creationId xmlns:a16="http://schemas.microsoft.com/office/drawing/2014/main" id="{8A7A4642-2B43-4C6E-1C71-0A3061999BFF}"/>
              </a:ext>
            </a:extLst>
          </p:cNvPr>
          <p:cNvSpPr/>
          <p:nvPr/>
        </p:nvSpPr>
        <p:spPr>
          <a:xfrm>
            <a:off x="1869870" y="3570638"/>
            <a:ext cx="125392" cy="15432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a:ea typeface="Calibri"/>
              <a:cs typeface="Calibri"/>
            </a:endParaRPr>
          </a:p>
        </p:txBody>
      </p:sp>
      <p:sp>
        <p:nvSpPr>
          <p:cNvPr id="90" name="TextBox 89">
            <a:extLst>
              <a:ext uri="{FF2B5EF4-FFF2-40B4-BE49-F238E27FC236}">
                <a16:creationId xmlns:a16="http://schemas.microsoft.com/office/drawing/2014/main" id="{12EA164E-3D86-D0B0-4189-B485513AB65A}"/>
              </a:ext>
            </a:extLst>
          </p:cNvPr>
          <p:cNvSpPr txBox="1"/>
          <p:nvPr/>
        </p:nvSpPr>
        <p:spPr>
          <a:xfrm>
            <a:off x="953613" y="3392798"/>
            <a:ext cx="86812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Calibri"/>
                <a:ea typeface="Calibri"/>
                <a:cs typeface="Calibri"/>
              </a:rPr>
              <a:t>R+=2</a:t>
            </a:r>
          </a:p>
        </p:txBody>
      </p:sp>
      <p:sp>
        <p:nvSpPr>
          <p:cNvPr id="91" name="TextBox 90">
            <a:extLst>
              <a:ext uri="{FF2B5EF4-FFF2-40B4-BE49-F238E27FC236}">
                <a16:creationId xmlns:a16="http://schemas.microsoft.com/office/drawing/2014/main" id="{269E6004-5FF1-4464-5602-FA84F5E5F417}"/>
              </a:ext>
            </a:extLst>
          </p:cNvPr>
          <p:cNvSpPr txBox="1"/>
          <p:nvPr/>
        </p:nvSpPr>
        <p:spPr>
          <a:xfrm>
            <a:off x="621150" y="2457982"/>
            <a:ext cx="90165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Calibri"/>
                <a:ea typeface="Calibri"/>
                <a:cs typeface="Calibri"/>
              </a:rPr>
              <a:t>R+=1</a:t>
            </a:r>
          </a:p>
        </p:txBody>
      </p:sp>
      <p:sp>
        <p:nvSpPr>
          <p:cNvPr id="92" name="Rectangle 91">
            <a:extLst>
              <a:ext uri="{FF2B5EF4-FFF2-40B4-BE49-F238E27FC236}">
                <a16:creationId xmlns:a16="http://schemas.microsoft.com/office/drawing/2014/main" id="{9919F146-4E12-A4D9-3784-F60DBB7BF111}"/>
              </a:ext>
            </a:extLst>
          </p:cNvPr>
          <p:cNvSpPr/>
          <p:nvPr/>
        </p:nvSpPr>
        <p:spPr>
          <a:xfrm>
            <a:off x="1423694" y="2655849"/>
            <a:ext cx="125392" cy="15432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a:ea typeface="Calibri"/>
              <a:cs typeface="Calibri"/>
            </a:endParaRPr>
          </a:p>
        </p:txBody>
      </p:sp>
      <p:cxnSp>
        <p:nvCxnSpPr>
          <p:cNvPr id="93" name="Straight Arrow Connector 92">
            <a:extLst>
              <a:ext uri="{FF2B5EF4-FFF2-40B4-BE49-F238E27FC236}">
                <a16:creationId xmlns:a16="http://schemas.microsoft.com/office/drawing/2014/main" id="{9282F11A-1370-88A8-30E3-DE251CB28CD6}"/>
              </a:ext>
            </a:extLst>
          </p:cNvPr>
          <p:cNvCxnSpPr>
            <a:cxnSpLocks/>
          </p:cNvCxnSpPr>
          <p:nvPr/>
        </p:nvCxnSpPr>
        <p:spPr>
          <a:xfrm flipH="1">
            <a:off x="1304640" y="5350162"/>
            <a:ext cx="1925" cy="509283"/>
          </a:xfrm>
          <a:prstGeom prst="straightConnector1">
            <a:avLst/>
          </a:prstGeom>
          <a:ln w="12700">
            <a:solidFill>
              <a:schemeClr val="accent6"/>
            </a:solidFill>
            <a:headEnd type="none"/>
            <a:tailEnd type="arrow"/>
          </a:ln>
        </p:spPr>
        <p:style>
          <a:lnRef idx="1">
            <a:schemeClr val="accent6"/>
          </a:lnRef>
          <a:fillRef idx="2">
            <a:schemeClr val="accent6"/>
          </a:fillRef>
          <a:effectRef idx="1">
            <a:schemeClr val="accent6"/>
          </a:effectRef>
          <a:fontRef idx="minor">
            <a:schemeClr val="dk1"/>
          </a:fontRef>
        </p:style>
      </p:cxnSp>
      <p:sp>
        <p:nvSpPr>
          <p:cNvPr id="95" name="Rectangle: Rounded Corners 24">
            <a:extLst>
              <a:ext uri="{FF2B5EF4-FFF2-40B4-BE49-F238E27FC236}">
                <a16:creationId xmlns:a16="http://schemas.microsoft.com/office/drawing/2014/main" id="{2D7E5843-D7C6-13AD-50C0-6831C8642CDA}"/>
              </a:ext>
            </a:extLst>
          </p:cNvPr>
          <p:cNvSpPr/>
          <p:nvPr/>
        </p:nvSpPr>
        <p:spPr>
          <a:xfrm>
            <a:off x="1423656" y="2119868"/>
            <a:ext cx="607670" cy="327949"/>
          </a:xfrm>
          <a:prstGeom prst="roundRect">
            <a:avLst/>
          </a:prstGeom>
          <a:solidFill>
            <a:srgbClr val="FFC000"/>
          </a:solidFill>
          <a:ln>
            <a:solidFill>
              <a:schemeClr val="tx1"/>
            </a:solidFill>
          </a:ln>
        </p:spPr>
        <p:style>
          <a:lnRef idx="1">
            <a:schemeClr val="accent6"/>
          </a:lnRef>
          <a:fillRef idx="2">
            <a:schemeClr val="accent6"/>
          </a:fillRef>
          <a:effectRef idx="1">
            <a:schemeClr val="accent6"/>
          </a:effectRef>
          <a:fontRef idx="minor">
            <a:schemeClr val="dk1"/>
          </a:fontRef>
        </p:style>
        <p:txBody>
          <a:bodyPr lIns="91440" tIns="45720" rIns="91440" bIns="45720" rtlCol="0" anchor="ctr"/>
          <a:lstStyle/>
          <a:p>
            <a:pPr algn="ctr"/>
            <a:r>
              <a:rPr lang="en-US" sz="1600" b="1" dirty="0">
                <a:latin typeface="Lucida Sans Typewriter"/>
                <a:ea typeface="Calibri Light"/>
                <a:cs typeface="Calibri"/>
              </a:rPr>
              <a:t>BB1</a:t>
            </a:r>
          </a:p>
        </p:txBody>
      </p:sp>
      <p:cxnSp>
        <p:nvCxnSpPr>
          <p:cNvPr id="96" name="Straight Arrow Connector 95">
            <a:extLst>
              <a:ext uri="{FF2B5EF4-FFF2-40B4-BE49-F238E27FC236}">
                <a16:creationId xmlns:a16="http://schemas.microsoft.com/office/drawing/2014/main" id="{A40E5BEC-2345-0E51-3B5F-92518011B912}"/>
              </a:ext>
            </a:extLst>
          </p:cNvPr>
          <p:cNvCxnSpPr>
            <a:cxnSpLocks/>
          </p:cNvCxnSpPr>
          <p:nvPr/>
        </p:nvCxnSpPr>
        <p:spPr>
          <a:xfrm>
            <a:off x="1711679" y="2460846"/>
            <a:ext cx="306733" cy="567156"/>
          </a:xfrm>
          <a:prstGeom prst="straightConnector1">
            <a:avLst/>
          </a:prstGeom>
          <a:ln w="28575">
            <a:solidFill>
              <a:schemeClr val="tx1"/>
            </a:solidFill>
            <a:headEnd type="none"/>
            <a:tailEnd type="arrow"/>
          </a:ln>
        </p:spPr>
        <p:style>
          <a:lnRef idx="2">
            <a:schemeClr val="accent6"/>
          </a:lnRef>
          <a:fillRef idx="0">
            <a:schemeClr val="accent6"/>
          </a:fillRef>
          <a:effectRef idx="1">
            <a:schemeClr val="accent6"/>
          </a:effectRef>
          <a:fontRef idx="minor">
            <a:schemeClr val="tx1"/>
          </a:fontRef>
        </p:style>
      </p:cxnSp>
      <p:sp>
        <p:nvSpPr>
          <p:cNvPr id="97" name="Rectangle: Rounded Corners 32">
            <a:extLst>
              <a:ext uri="{FF2B5EF4-FFF2-40B4-BE49-F238E27FC236}">
                <a16:creationId xmlns:a16="http://schemas.microsoft.com/office/drawing/2014/main" id="{1A153825-9E52-C793-8C2C-40AB0F6E2F78}"/>
              </a:ext>
            </a:extLst>
          </p:cNvPr>
          <p:cNvSpPr/>
          <p:nvPr/>
        </p:nvSpPr>
        <p:spPr>
          <a:xfrm>
            <a:off x="1835160" y="3033291"/>
            <a:ext cx="607670" cy="327949"/>
          </a:xfrm>
          <a:prstGeom prst="roundRect">
            <a:avLst/>
          </a:prstGeom>
          <a:solidFill>
            <a:srgbClr val="FFC000"/>
          </a:solidFill>
          <a:ln>
            <a:solidFill>
              <a:schemeClr val="tx1"/>
            </a:solidFill>
          </a:ln>
        </p:spPr>
        <p:style>
          <a:lnRef idx="1">
            <a:schemeClr val="accent6"/>
          </a:lnRef>
          <a:fillRef idx="2">
            <a:schemeClr val="accent6"/>
          </a:fillRef>
          <a:effectRef idx="1">
            <a:schemeClr val="accent6"/>
          </a:effectRef>
          <a:fontRef idx="minor">
            <a:schemeClr val="dk1"/>
          </a:fontRef>
        </p:style>
        <p:txBody>
          <a:bodyPr lIns="91440" tIns="45720" rIns="91440" bIns="45720" rtlCol="0" anchor="ctr"/>
          <a:lstStyle/>
          <a:p>
            <a:pPr algn="ctr"/>
            <a:r>
              <a:rPr lang="en-US" sz="1600" b="1" dirty="0">
                <a:latin typeface="Lucida Sans Typewriter"/>
                <a:ea typeface="Calibri Light"/>
                <a:cs typeface="Calibri"/>
              </a:rPr>
              <a:t>BB2</a:t>
            </a:r>
          </a:p>
        </p:txBody>
      </p:sp>
      <p:cxnSp>
        <p:nvCxnSpPr>
          <p:cNvPr id="98" name="Straight Arrow Connector 97">
            <a:extLst>
              <a:ext uri="{FF2B5EF4-FFF2-40B4-BE49-F238E27FC236}">
                <a16:creationId xmlns:a16="http://schemas.microsoft.com/office/drawing/2014/main" id="{9DFEB0A1-F552-CCAA-6AB8-6852355A919D}"/>
              </a:ext>
            </a:extLst>
          </p:cNvPr>
          <p:cNvCxnSpPr>
            <a:cxnSpLocks/>
            <a:endCxn id="99" idx="0"/>
          </p:cNvCxnSpPr>
          <p:nvPr/>
        </p:nvCxnSpPr>
        <p:spPr>
          <a:xfrm flipH="1">
            <a:off x="1691427" y="3375559"/>
            <a:ext cx="436929" cy="586897"/>
          </a:xfrm>
          <a:prstGeom prst="straightConnector1">
            <a:avLst/>
          </a:prstGeom>
          <a:ln w="28575">
            <a:solidFill>
              <a:schemeClr val="tx1"/>
            </a:solidFill>
            <a:headEnd type="none"/>
            <a:tailEnd type="arrow"/>
          </a:ln>
        </p:spPr>
        <p:style>
          <a:lnRef idx="2">
            <a:schemeClr val="accent6"/>
          </a:lnRef>
          <a:fillRef idx="0">
            <a:schemeClr val="accent6"/>
          </a:fillRef>
          <a:effectRef idx="1">
            <a:schemeClr val="accent6"/>
          </a:effectRef>
          <a:fontRef idx="minor">
            <a:schemeClr val="tx1"/>
          </a:fontRef>
        </p:style>
      </p:cxnSp>
      <p:sp>
        <p:nvSpPr>
          <p:cNvPr id="99" name="Rectangle: Rounded Corners 37">
            <a:extLst>
              <a:ext uri="{FF2B5EF4-FFF2-40B4-BE49-F238E27FC236}">
                <a16:creationId xmlns:a16="http://schemas.microsoft.com/office/drawing/2014/main" id="{F434ADE1-8871-17BA-33F8-E6955F2CB3ED}"/>
              </a:ext>
            </a:extLst>
          </p:cNvPr>
          <p:cNvSpPr/>
          <p:nvPr/>
        </p:nvSpPr>
        <p:spPr>
          <a:xfrm>
            <a:off x="1387592" y="3962456"/>
            <a:ext cx="607670" cy="327949"/>
          </a:xfrm>
          <a:prstGeom prst="roundRect">
            <a:avLst/>
          </a:prstGeom>
          <a:solidFill>
            <a:srgbClr val="FFC000"/>
          </a:solidFill>
          <a:ln>
            <a:solidFill>
              <a:schemeClr val="tx1"/>
            </a:solidFill>
          </a:ln>
        </p:spPr>
        <p:style>
          <a:lnRef idx="1">
            <a:schemeClr val="accent6"/>
          </a:lnRef>
          <a:fillRef idx="2">
            <a:schemeClr val="accent6"/>
          </a:fillRef>
          <a:effectRef idx="1">
            <a:schemeClr val="accent6"/>
          </a:effectRef>
          <a:fontRef idx="minor">
            <a:schemeClr val="dk1"/>
          </a:fontRef>
        </p:style>
        <p:txBody>
          <a:bodyPr lIns="91440" tIns="45720" rIns="91440" bIns="45720" rtlCol="0" anchor="ctr"/>
          <a:lstStyle/>
          <a:p>
            <a:pPr algn="ctr"/>
            <a:r>
              <a:rPr lang="en-US" sz="1600" b="1" dirty="0">
                <a:latin typeface="Lucida Sans Typewriter"/>
                <a:ea typeface="Calibri Light"/>
                <a:cs typeface="Calibri"/>
              </a:rPr>
              <a:t>BB4</a:t>
            </a:r>
          </a:p>
        </p:txBody>
      </p:sp>
      <p:cxnSp>
        <p:nvCxnSpPr>
          <p:cNvPr id="100" name="Straight Arrow Connector 99">
            <a:extLst>
              <a:ext uri="{FF2B5EF4-FFF2-40B4-BE49-F238E27FC236}">
                <a16:creationId xmlns:a16="http://schemas.microsoft.com/office/drawing/2014/main" id="{ADDDFDEA-1B16-6970-2071-4CF20AB51643}"/>
              </a:ext>
            </a:extLst>
          </p:cNvPr>
          <p:cNvCxnSpPr>
            <a:cxnSpLocks/>
          </p:cNvCxnSpPr>
          <p:nvPr/>
        </p:nvCxnSpPr>
        <p:spPr>
          <a:xfrm flipH="1">
            <a:off x="1449219" y="4290405"/>
            <a:ext cx="259733" cy="777522"/>
          </a:xfrm>
          <a:prstGeom prst="straightConnector1">
            <a:avLst/>
          </a:prstGeom>
          <a:ln w="28575">
            <a:solidFill>
              <a:schemeClr val="tx1"/>
            </a:solidFill>
            <a:headEnd type="none"/>
            <a:tailEnd type="arrow"/>
          </a:ln>
        </p:spPr>
        <p:style>
          <a:lnRef idx="2">
            <a:schemeClr val="accent6"/>
          </a:lnRef>
          <a:fillRef idx="0">
            <a:schemeClr val="accent6"/>
          </a:fillRef>
          <a:effectRef idx="1">
            <a:schemeClr val="accent6"/>
          </a:effectRef>
          <a:fontRef idx="minor">
            <a:schemeClr val="tx1"/>
          </a:fontRef>
        </p:style>
      </p:cxnSp>
      <p:sp>
        <p:nvSpPr>
          <p:cNvPr id="101" name="Rectangle: Rounded Corners 41">
            <a:extLst>
              <a:ext uri="{FF2B5EF4-FFF2-40B4-BE49-F238E27FC236}">
                <a16:creationId xmlns:a16="http://schemas.microsoft.com/office/drawing/2014/main" id="{6AB4997A-1A7B-43D9-CB5D-181135ABFDE1}"/>
              </a:ext>
            </a:extLst>
          </p:cNvPr>
          <p:cNvSpPr/>
          <p:nvPr/>
        </p:nvSpPr>
        <p:spPr>
          <a:xfrm>
            <a:off x="1008897" y="5029044"/>
            <a:ext cx="607670" cy="327949"/>
          </a:xfrm>
          <a:prstGeom prst="roundRect">
            <a:avLst/>
          </a:prstGeom>
          <a:solidFill>
            <a:srgbClr val="FFC000"/>
          </a:solidFill>
          <a:ln>
            <a:solidFill>
              <a:schemeClr val="tx1"/>
            </a:solidFill>
          </a:ln>
        </p:spPr>
        <p:style>
          <a:lnRef idx="1">
            <a:schemeClr val="accent6"/>
          </a:lnRef>
          <a:fillRef idx="2">
            <a:schemeClr val="accent6"/>
          </a:fillRef>
          <a:effectRef idx="1">
            <a:schemeClr val="accent6"/>
          </a:effectRef>
          <a:fontRef idx="minor">
            <a:schemeClr val="dk1"/>
          </a:fontRef>
        </p:style>
        <p:txBody>
          <a:bodyPr lIns="91440" tIns="45720" rIns="91440" bIns="45720" rtlCol="0" anchor="ctr"/>
          <a:lstStyle/>
          <a:p>
            <a:pPr algn="ctr"/>
            <a:r>
              <a:rPr lang="en-US" sz="1600" b="1" dirty="0">
                <a:latin typeface="Lucida Sans Typewriter"/>
                <a:ea typeface="Calibri Light"/>
                <a:cs typeface="Calibri"/>
              </a:rPr>
              <a:t>BB6</a:t>
            </a:r>
          </a:p>
        </p:txBody>
      </p:sp>
      <p:cxnSp>
        <p:nvCxnSpPr>
          <p:cNvPr id="102" name="Straight Arrow Connector 101">
            <a:extLst>
              <a:ext uri="{FF2B5EF4-FFF2-40B4-BE49-F238E27FC236}">
                <a16:creationId xmlns:a16="http://schemas.microsoft.com/office/drawing/2014/main" id="{91129D1B-2436-E11D-7116-D52CC77E6468}"/>
              </a:ext>
            </a:extLst>
          </p:cNvPr>
          <p:cNvCxnSpPr>
            <a:cxnSpLocks/>
          </p:cNvCxnSpPr>
          <p:nvPr/>
        </p:nvCxnSpPr>
        <p:spPr>
          <a:xfrm flipH="1">
            <a:off x="1299348" y="5350161"/>
            <a:ext cx="1925" cy="509283"/>
          </a:xfrm>
          <a:prstGeom prst="straightConnector1">
            <a:avLst/>
          </a:prstGeom>
          <a:ln w="28575">
            <a:solidFill>
              <a:schemeClr val="tx1"/>
            </a:solidFill>
            <a:headEnd type="none"/>
            <a:tailEnd type="arrow"/>
          </a:ln>
        </p:spPr>
        <p:style>
          <a:lnRef idx="1">
            <a:schemeClr val="accent6"/>
          </a:lnRef>
          <a:fillRef idx="2">
            <a:schemeClr val="accent6"/>
          </a:fillRef>
          <a:effectRef idx="1">
            <a:schemeClr val="accent6"/>
          </a:effectRef>
          <a:fontRef idx="minor">
            <a:schemeClr val="dk1"/>
          </a:fontRef>
        </p:style>
      </p:cxnSp>
      <p:sp>
        <p:nvSpPr>
          <p:cNvPr id="4" name="Rectangle 3">
            <a:extLst>
              <a:ext uri="{FF2B5EF4-FFF2-40B4-BE49-F238E27FC236}">
                <a16:creationId xmlns:a16="http://schemas.microsoft.com/office/drawing/2014/main" id="{5B9E7716-5B00-A272-8302-42FE3E2454E3}"/>
              </a:ext>
            </a:extLst>
          </p:cNvPr>
          <p:cNvSpPr/>
          <p:nvPr/>
        </p:nvSpPr>
        <p:spPr>
          <a:xfrm>
            <a:off x="1241725" y="5460407"/>
            <a:ext cx="122225" cy="15850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a:ea typeface="Calibri"/>
              <a:cs typeface="Calibri"/>
            </a:endParaRPr>
          </a:p>
        </p:txBody>
      </p:sp>
      <p:sp>
        <p:nvSpPr>
          <p:cNvPr id="6" name="TextBox 5">
            <a:extLst>
              <a:ext uri="{FF2B5EF4-FFF2-40B4-BE49-F238E27FC236}">
                <a16:creationId xmlns:a16="http://schemas.microsoft.com/office/drawing/2014/main" id="{24F9DBE1-9D2D-366C-1E42-98680E9F8EBF}"/>
              </a:ext>
            </a:extLst>
          </p:cNvPr>
          <p:cNvSpPr txBox="1"/>
          <p:nvPr/>
        </p:nvSpPr>
        <p:spPr>
          <a:xfrm>
            <a:off x="6301614" y="4975225"/>
            <a:ext cx="478188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a:latin typeface="Calibri"/>
                <a:ea typeface="Calibri"/>
                <a:cs typeface="Calibri"/>
              </a:rPr>
              <a:t>BLAST also records call /jump and return addresses in </a:t>
            </a:r>
            <a:r>
              <a:rPr lang="en-GB" sz="2000" err="1">
                <a:latin typeface="Calibri"/>
                <a:ea typeface="Calibri"/>
                <a:cs typeface="Calibri"/>
              </a:rPr>
              <a:t>CFA</a:t>
            </a:r>
            <a:r>
              <a:rPr lang="en-GB" sz="2000" baseline="-25000" err="1">
                <a:latin typeface="Calibri"/>
                <a:ea typeface="Calibri"/>
                <a:cs typeface="Calibri"/>
              </a:rPr>
              <a:t>Log</a:t>
            </a:r>
            <a:endParaRPr lang="en-GB" sz="2000" baseline="-25000">
              <a:latin typeface="Calibri"/>
              <a:ea typeface="Calibri"/>
              <a:cs typeface="Calibri"/>
            </a:endParaRPr>
          </a:p>
        </p:txBody>
      </p:sp>
      <p:sp>
        <p:nvSpPr>
          <p:cNvPr id="7" name="Footer Placeholder 6">
            <a:extLst>
              <a:ext uri="{FF2B5EF4-FFF2-40B4-BE49-F238E27FC236}">
                <a16:creationId xmlns:a16="http://schemas.microsoft.com/office/drawing/2014/main" id="{3896C72D-DB80-46C9-91E9-7988E32C5D70}"/>
              </a:ext>
            </a:extLst>
          </p:cNvPr>
          <p:cNvSpPr>
            <a:spLocks noGrp="1"/>
          </p:cNvSpPr>
          <p:nvPr>
            <p:ph type="ftr" sz="quarter" idx="11"/>
          </p:nvPr>
        </p:nvSpPr>
        <p:spPr/>
        <p:txBody>
          <a:bodyPr/>
          <a:lstStyle/>
          <a:p>
            <a:r>
              <a:rPr lang="en-US"/>
              <a:t>Control-Flow Attestation</a:t>
            </a:r>
            <a:endParaRPr lang="en-GB"/>
          </a:p>
        </p:txBody>
      </p:sp>
    </p:spTree>
    <p:extLst>
      <p:ext uri="{BB962C8B-B14F-4D97-AF65-F5344CB8AC3E}">
        <p14:creationId xmlns:p14="http://schemas.microsoft.com/office/powerpoint/2010/main" val="2804020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8D5B1-07BD-3020-CF78-60A52CBBB8CD}"/>
              </a:ext>
            </a:extLst>
          </p:cNvPr>
          <p:cNvSpPr>
            <a:spLocks noGrp="1"/>
          </p:cNvSpPr>
          <p:nvPr>
            <p:ph type="title"/>
          </p:nvPr>
        </p:nvSpPr>
        <p:spPr>
          <a:xfrm>
            <a:off x="828040" y="70485"/>
            <a:ext cx="10515600" cy="1325563"/>
          </a:xfrm>
        </p:spPr>
        <p:txBody>
          <a:bodyPr/>
          <a:lstStyle/>
          <a:p>
            <a:pPr algn="ctr"/>
            <a:r>
              <a:rPr lang="en-US" dirty="0">
                <a:latin typeface="Calibri"/>
                <a:ea typeface="Calibri"/>
                <a:cs typeface="Calibri"/>
              </a:rPr>
              <a:t>Workflow for Verification</a:t>
            </a:r>
          </a:p>
        </p:txBody>
      </p:sp>
      <p:sp>
        <p:nvSpPr>
          <p:cNvPr id="3" name="Slide Number Placeholder 2">
            <a:extLst>
              <a:ext uri="{FF2B5EF4-FFF2-40B4-BE49-F238E27FC236}">
                <a16:creationId xmlns:a16="http://schemas.microsoft.com/office/drawing/2014/main" id="{1B71B0BE-59B2-8130-FC3B-D412CA57B47D}"/>
              </a:ext>
            </a:extLst>
          </p:cNvPr>
          <p:cNvSpPr>
            <a:spLocks noGrp="1"/>
          </p:cNvSpPr>
          <p:nvPr>
            <p:ph type="sldNum" sz="quarter" idx="12"/>
          </p:nvPr>
        </p:nvSpPr>
        <p:spPr/>
        <p:txBody>
          <a:bodyPr/>
          <a:lstStyle/>
          <a:p>
            <a:fld id="{330EA680-D336-4FF7-8B7A-9848BB0A1C32}" type="slidenum">
              <a:rPr lang="en-US" smtClean="0">
                <a:latin typeface="Calibri"/>
                <a:ea typeface="Calibri"/>
                <a:cs typeface="Calibri"/>
              </a:rPr>
              <a:t>27</a:t>
            </a:fld>
            <a:endParaRPr lang="en-US">
              <a:latin typeface="Calibri"/>
              <a:ea typeface="Calibri"/>
              <a:cs typeface="Calibri"/>
            </a:endParaRPr>
          </a:p>
        </p:txBody>
      </p:sp>
      <p:pic>
        <p:nvPicPr>
          <p:cNvPr id="6" name="Picture 6" descr="Diagram&#10;&#10;Description automatically generated">
            <a:extLst>
              <a:ext uri="{FF2B5EF4-FFF2-40B4-BE49-F238E27FC236}">
                <a16:creationId xmlns:a16="http://schemas.microsoft.com/office/drawing/2014/main" id="{CC6A5D54-FD6B-5AE0-1B8A-1257B198A824}"/>
              </a:ext>
            </a:extLst>
          </p:cNvPr>
          <p:cNvPicPr>
            <a:picLocks noChangeAspect="1"/>
          </p:cNvPicPr>
          <p:nvPr/>
        </p:nvPicPr>
        <p:blipFill rotWithShape="1">
          <a:blip r:embed="rId2"/>
          <a:srcRect t="7201" r="123"/>
          <a:stretch/>
        </p:blipFill>
        <p:spPr>
          <a:xfrm>
            <a:off x="2016113" y="1860691"/>
            <a:ext cx="8159774" cy="4239900"/>
          </a:xfrm>
          <a:prstGeom prst="rect">
            <a:avLst/>
          </a:prstGeom>
        </p:spPr>
      </p:pic>
      <p:sp>
        <p:nvSpPr>
          <p:cNvPr id="7" name="TextBox 6">
            <a:extLst>
              <a:ext uri="{FF2B5EF4-FFF2-40B4-BE49-F238E27FC236}">
                <a16:creationId xmlns:a16="http://schemas.microsoft.com/office/drawing/2014/main" id="{F573D58E-8821-D8DD-896D-FAEF85B99414}"/>
              </a:ext>
            </a:extLst>
          </p:cNvPr>
          <p:cNvSpPr txBox="1"/>
          <p:nvPr/>
        </p:nvSpPr>
        <p:spPr>
          <a:xfrm>
            <a:off x="2013480" y="1394490"/>
            <a:ext cx="3233812" cy="461665"/>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latin typeface="Calibri"/>
                <a:ea typeface="Calibri"/>
                <a:cs typeface="Calibri"/>
              </a:rPr>
              <a:t>Prover's Device Platform</a:t>
            </a:r>
            <a:endParaRPr lang="en-US" dirty="0"/>
          </a:p>
        </p:txBody>
      </p:sp>
      <p:sp>
        <p:nvSpPr>
          <p:cNvPr id="8" name="TextBox 7">
            <a:extLst>
              <a:ext uri="{FF2B5EF4-FFF2-40B4-BE49-F238E27FC236}">
                <a16:creationId xmlns:a16="http://schemas.microsoft.com/office/drawing/2014/main" id="{70DC17E0-F825-29D0-EBAA-D715340568A5}"/>
              </a:ext>
            </a:extLst>
          </p:cNvPr>
          <p:cNvSpPr txBox="1"/>
          <p:nvPr/>
        </p:nvSpPr>
        <p:spPr>
          <a:xfrm>
            <a:off x="7590551" y="1399026"/>
            <a:ext cx="2599842" cy="461665"/>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latin typeface="Calibri"/>
                <a:ea typeface="Calibri"/>
                <a:cs typeface="Calibri"/>
              </a:rPr>
              <a:t>Verifier</a:t>
            </a:r>
            <a:endParaRPr lang="en-US" dirty="0"/>
          </a:p>
        </p:txBody>
      </p:sp>
      <p:sp>
        <p:nvSpPr>
          <p:cNvPr id="5" name="TextBox 1">
            <a:extLst>
              <a:ext uri="{FF2B5EF4-FFF2-40B4-BE49-F238E27FC236}">
                <a16:creationId xmlns:a16="http://schemas.microsoft.com/office/drawing/2014/main" id="{DA730B25-A595-BA78-F8FF-561E36991944}"/>
              </a:ext>
            </a:extLst>
          </p:cNvPr>
          <p:cNvSpPr txBox="1"/>
          <p:nvPr/>
        </p:nvSpPr>
        <p:spPr>
          <a:xfrm>
            <a:off x="298938" y="6404171"/>
            <a:ext cx="5088288"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Calibri"/>
                <a:ea typeface="Calibri"/>
                <a:cs typeface="Calibri"/>
              </a:rPr>
              <a:t>Whole Program Paths, PLDI, 1999</a:t>
            </a:r>
          </a:p>
        </p:txBody>
      </p:sp>
      <p:sp>
        <p:nvSpPr>
          <p:cNvPr id="4" name="Footer Placeholder 3">
            <a:extLst>
              <a:ext uri="{FF2B5EF4-FFF2-40B4-BE49-F238E27FC236}">
                <a16:creationId xmlns:a16="http://schemas.microsoft.com/office/drawing/2014/main" id="{DC89B184-3373-9062-0078-4B8D51754B26}"/>
              </a:ext>
            </a:extLst>
          </p:cNvPr>
          <p:cNvSpPr>
            <a:spLocks noGrp="1"/>
          </p:cNvSpPr>
          <p:nvPr>
            <p:ph type="ftr" sz="quarter" idx="11"/>
          </p:nvPr>
        </p:nvSpPr>
        <p:spPr/>
        <p:txBody>
          <a:bodyPr/>
          <a:lstStyle/>
          <a:p>
            <a:r>
              <a:rPr lang="en-US"/>
              <a:t>Control-Flow Attestation</a:t>
            </a:r>
            <a:endParaRPr lang="en-GB"/>
          </a:p>
        </p:txBody>
      </p:sp>
    </p:spTree>
    <p:extLst>
      <p:ext uri="{BB962C8B-B14F-4D97-AF65-F5344CB8AC3E}">
        <p14:creationId xmlns:p14="http://schemas.microsoft.com/office/powerpoint/2010/main" val="26647077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37E8F-FE71-131E-25A7-65110CB24348}"/>
              </a:ext>
            </a:extLst>
          </p:cNvPr>
          <p:cNvSpPr>
            <a:spLocks noGrp="1"/>
          </p:cNvSpPr>
          <p:nvPr>
            <p:ph type="title"/>
          </p:nvPr>
        </p:nvSpPr>
        <p:spPr>
          <a:xfrm>
            <a:off x="838200" y="454"/>
            <a:ext cx="10515600" cy="1325563"/>
          </a:xfrm>
        </p:spPr>
        <p:txBody>
          <a:bodyPr/>
          <a:lstStyle/>
          <a:p>
            <a:pPr algn="ctr"/>
            <a:r>
              <a:rPr lang="en-GB" dirty="0">
                <a:latin typeface="Calibri"/>
                <a:ea typeface="Calibri"/>
                <a:cs typeface="Calibri"/>
              </a:rPr>
              <a:t>Experimental Setup</a:t>
            </a:r>
          </a:p>
        </p:txBody>
      </p:sp>
      <p:sp>
        <p:nvSpPr>
          <p:cNvPr id="3" name="Content Placeholder 2">
            <a:extLst>
              <a:ext uri="{FF2B5EF4-FFF2-40B4-BE49-F238E27FC236}">
                <a16:creationId xmlns:a16="http://schemas.microsoft.com/office/drawing/2014/main" id="{04BF62DB-96FC-D724-BC4B-135B56EC6183}"/>
              </a:ext>
            </a:extLst>
          </p:cNvPr>
          <p:cNvSpPr>
            <a:spLocks noGrp="1"/>
          </p:cNvSpPr>
          <p:nvPr>
            <p:ph idx="1"/>
          </p:nvPr>
        </p:nvSpPr>
        <p:spPr/>
        <p:txBody>
          <a:bodyPr vert="horz" lIns="91440" tIns="45720" rIns="91440" bIns="45720" rtlCol="0" anchor="t">
            <a:normAutofit/>
          </a:bodyPr>
          <a:lstStyle/>
          <a:p>
            <a:pPr marL="0" indent="0">
              <a:buNone/>
            </a:pPr>
            <a:r>
              <a:rPr lang="en-GB">
                <a:latin typeface="Calibri"/>
                <a:ea typeface="Calibri"/>
                <a:cs typeface="Calibri"/>
              </a:rPr>
              <a:t>Hardware: Raspberry Pi 3</a:t>
            </a:r>
            <a:endParaRPr lang="en-US">
              <a:latin typeface="Calibri"/>
              <a:ea typeface="Calibri"/>
              <a:cs typeface="Calibri"/>
            </a:endParaRPr>
          </a:p>
          <a:p>
            <a:pPr marL="0" indent="0">
              <a:buNone/>
            </a:pPr>
            <a:r>
              <a:rPr lang="en-GB">
                <a:latin typeface="Calibri"/>
                <a:ea typeface="Calibri"/>
                <a:cs typeface="Calibri"/>
              </a:rPr>
              <a:t>Benchmark: </a:t>
            </a:r>
            <a:r>
              <a:rPr lang="en-GB" err="1">
                <a:latin typeface="Calibri"/>
                <a:ea typeface="Calibri"/>
                <a:cs typeface="Calibri"/>
              </a:rPr>
              <a:t>Embench</a:t>
            </a:r>
            <a:r>
              <a:rPr lang="en-GB">
                <a:latin typeface="Calibri"/>
                <a:ea typeface="Calibri"/>
                <a:cs typeface="Calibri"/>
              </a:rPr>
              <a:t>-IoT</a:t>
            </a:r>
          </a:p>
          <a:p>
            <a:pPr marL="0" indent="0">
              <a:buNone/>
            </a:pPr>
            <a:r>
              <a:rPr lang="en-GB">
                <a:latin typeface="Calibri"/>
                <a:ea typeface="Calibri"/>
                <a:cs typeface="Calibri"/>
              </a:rPr>
              <a:t>Compiler: LLVM 11</a:t>
            </a:r>
          </a:p>
          <a:p>
            <a:pPr marL="0" indent="0">
              <a:buNone/>
            </a:pPr>
            <a:endParaRPr lang="en-GB">
              <a:latin typeface="Calibri"/>
              <a:ea typeface="Calibri"/>
              <a:cs typeface="Calibri"/>
            </a:endParaRPr>
          </a:p>
        </p:txBody>
      </p:sp>
      <p:sp>
        <p:nvSpPr>
          <p:cNvPr id="5" name="Slide Number Placeholder 4">
            <a:extLst>
              <a:ext uri="{FF2B5EF4-FFF2-40B4-BE49-F238E27FC236}">
                <a16:creationId xmlns:a16="http://schemas.microsoft.com/office/drawing/2014/main" id="{EBB576E8-E823-952D-3502-9F0D677EC22A}"/>
              </a:ext>
            </a:extLst>
          </p:cNvPr>
          <p:cNvSpPr>
            <a:spLocks noGrp="1"/>
          </p:cNvSpPr>
          <p:nvPr>
            <p:ph type="sldNum" sz="quarter" idx="12"/>
          </p:nvPr>
        </p:nvSpPr>
        <p:spPr/>
        <p:txBody>
          <a:bodyPr/>
          <a:lstStyle/>
          <a:p>
            <a:fld id="{330EA680-D336-4FF7-8B7A-9848BB0A1C32}" type="slidenum">
              <a:rPr lang="en-GB" smtClean="0">
                <a:latin typeface="Calibri"/>
                <a:ea typeface="Calibri"/>
                <a:cs typeface="Calibri"/>
              </a:rPr>
              <a:t>28</a:t>
            </a:fld>
            <a:endParaRPr lang="en-GB">
              <a:latin typeface="Calibri"/>
              <a:ea typeface="Calibri"/>
              <a:cs typeface="Calibri"/>
            </a:endParaRPr>
          </a:p>
        </p:txBody>
      </p:sp>
      <p:pic>
        <p:nvPicPr>
          <p:cNvPr id="9" name="Picture 5" descr="A green circuit board with many small metal objects&#10;&#10;Description automatically generated">
            <a:extLst>
              <a:ext uri="{FF2B5EF4-FFF2-40B4-BE49-F238E27FC236}">
                <a16:creationId xmlns:a16="http://schemas.microsoft.com/office/drawing/2014/main" id="{72471857-3A2E-58FB-C3F8-FD64F2883BAA}"/>
              </a:ext>
            </a:extLst>
          </p:cNvPr>
          <p:cNvPicPr>
            <a:picLocks noChangeAspect="1"/>
          </p:cNvPicPr>
          <p:nvPr/>
        </p:nvPicPr>
        <p:blipFill>
          <a:blip r:embed="rId3"/>
          <a:stretch>
            <a:fillRect/>
          </a:stretch>
        </p:blipFill>
        <p:spPr>
          <a:xfrm>
            <a:off x="6252015" y="1874809"/>
            <a:ext cx="4276844" cy="2363929"/>
          </a:xfrm>
          <a:prstGeom prst="rect">
            <a:avLst/>
          </a:prstGeom>
        </p:spPr>
      </p:pic>
      <p:pic>
        <p:nvPicPr>
          <p:cNvPr id="10" name="Picture 9" descr="LLVM - Wikipedia">
            <a:extLst>
              <a:ext uri="{FF2B5EF4-FFF2-40B4-BE49-F238E27FC236}">
                <a16:creationId xmlns:a16="http://schemas.microsoft.com/office/drawing/2014/main" id="{3ABBEACC-D712-763A-51FD-82B9D0406C71}"/>
              </a:ext>
            </a:extLst>
          </p:cNvPr>
          <p:cNvPicPr>
            <a:picLocks noChangeAspect="1"/>
          </p:cNvPicPr>
          <p:nvPr/>
        </p:nvPicPr>
        <p:blipFill>
          <a:blip r:embed="rId4"/>
          <a:stretch>
            <a:fillRect/>
          </a:stretch>
        </p:blipFill>
        <p:spPr>
          <a:xfrm>
            <a:off x="8907991" y="4195233"/>
            <a:ext cx="2160059" cy="1346200"/>
          </a:xfrm>
          <a:prstGeom prst="rect">
            <a:avLst/>
          </a:prstGeom>
        </p:spPr>
      </p:pic>
      <p:pic>
        <p:nvPicPr>
          <p:cNvPr id="11" name="Picture 10" descr="Embench">
            <a:extLst>
              <a:ext uri="{FF2B5EF4-FFF2-40B4-BE49-F238E27FC236}">
                <a16:creationId xmlns:a16="http://schemas.microsoft.com/office/drawing/2014/main" id="{9BC0FD7F-3B91-7AAC-8A7A-0965E87CFF6A}"/>
              </a:ext>
            </a:extLst>
          </p:cNvPr>
          <p:cNvPicPr>
            <a:picLocks noChangeAspect="1"/>
          </p:cNvPicPr>
          <p:nvPr/>
        </p:nvPicPr>
        <p:blipFill>
          <a:blip r:embed="rId5"/>
          <a:stretch>
            <a:fillRect/>
          </a:stretch>
        </p:blipFill>
        <p:spPr>
          <a:xfrm>
            <a:off x="5761567" y="4612698"/>
            <a:ext cx="2743198" cy="775854"/>
          </a:xfrm>
          <a:prstGeom prst="rect">
            <a:avLst/>
          </a:prstGeom>
        </p:spPr>
      </p:pic>
      <p:sp>
        <p:nvSpPr>
          <p:cNvPr id="4" name="Footer Placeholder 3">
            <a:extLst>
              <a:ext uri="{FF2B5EF4-FFF2-40B4-BE49-F238E27FC236}">
                <a16:creationId xmlns:a16="http://schemas.microsoft.com/office/drawing/2014/main" id="{23854B69-C9E7-D393-D028-F259D2D59C85}"/>
              </a:ext>
            </a:extLst>
          </p:cNvPr>
          <p:cNvSpPr>
            <a:spLocks noGrp="1"/>
          </p:cNvSpPr>
          <p:nvPr>
            <p:ph type="ftr" sz="quarter" idx="11"/>
          </p:nvPr>
        </p:nvSpPr>
        <p:spPr/>
        <p:txBody>
          <a:bodyPr/>
          <a:lstStyle/>
          <a:p>
            <a:r>
              <a:rPr lang="en-US"/>
              <a:t>Control-Flow Attestation</a:t>
            </a:r>
            <a:endParaRPr lang="en-GB"/>
          </a:p>
        </p:txBody>
      </p:sp>
    </p:spTree>
    <p:extLst>
      <p:ext uri="{BB962C8B-B14F-4D97-AF65-F5344CB8AC3E}">
        <p14:creationId xmlns:p14="http://schemas.microsoft.com/office/powerpoint/2010/main" val="29492481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9F133-3413-CBFA-422F-2CB0B36751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5B194D-911D-895D-F10A-BE3CCA332B04}"/>
              </a:ext>
            </a:extLst>
          </p:cNvPr>
          <p:cNvSpPr>
            <a:spLocks noGrp="1"/>
          </p:cNvSpPr>
          <p:nvPr>
            <p:ph type="title"/>
          </p:nvPr>
        </p:nvSpPr>
        <p:spPr>
          <a:xfrm>
            <a:off x="751390" y="-1407"/>
            <a:ext cx="10515600" cy="1325563"/>
          </a:xfrm>
        </p:spPr>
        <p:txBody>
          <a:bodyPr/>
          <a:lstStyle/>
          <a:p>
            <a:pPr algn="ctr"/>
            <a:r>
              <a:rPr lang="en-US" dirty="0">
                <a:latin typeface="Calibri"/>
                <a:ea typeface="Calibri"/>
                <a:cs typeface="Calibri"/>
              </a:rPr>
              <a:t>Effectiveness of Ball Larus Profiling</a:t>
            </a:r>
          </a:p>
        </p:txBody>
      </p:sp>
      <p:sp>
        <p:nvSpPr>
          <p:cNvPr id="5" name="Slide Number Placeholder 4">
            <a:extLst>
              <a:ext uri="{FF2B5EF4-FFF2-40B4-BE49-F238E27FC236}">
                <a16:creationId xmlns:a16="http://schemas.microsoft.com/office/drawing/2014/main" id="{CC07FA82-6C40-339B-47E7-33C909A2C670}"/>
              </a:ext>
            </a:extLst>
          </p:cNvPr>
          <p:cNvSpPr>
            <a:spLocks noGrp="1"/>
          </p:cNvSpPr>
          <p:nvPr>
            <p:ph type="sldNum" sz="quarter" idx="12"/>
          </p:nvPr>
        </p:nvSpPr>
        <p:spPr/>
        <p:txBody>
          <a:bodyPr/>
          <a:lstStyle/>
          <a:p>
            <a:fld id="{330EA680-D336-4FF7-8B7A-9848BB0A1C32}" type="slidenum">
              <a:rPr lang="en-US" smtClean="0">
                <a:latin typeface="Calibri"/>
                <a:ea typeface="Calibri"/>
                <a:cs typeface="Calibri"/>
              </a:rPr>
              <a:t>29</a:t>
            </a:fld>
            <a:endParaRPr lang="en-US">
              <a:latin typeface="Calibri"/>
              <a:ea typeface="Calibri"/>
              <a:cs typeface="Calibri"/>
            </a:endParaRPr>
          </a:p>
        </p:txBody>
      </p:sp>
      <p:pic>
        <p:nvPicPr>
          <p:cNvPr id="3" name="Picture 5" descr="Chart, bar chart&#10;&#10;Description automatically generated">
            <a:extLst>
              <a:ext uri="{FF2B5EF4-FFF2-40B4-BE49-F238E27FC236}">
                <a16:creationId xmlns:a16="http://schemas.microsoft.com/office/drawing/2014/main" id="{36B19ADD-011A-B819-008C-56D2EEB9E508}"/>
              </a:ext>
            </a:extLst>
          </p:cNvPr>
          <p:cNvPicPr>
            <a:picLocks noChangeAspect="1"/>
          </p:cNvPicPr>
          <p:nvPr/>
        </p:nvPicPr>
        <p:blipFill>
          <a:blip r:embed="rId3"/>
          <a:stretch>
            <a:fillRect/>
          </a:stretch>
        </p:blipFill>
        <p:spPr>
          <a:xfrm>
            <a:off x="1647464" y="1153230"/>
            <a:ext cx="8385856" cy="5207439"/>
          </a:xfrm>
          <a:prstGeom prst="rect">
            <a:avLst/>
          </a:prstGeom>
        </p:spPr>
      </p:pic>
      <p:sp>
        <p:nvSpPr>
          <p:cNvPr id="15" name="Rectangle 14">
            <a:extLst>
              <a:ext uri="{FF2B5EF4-FFF2-40B4-BE49-F238E27FC236}">
                <a16:creationId xmlns:a16="http://schemas.microsoft.com/office/drawing/2014/main" id="{25A13DF8-6D0F-ACD8-78C3-7AAE6E67B25F}"/>
              </a:ext>
            </a:extLst>
          </p:cNvPr>
          <p:cNvSpPr/>
          <p:nvPr/>
        </p:nvSpPr>
        <p:spPr>
          <a:xfrm>
            <a:off x="413794" y="5071400"/>
            <a:ext cx="2849069" cy="119476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000" u="sng">
                <a:solidFill>
                  <a:srgbClr val="000000"/>
                </a:solidFill>
                <a:latin typeface="Calibri"/>
                <a:ea typeface="Calibri"/>
                <a:cs typeface="Calibri"/>
              </a:rPr>
              <a:t>crc32 with inlining</a:t>
            </a:r>
          </a:p>
          <a:p>
            <a:r>
              <a:rPr lang="en-US" sz="2000">
                <a:solidFill>
                  <a:srgbClr val="000000"/>
                </a:solidFill>
                <a:latin typeface="Calibri"/>
                <a:ea typeface="Calibri"/>
                <a:cs typeface="Calibri"/>
              </a:rPr>
              <a:t>BLAST: 348,670,006</a:t>
            </a:r>
            <a:endParaRPr lang="en-US" sz="2000">
              <a:latin typeface="Calibri"/>
              <a:ea typeface="Calibri"/>
              <a:cs typeface="Calibri"/>
            </a:endParaRPr>
          </a:p>
          <a:p>
            <a:r>
              <a:rPr lang="en-US" sz="2000">
                <a:solidFill>
                  <a:srgbClr val="000000"/>
                </a:solidFill>
                <a:latin typeface="Calibri"/>
                <a:ea typeface="Calibri"/>
                <a:cs typeface="Calibri"/>
              </a:rPr>
              <a:t>OAT: 348,840,008</a:t>
            </a:r>
            <a:r>
              <a:rPr lang="en-US" sz="2000">
                <a:latin typeface="Calibri"/>
                <a:ea typeface="Calibri"/>
                <a:cs typeface="Calibri"/>
              </a:rPr>
              <a:t> </a:t>
            </a:r>
          </a:p>
        </p:txBody>
      </p:sp>
      <p:cxnSp>
        <p:nvCxnSpPr>
          <p:cNvPr id="11" name="Straight Arrow Connector 10">
            <a:extLst>
              <a:ext uri="{FF2B5EF4-FFF2-40B4-BE49-F238E27FC236}">
                <a16:creationId xmlns:a16="http://schemas.microsoft.com/office/drawing/2014/main" id="{E5283E46-A8D7-BDE0-151E-740A5C808149}"/>
              </a:ext>
            </a:extLst>
          </p:cNvPr>
          <p:cNvCxnSpPr/>
          <p:nvPr/>
        </p:nvCxnSpPr>
        <p:spPr>
          <a:xfrm flipV="1">
            <a:off x="2822294" y="4542096"/>
            <a:ext cx="6971817" cy="1931"/>
          </a:xfrm>
          <a:prstGeom prst="straightConnector1">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61547C8-D259-5525-B20A-46FA3AEE239F}"/>
              </a:ext>
            </a:extLst>
          </p:cNvPr>
          <p:cNvSpPr txBox="1"/>
          <p:nvPr/>
        </p:nvSpPr>
        <p:spPr>
          <a:xfrm>
            <a:off x="7142335" y="1346605"/>
            <a:ext cx="124553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Calibri"/>
                <a:ea typeface="Calibri"/>
                <a:cs typeface="Calibri"/>
              </a:rPr>
              <a:t>BLAST</a:t>
            </a:r>
          </a:p>
        </p:txBody>
      </p:sp>
      <p:cxnSp>
        <p:nvCxnSpPr>
          <p:cNvPr id="19" name="Straight Arrow Connector 18">
            <a:extLst>
              <a:ext uri="{FF2B5EF4-FFF2-40B4-BE49-F238E27FC236}">
                <a16:creationId xmlns:a16="http://schemas.microsoft.com/office/drawing/2014/main" id="{7980337A-8C42-0E03-4FEE-994C64A4D6F2}"/>
              </a:ext>
            </a:extLst>
          </p:cNvPr>
          <p:cNvCxnSpPr/>
          <p:nvPr/>
        </p:nvCxnSpPr>
        <p:spPr>
          <a:xfrm flipV="1">
            <a:off x="6755878" y="1530872"/>
            <a:ext cx="335666" cy="1930"/>
          </a:xfrm>
          <a:prstGeom prst="straightConnector1">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3C3E7166-1EC3-640E-F6D3-662B4C7052F2}"/>
              </a:ext>
            </a:extLst>
          </p:cNvPr>
          <p:cNvSpPr>
            <a:spLocks noGrp="1"/>
          </p:cNvSpPr>
          <p:nvPr>
            <p:ph type="ftr" sz="quarter" idx="11"/>
          </p:nvPr>
        </p:nvSpPr>
        <p:spPr/>
        <p:txBody>
          <a:bodyPr/>
          <a:lstStyle/>
          <a:p>
            <a:r>
              <a:rPr lang="en-US"/>
              <a:t>Control-Flow Attestation</a:t>
            </a:r>
            <a:endParaRPr lang="en-GB"/>
          </a:p>
        </p:txBody>
      </p:sp>
    </p:spTree>
    <p:extLst>
      <p:ext uri="{BB962C8B-B14F-4D97-AF65-F5344CB8AC3E}">
        <p14:creationId xmlns:p14="http://schemas.microsoft.com/office/powerpoint/2010/main" val="2232617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2CE4C-33CE-5A5F-E3EC-5543C68A41FE}"/>
              </a:ext>
            </a:extLst>
          </p:cNvPr>
          <p:cNvSpPr>
            <a:spLocks noGrp="1"/>
          </p:cNvSpPr>
          <p:nvPr>
            <p:ph type="title"/>
          </p:nvPr>
        </p:nvSpPr>
        <p:spPr>
          <a:xfrm>
            <a:off x="838200" y="454"/>
            <a:ext cx="10515600" cy="1325563"/>
          </a:xfrm>
        </p:spPr>
        <p:txBody>
          <a:bodyPr/>
          <a:lstStyle/>
          <a:p>
            <a:pPr algn="ctr"/>
            <a:r>
              <a:rPr lang="en-GB">
                <a:latin typeface="Calibri"/>
                <a:ea typeface="Calibri"/>
                <a:cs typeface="Calibri"/>
              </a:rPr>
              <a:t>Remote Attestation</a:t>
            </a:r>
            <a:endParaRPr lang="en-US">
              <a:latin typeface="Calibri"/>
              <a:ea typeface="Calibri"/>
              <a:cs typeface="Calibri"/>
            </a:endParaRPr>
          </a:p>
        </p:txBody>
      </p:sp>
      <p:sp>
        <p:nvSpPr>
          <p:cNvPr id="3" name="Content Placeholder 2">
            <a:extLst>
              <a:ext uri="{FF2B5EF4-FFF2-40B4-BE49-F238E27FC236}">
                <a16:creationId xmlns:a16="http://schemas.microsoft.com/office/drawing/2014/main" id="{9E1C7DB1-F108-D1A4-D6D2-144FD1DA94BE}"/>
              </a:ext>
            </a:extLst>
          </p:cNvPr>
          <p:cNvSpPr>
            <a:spLocks noGrp="1"/>
          </p:cNvSpPr>
          <p:nvPr>
            <p:ph idx="1"/>
          </p:nvPr>
        </p:nvSpPr>
        <p:spPr>
          <a:xfrm>
            <a:off x="838200" y="1362983"/>
            <a:ext cx="10515600" cy="4813980"/>
          </a:xfrm>
        </p:spPr>
        <p:txBody>
          <a:bodyPr vert="horz" lIns="91440" tIns="45720" rIns="91440" bIns="45720" rtlCol="0" anchor="t">
            <a:normAutofit/>
          </a:bodyPr>
          <a:lstStyle/>
          <a:p>
            <a:pPr marL="0" indent="0">
              <a:buNone/>
            </a:pPr>
            <a:r>
              <a:rPr lang="en-GB">
                <a:latin typeface="Calibri"/>
                <a:ea typeface="Calibri"/>
                <a:cs typeface="Calibri"/>
              </a:rPr>
              <a:t>Goal: Verify the integrity of software running on a remote device.</a:t>
            </a:r>
          </a:p>
        </p:txBody>
      </p:sp>
      <p:sp>
        <p:nvSpPr>
          <p:cNvPr id="5" name="Slide Number Placeholder 4">
            <a:extLst>
              <a:ext uri="{FF2B5EF4-FFF2-40B4-BE49-F238E27FC236}">
                <a16:creationId xmlns:a16="http://schemas.microsoft.com/office/drawing/2014/main" id="{159058B1-8C52-345A-86AA-0CC28C4A8A06}"/>
              </a:ext>
            </a:extLst>
          </p:cNvPr>
          <p:cNvSpPr>
            <a:spLocks noGrp="1"/>
          </p:cNvSpPr>
          <p:nvPr>
            <p:ph type="sldNum" sz="quarter" idx="12"/>
          </p:nvPr>
        </p:nvSpPr>
        <p:spPr/>
        <p:txBody>
          <a:bodyPr/>
          <a:lstStyle/>
          <a:p>
            <a:fld id="{330EA680-D336-4FF7-8B7A-9848BB0A1C32}" type="slidenum">
              <a:rPr lang="en-US" smtClean="0">
                <a:latin typeface="Calibri"/>
                <a:ea typeface="Calibri"/>
                <a:cs typeface="Calibri"/>
              </a:rPr>
              <a:t>3</a:t>
            </a:fld>
            <a:endParaRPr lang="en-US">
              <a:latin typeface="Calibri"/>
              <a:ea typeface="Calibri"/>
              <a:cs typeface="Calibri"/>
            </a:endParaRPr>
          </a:p>
        </p:txBody>
      </p:sp>
      <p:sp>
        <p:nvSpPr>
          <p:cNvPr id="22" name="TextBox 21">
            <a:extLst>
              <a:ext uri="{FF2B5EF4-FFF2-40B4-BE49-F238E27FC236}">
                <a16:creationId xmlns:a16="http://schemas.microsoft.com/office/drawing/2014/main" id="{06BFA8AF-7ED1-61DF-BF92-DC0C7A0ECE7F}"/>
              </a:ext>
            </a:extLst>
          </p:cNvPr>
          <p:cNvSpPr txBox="1"/>
          <p:nvPr/>
        </p:nvSpPr>
        <p:spPr>
          <a:xfrm>
            <a:off x="7791225" y="2152073"/>
            <a:ext cx="99322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a:latin typeface="Calibri"/>
                <a:ea typeface="Calibri"/>
                <a:cs typeface="Calibri"/>
              </a:rPr>
              <a:t>Prover</a:t>
            </a:r>
          </a:p>
        </p:txBody>
      </p:sp>
      <p:sp>
        <p:nvSpPr>
          <p:cNvPr id="23" name="TextBox 22">
            <a:extLst>
              <a:ext uri="{FF2B5EF4-FFF2-40B4-BE49-F238E27FC236}">
                <a16:creationId xmlns:a16="http://schemas.microsoft.com/office/drawing/2014/main" id="{76C54C00-5B10-6570-4120-2B21B76B63DC}"/>
              </a:ext>
            </a:extLst>
          </p:cNvPr>
          <p:cNvSpPr txBox="1"/>
          <p:nvPr/>
        </p:nvSpPr>
        <p:spPr>
          <a:xfrm>
            <a:off x="3202260" y="2152073"/>
            <a:ext cx="1390880" cy="410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Calibri"/>
                <a:ea typeface="Calibri"/>
                <a:cs typeface="Calibri"/>
              </a:rPr>
              <a:t>Verifier</a:t>
            </a:r>
            <a:endParaRPr lang="en-US" sz="2000" err="1">
              <a:latin typeface="Calibri"/>
              <a:ea typeface="Calibri"/>
              <a:cs typeface="Calibri"/>
            </a:endParaRPr>
          </a:p>
        </p:txBody>
      </p:sp>
      <p:sp>
        <p:nvSpPr>
          <p:cNvPr id="24" name="TextBox 23">
            <a:extLst>
              <a:ext uri="{FF2B5EF4-FFF2-40B4-BE49-F238E27FC236}">
                <a16:creationId xmlns:a16="http://schemas.microsoft.com/office/drawing/2014/main" id="{DF935874-67AB-7682-FB7C-674AA9CDF40A}"/>
              </a:ext>
            </a:extLst>
          </p:cNvPr>
          <p:cNvSpPr txBox="1"/>
          <p:nvPr/>
        </p:nvSpPr>
        <p:spPr>
          <a:xfrm>
            <a:off x="4753244" y="3028890"/>
            <a:ext cx="242608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latin typeface="Calibri"/>
                <a:ea typeface="Calibri"/>
                <a:cs typeface="Calibri"/>
              </a:rPr>
              <a:t>Challenge</a:t>
            </a:r>
          </a:p>
        </p:txBody>
      </p:sp>
      <p:sp>
        <p:nvSpPr>
          <p:cNvPr id="25" name="TextBox 24">
            <a:extLst>
              <a:ext uri="{FF2B5EF4-FFF2-40B4-BE49-F238E27FC236}">
                <a16:creationId xmlns:a16="http://schemas.microsoft.com/office/drawing/2014/main" id="{CF7EC42D-F605-DE25-C33F-F6510891AF9E}"/>
              </a:ext>
            </a:extLst>
          </p:cNvPr>
          <p:cNvSpPr txBox="1"/>
          <p:nvPr/>
        </p:nvSpPr>
        <p:spPr>
          <a:xfrm>
            <a:off x="9339810" y="3735261"/>
            <a:ext cx="264631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latin typeface="Calibri"/>
                <a:ea typeface="Calibri"/>
                <a:cs typeface="Calibri"/>
              </a:rPr>
              <a:t>Measure software state </a:t>
            </a:r>
            <a:endParaRPr lang="en-US">
              <a:latin typeface="Calibri"/>
              <a:ea typeface="Calibri"/>
              <a:cs typeface="Calibri"/>
            </a:endParaRPr>
          </a:p>
          <a:p>
            <a:pPr algn="ctr"/>
            <a:r>
              <a:rPr lang="en-US" sz="2000">
                <a:latin typeface="Calibri"/>
                <a:ea typeface="Calibri"/>
                <a:cs typeface="Calibri"/>
              </a:rPr>
              <a:t>(e.g. hash of binary)</a:t>
            </a:r>
            <a:endParaRPr lang="en-US">
              <a:latin typeface="Calibri"/>
              <a:ea typeface="Calibri"/>
              <a:cs typeface="Calibri"/>
            </a:endParaRPr>
          </a:p>
        </p:txBody>
      </p:sp>
      <p:sp>
        <p:nvSpPr>
          <p:cNvPr id="26" name="TextBox 25">
            <a:extLst>
              <a:ext uri="{FF2B5EF4-FFF2-40B4-BE49-F238E27FC236}">
                <a16:creationId xmlns:a16="http://schemas.microsoft.com/office/drawing/2014/main" id="{F7A5A3A1-11B8-1EE5-28EA-1D8CEE437CDC}"/>
              </a:ext>
            </a:extLst>
          </p:cNvPr>
          <p:cNvSpPr txBox="1"/>
          <p:nvPr/>
        </p:nvSpPr>
        <p:spPr>
          <a:xfrm>
            <a:off x="4753244" y="3811167"/>
            <a:ext cx="243690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Calibri"/>
                <a:ea typeface="Calibri"/>
                <a:cs typeface="Calibri"/>
              </a:rPr>
              <a:t>Authentic Report</a:t>
            </a:r>
          </a:p>
        </p:txBody>
      </p:sp>
      <p:sp>
        <p:nvSpPr>
          <p:cNvPr id="27" name="TextBox 26">
            <a:extLst>
              <a:ext uri="{FF2B5EF4-FFF2-40B4-BE49-F238E27FC236}">
                <a16:creationId xmlns:a16="http://schemas.microsoft.com/office/drawing/2014/main" id="{13FA7ECE-2BD6-33FC-82A0-3651A3C0B063}"/>
              </a:ext>
            </a:extLst>
          </p:cNvPr>
          <p:cNvSpPr txBox="1"/>
          <p:nvPr/>
        </p:nvSpPr>
        <p:spPr>
          <a:xfrm>
            <a:off x="555454" y="4051643"/>
            <a:ext cx="198315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Calibri"/>
                <a:ea typeface="Calibri"/>
                <a:cs typeface="Calibri"/>
              </a:rPr>
              <a:t> Verify report</a:t>
            </a:r>
          </a:p>
        </p:txBody>
      </p:sp>
      <p:pic>
        <p:nvPicPr>
          <p:cNvPr id="28" name="Picture 6" descr="Judge | Wolvesville Wiki | Fandom">
            <a:extLst>
              <a:ext uri="{FF2B5EF4-FFF2-40B4-BE49-F238E27FC236}">
                <a16:creationId xmlns:a16="http://schemas.microsoft.com/office/drawing/2014/main" id="{9351A3D6-B8E7-2EDC-9F13-80F571C2F5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8466" y="2579161"/>
            <a:ext cx="1514998" cy="182815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Chip Images - Free Download on Freepik">
            <a:extLst>
              <a:ext uri="{FF2B5EF4-FFF2-40B4-BE49-F238E27FC236}">
                <a16:creationId xmlns:a16="http://schemas.microsoft.com/office/drawing/2014/main" id="{8356BA54-F86B-21AA-E0EE-77B23C144A6C}"/>
              </a:ext>
            </a:extLst>
          </p:cNvPr>
          <p:cNvPicPr>
            <a:picLocks noChangeAspect="1"/>
          </p:cNvPicPr>
          <p:nvPr/>
        </p:nvPicPr>
        <p:blipFill>
          <a:blip r:embed="rId4"/>
          <a:stretch>
            <a:fillRect/>
          </a:stretch>
        </p:blipFill>
        <p:spPr>
          <a:xfrm>
            <a:off x="7490460" y="2784851"/>
            <a:ext cx="1496786" cy="1442359"/>
          </a:xfrm>
          <a:prstGeom prst="rect">
            <a:avLst/>
          </a:prstGeom>
        </p:spPr>
      </p:pic>
      <p:pic>
        <p:nvPicPr>
          <p:cNvPr id="30" name="Picture 29" descr="Antivirus, chip, data, information ...">
            <a:extLst>
              <a:ext uri="{FF2B5EF4-FFF2-40B4-BE49-F238E27FC236}">
                <a16:creationId xmlns:a16="http://schemas.microsoft.com/office/drawing/2014/main" id="{B827A484-E41E-0CB5-9E33-A41820686FA6}"/>
              </a:ext>
            </a:extLst>
          </p:cNvPr>
          <p:cNvPicPr>
            <a:picLocks noChangeAspect="1"/>
          </p:cNvPicPr>
          <p:nvPr/>
        </p:nvPicPr>
        <p:blipFill>
          <a:blip r:embed="rId5"/>
          <a:stretch>
            <a:fillRect/>
          </a:stretch>
        </p:blipFill>
        <p:spPr>
          <a:xfrm>
            <a:off x="8291240" y="4690532"/>
            <a:ext cx="864054" cy="864054"/>
          </a:xfrm>
          <a:prstGeom prst="rect">
            <a:avLst/>
          </a:prstGeom>
        </p:spPr>
      </p:pic>
      <p:cxnSp>
        <p:nvCxnSpPr>
          <p:cNvPr id="31" name="Curved Connector 30">
            <a:extLst>
              <a:ext uri="{FF2B5EF4-FFF2-40B4-BE49-F238E27FC236}">
                <a16:creationId xmlns:a16="http://schemas.microsoft.com/office/drawing/2014/main" id="{31A7B086-8945-2608-5B95-B6C6C8C2EEAB}"/>
              </a:ext>
            </a:extLst>
          </p:cNvPr>
          <p:cNvCxnSpPr>
            <a:stCxn id="29" idx="3"/>
            <a:endCxn id="30" idx="3"/>
          </p:cNvCxnSpPr>
          <p:nvPr/>
        </p:nvCxnSpPr>
        <p:spPr>
          <a:xfrm>
            <a:off x="8987246" y="3506031"/>
            <a:ext cx="168048" cy="1616528"/>
          </a:xfrm>
          <a:prstGeom prst="curvedConnector3">
            <a:avLst>
              <a:gd name="adj1" fmla="val 236033"/>
            </a:avLst>
          </a:prstGeom>
          <a:ln w="28575">
            <a:tailEnd type="triangle"/>
          </a:ln>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4416B67E-62CC-23F7-4B50-D1ED221DBCFA}"/>
              </a:ext>
            </a:extLst>
          </p:cNvPr>
          <p:cNvSpPr txBox="1"/>
          <p:nvPr/>
        </p:nvSpPr>
        <p:spPr>
          <a:xfrm>
            <a:off x="8238853" y="5617077"/>
            <a:ext cx="1512402" cy="400110"/>
          </a:xfrm>
          <a:prstGeom prst="rect">
            <a:avLst/>
          </a:prstGeom>
          <a:noFill/>
        </p:spPr>
        <p:txBody>
          <a:bodyPr wrap="none" rtlCol="0">
            <a:spAutoFit/>
          </a:bodyPr>
          <a:lstStyle/>
          <a:p>
            <a:r>
              <a:rPr lang="en-US" sz="2000">
                <a:latin typeface="Calibri"/>
                <a:ea typeface="Calibri"/>
                <a:cs typeface="Calibri"/>
              </a:rPr>
              <a:t>Trust Anchor</a:t>
            </a:r>
          </a:p>
        </p:txBody>
      </p:sp>
      <p:cxnSp>
        <p:nvCxnSpPr>
          <p:cNvPr id="33" name="Straight Arrow Connector 32">
            <a:extLst>
              <a:ext uri="{FF2B5EF4-FFF2-40B4-BE49-F238E27FC236}">
                <a16:creationId xmlns:a16="http://schemas.microsoft.com/office/drawing/2014/main" id="{1EE6F1AE-266B-5069-8B99-BCDABE1B9A9F}"/>
              </a:ext>
            </a:extLst>
          </p:cNvPr>
          <p:cNvCxnSpPr>
            <a:cxnSpLocks/>
          </p:cNvCxnSpPr>
          <p:nvPr/>
        </p:nvCxnSpPr>
        <p:spPr>
          <a:xfrm>
            <a:off x="4593004" y="3493239"/>
            <a:ext cx="2586321" cy="2758"/>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9E6E592C-3A98-EE8B-F51A-118EFDDE96A9}"/>
              </a:ext>
            </a:extLst>
          </p:cNvPr>
          <p:cNvCxnSpPr/>
          <p:nvPr/>
        </p:nvCxnSpPr>
        <p:spPr>
          <a:xfrm flipH="1">
            <a:off x="4593004" y="4272832"/>
            <a:ext cx="2634566" cy="0"/>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5" name="Can 34">
            <a:extLst>
              <a:ext uri="{FF2B5EF4-FFF2-40B4-BE49-F238E27FC236}">
                <a16:creationId xmlns:a16="http://schemas.microsoft.com/office/drawing/2014/main" id="{3BCA1E0F-C61C-48D6-006C-C95D02920619}"/>
              </a:ext>
            </a:extLst>
          </p:cNvPr>
          <p:cNvSpPr/>
          <p:nvPr/>
        </p:nvSpPr>
        <p:spPr>
          <a:xfrm>
            <a:off x="1885476" y="4597659"/>
            <a:ext cx="1062990" cy="902970"/>
          </a:xfrm>
          <a:prstGeom prst="can">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latin typeface="Calibri"/>
              <a:ea typeface="Calibri"/>
              <a:cs typeface="Calibri"/>
            </a:endParaRPr>
          </a:p>
        </p:txBody>
      </p:sp>
      <p:cxnSp>
        <p:nvCxnSpPr>
          <p:cNvPr id="36" name="Curved Connector 35">
            <a:extLst>
              <a:ext uri="{FF2B5EF4-FFF2-40B4-BE49-F238E27FC236}">
                <a16:creationId xmlns:a16="http://schemas.microsoft.com/office/drawing/2014/main" id="{9FDF67F4-8EA4-FEF2-804C-C76A3584CF66}"/>
              </a:ext>
            </a:extLst>
          </p:cNvPr>
          <p:cNvCxnSpPr>
            <a:stCxn id="28" idx="1"/>
            <a:endCxn id="35" idx="1"/>
          </p:cNvCxnSpPr>
          <p:nvPr/>
        </p:nvCxnSpPr>
        <p:spPr>
          <a:xfrm rot="10800000" flipV="1">
            <a:off x="2416972" y="3493237"/>
            <a:ext cx="531495" cy="1104421"/>
          </a:xfrm>
          <a:prstGeom prst="curvedConnector2">
            <a:avLst/>
          </a:prstGeom>
          <a:ln w="28575">
            <a:solidFill>
              <a:schemeClr val="accent1"/>
            </a:solidFill>
            <a:tailEnd type="triangle"/>
          </a:ln>
        </p:spPr>
        <p:style>
          <a:lnRef idx="2">
            <a:schemeClr val="accent1"/>
          </a:lnRef>
          <a:fillRef idx="0">
            <a:schemeClr val="accent1"/>
          </a:fillRef>
          <a:effectRef idx="1">
            <a:schemeClr val="accent1"/>
          </a:effectRef>
          <a:fontRef idx="minor">
            <a:schemeClr val="tx1"/>
          </a:fontRef>
        </p:style>
      </p:cxnSp>
      <p:sp>
        <p:nvSpPr>
          <p:cNvPr id="37" name="TextBox 36">
            <a:extLst>
              <a:ext uri="{FF2B5EF4-FFF2-40B4-BE49-F238E27FC236}">
                <a16:creationId xmlns:a16="http://schemas.microsoft.com/office/drawing/2014/main" id="{3093665C-AE2F-B0C2-9472-EBF863A47705}"/>
              </a:ext>
            </a:extLst>
          </p:cNvPr>
          <p:cNvSpPr txBox="1"/>
          <p:nvPr/>
        </p:nvSpPr>
        <p:spPr>
          <a:xfrm>
            <a:off x="963456" y="5554586"/>
            <a:ext cx="2907030" cy="400110"/>
          </a:xfrm>
          <a:prstGeom prst="rect">
            <a:avLst/>
          </a:prstGeom>
          <a:noFill/>
        </p:spPr>
        <p:txBody>
          <a:bodyPr wrap="square" rtlCol="0">
            <a:spAutoFit/>
          </a:bodyPr>
          <a:lstStyle/>
          <a:p>
            <a:r>
              <a:rPr lang="en-US" sz="2000">
                <a:latin typeface="Calibri"/>
                <a:ea typeface="Calibri"/>
                <a:cs typeface="Calibri"/>
              </a:rPr>
              <a:t>Measurement Database</a:t>
            </a:r>
          </a:p>
        </p:txBody>
      </p:sp>
      <p:sp>
        <p:nvSpPr>
          <p:cNvPr id="4" name="Footer Placeholder 3">
            <a:extLst>
              <a:ext uri="{FF2B5EF4-FFF2-40B4-BE49-F238E27FC236}">
                <a16:creationId xmlns:a16="http://schemas.microsoft.com/office/drawing/2014/main" id="{706C237A-46B6-A18B-9704-D8AD8E9AE659}"/>
              </a:ext>
            </a:extLst>
          </p:cNvPr>
          <p:cNvSpPr>
            <a:spLocks noGrp="1"/>
          </p:cNvSpPr>
          <p:nvPr>
            <p:ph type="ftr" sz="quarter" idx="11"/>
          </p:nvPr>
        </p:nvSpPr>
        <p:spPr/>
        <p:txBody>
          <a:bodyPr/>
          <a:lstStyle/>
          <a:p>
            <a:r>
              <a:rPr lang="en-US"/>
              <a:t>Control-Flow Attestation</a:t>
            </a:r>
            <a:endParaRPr lang="en-GB"/>
          </a:p>
        </p:txBody>
      </p:sp>
    </p:spTree>
    <p:extLst>
      <p:ext uri="{BB962C8B-B14F-4D97-AF65-F5344CB8AC3E}">
        <p14:creationId xmlns:p14="http://schemas.microsoft.com/office/powerpoint/2010/main" val="186588870"/>
      </p:ext>
    </p:extLst>
  </p:cSld>
  <p:clrMapOvr>
    <a:masterClrMapping/>
  </p:clrMapOvr>
  <mc:AlternateContent xmlns:mc="http://schemas.openxmlformats.org/markup-compatibility/2006" xmlns:p14="http://schemas.microsoft.com/office/powerpoint/2010/main">
    <mc:Choice Requires="p14">
      <p:transition spd="slow" p14:dur="2000" advTm="63022"/>
    </mc:Choice>
    <mc:Fallback xmlns="">
      <p:transition spd="slow" advTm="63022"/>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3AB1C-BCC1-5575-09C3-678A026A141F}"/>
              </a:ext>
            </a:extLst>
          </p:cNvPr>
          <p:cNvSpPr>
            <a:spLocks noGrp="1"/>
          </p:cNvSpPr>
          <p:nvPr>
            <p:ph type="title"/>
          </p:nvPr>
        </p:nvSpPr>
        <p:spPr>
          <a:xfrm>
            <a:off x="799618" y="-1407"/>
            <a:ext cx="10515600" cy="1325563"/>
          </a:xfrm>
        </p:spPr>
        <p:txBody>
          <a:bodyPr/>
          <a:lstStyle/>
          <a:p>
            <a:pPr algn="ctr"/>
            <a:r>
              <a:rPr lang="en-US" dirty="0">
                <a:latin typeface="Calibri"/>
                <a:ea typeface="Calibri"/>
                <a:cs typeface="Calibri"/>
              </a:rPr>
              <a:t>Performance of BLAST</a:t>
            </a:r>
          </a:p>
        </p:txBody>
      </p:sp>
      <p:sp>
        <p:nvSpPr>
          <p:cNvPr id="5" name="Slide Number Placeholder 4">
            <a:extLst>
              <a:ext uri="{FF2B5EF4-FFF2-40B4-BE49-F238E27FC236}">
                <a16:creationId xmlns:a16="http://schemas.microsoft.com/office/drawing/2014/main" id="{C7DA7687-F224-A507-8B53-1AA9A2A382E6}"/>
              </a:ext>
            </a:extLst>
          </p:cNvPr>
          <p:cNvSpPr>
            <a:spLocks noGrp="1"/>
          </p:cNvSpPr>
          <p:nvPr>
            <p:ph type="sldNum" sz="quarter" idx="12"/>
          </p:nvPr>
        </p:nvSpPr>
        <p:spPr/>
        <p:txBody>
          <a:bodyPr/>
          <a:lstStyle/>
          <a:p>
            <a:fld id="{330EA680-D336-4FF7-8B7A-9848BB0A1C32}" type="slidenum">
              <a:rPr lang="en-US" smtClean="0">
                <a:latin typeface="Calibri"/>
                <a:ea typeface="Calibri"/>
                <a:cs typeface="Calibri"/>
              </a:rPr>
              <a:t>30</a:t>
            </a:fld>
            <a:endParaRPr lang="en-US">
              <a:latin typeface="Calibri"/>
              <a:ea typeface="Calibri"/>
              <a:cs typeface="Calibri"/>
            </a:endParaRPr>
          </a:p>
        </p:txBody>
      </p:sp>
      <p:pic>
        <p:nvPicPr>
          <p:cNvPr id="4" name="Picture 3">
            <a:extLst>
              <a:ext uri="{FF2B5EF4-FFF2-40B4-BE49-F238E27FC236}">
                <a16:creationId xmlns:a16="http://schemas.microsoft.com/office/drawing/2014/main" id="{4B5FA528-54FC-9EA6-84EC-F491E1384290}"/>
              </a:ext>
            </a:extLst>
          </p:cNvPr>
          <p:cNvPicPr>
            <a:picLocks noChangeAspect="1"/>
          </p:cNvPicPr>
          <p:nvPr/>
        </p:nvPicPr>
        <p:blipFill>
          <a:blip r:embed="rId3"/>
          <a:stretch>
            <a:fillRect/>
          </a:stretch>
        </p:blipFill>
        <p:spPr>
          <a:xfrm>
            <a:off x="2028099" y="1322715"/>
            <a:ext cx="8058385" cy="5021128"/>
          </a:xfrm>
          <a:prstGeom prst="rect">
            <a:avLst/>
          </a:prstGeom>
        </p:spPr>
      </p:pic>
      <p:sp>
        <p:nvSpPr>
          <p:cNvPr id="3" name="Footer Placeholder 2">
            <a:extLst>
              <a:ext uri="{FF2B5EF4-FFF2-40B4-BE49-F238E27FC236}">
                <a16:creationId xmlns:a16="http://schemas.microsoft.com/office/drawing/2014/main" id="{FBB12241-879A-F829-790C-0A453D9F7207}"/>
              </a:ext>
            </a:extLst>
          </p:cNvPr>
          <p:cNvSpPr>
            <a:spLocks noGrp="1"/>
          </p:cNvSpPr>
          <p:nvPr>
            <p:ph type="ftr" sz="quarter" idx="11"/>
          </p:nvPr>
        </p:nvSpPr>
        <p:spPr/>
        <p:txBody>
          <a:bodyPr/>
          <a:lstStyle/>
          <a:p>
            <a:r>
              <a:rPr lang="en-US"/>
              <a:t>Control-Flow Attestation</a:t>
            </a:r>
            <a:endParaRPr lang="en-GB"/>
          </a:p>
        </p:txBody>
      </p:sp>
    </p:spTree>
    <p:extLst>
      <p:ext uri="{BB962C8B-B14F-4D97-AF65-F5344CB8AC3E}">
        <p14:creationId xmlns:p14="http://schemas.microsoft.com/office/powerpoint/2010/main" val="26237440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E0C60-C09D-DE82-4F0F-6F4E4FBDDC1A}"/>
              </a:ext>
            </a:extLst>
          </p:cNvPr>
          <p:cNvSpPr>
            <a:spLocks noGrp="1"/>
          </p:cNvSpPr>
          <p:nvPr>
            <p:ph type="title"/>
          </p:nvPr>
        </p:nvSpPr>
        <p:spPr>
          <a:xfrm>
            <a:off x="826477" y="1710"/>
            <a:ext cx="10515600" cy="1325563"/>
          </a:xfrm>
        </p:spPr>
        <p:txBody>
          <a:bodyPr/>
          <a:lstStyle/>
          <a:p>
            <a:pPr algn="ctr"/>
            <a:r>
              <a:rPr lang="en-US" dirty="0">
                <a:latin typeface="Calibri"/>
                <a:ea typeface="Calibri Light"/>
                <a:cs typeface="Arial"/>
              </a:rPr>
              <a:t>Runtime Overhead Breakdown</a:t>
            </a:r>
          </a:p>
        </p:txBody>
      </p:sp>
      <p:sp>
        <p:nvSpPr>
          <p:cNvPr id="5" name="Slide Number Placeholder 4">
            <a:extLst>
              <a:ext uri="{FF2B5EF4-FFF2-40B4-BE49-F238E27FC236}">
                <a16:creationId xmlns:a16="http://schemas.microsoft.com/office/drawing/2014/main" id="{7532561B-A670-8820-E603-71485B8A509E}"/>
              </a:ext>
            </a:extLst>
          </p:cNvPr>
          <p:cNvSpPr>
            <a:spLocks noGrp="1"/>
          </p:cNvSpPr>
          <p:nvPr>
            <p:ph type="sldNum" sz="quarter" idx="12"/>
          </p:nvPr>
        </p:nvSpPr>
        <p:spPr/>
        <p:txBody>
          <a:bodyPr/>
          <a:lstStyle/>
          <a:p>
            <a:fld id="{330EA680-D336-4FF7-8B7A-9848BB0A1C32}" type="slidenum">
              <a:rPr lang="en-US" smtClean="0"/>
              <a:t>31</a:t>
            </a:fld>
            <a:endParaRPr lang="en-US"/>
          </a:p>
        </p:txBody>
      </p:sp>
      <p:pic>
        <p:nvPicPr>
          <p:cNvPr id="6" name="Picture 6" descr="Diagram&#10;&#10;Description automatically generated">
            <a:extLst>
              <a:ext uri="{FF2B5EF4-FFF2-40B4-BE49-F238E27FC236}">
                <a16:creationId xmlns:a16="http://schemas.microsoft.com/office/drawing/2014/main" id="{C91238DF-AD0F-3C6F-2E21-C0480764A69A}"/>
              </a:ext>
            </a:extLst>
          </p:cNvPr>
          <p:cNvPicPr>
            <a:picLocks noChangeAspect="1"/>
          </p:cNvPicPr>
          <p:nvPr/>
        </p:nvPicPr>
        <p:blipFill rotWithShape="1">
          <a:blip r:embed="rId3"/>
          <a:srcRect l="1485" t="1786" r="792" b="2183"/>
          <a:stretch/>
        </p:blipFill>
        <p:spPr>
          <a:xfrm>
            <a:off x="1126606" y="1453237"/>
            <a:ext cx="9910000" cy="4858336"/>
          </a:xfrm>
          <a:prstGeom prst="rect">
            <a:avLst/>
          </a:prstGeom>
        </p:spPr>
      </p:pic>
      <p:sp>
        <p:nvSpPr>
          <p:cNvPr id="3" name="Footer Placeholder 2">
            <a:extLst>
              <a:ext uri="{FF2B5EF4-FFF2-40B4-BE49-F238E27FC236}">
                <a16:creationId xmlns:a16="http://schemas.microsoft.com/office/drawing/2014/main" id="{D5985954-F719-800F-C69A-4CF7D0FEE135}"/>
              </a:ext>
            </a:extLst>
          </p:cNvPr>
          <p:cNvSpPr>
            <a:spLocks noGrp="1"/>
          </p:cNvSpPr>
          <p:nvPr>
            <p:ph type="ftr" sz="quarter" idx="11"/>
          </p:nvPr>
        </p:nvSpPr>
        <p:spPr/>
        <p:txBody>
          <a:bodyPr/>
          <a:lstStyle/>
          <a:p>
            <a:r>
              <a:rPr lang="en-US"/>
              <a:t>Control-Flow Attestation</a:t>
            </a:r>
            <a:endParaRPr lang="en-GB"/>
          </a:p>
        </p:txBody>
      </p:sp>
    </p:spTree>
    <p:extLst>
      <p:ext uri="{BB962C8B-B14F-4D97-AF65-F5344CB8AC3E}">
        <p14:creationId xmlns:p14="http://schemas.microsoft.com/office/powerpoint/2010/main" val="10206736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E5202-C67B-8247-4201-B8CA58645386}"/>
              </a:ext>
            </a:extLst>
          </p:cNvPr>
          <p:cNvSpPr>
            <a:spLocks noGrp="1"/>
          </p:cNvSpPr>
          <p:nvPr>
            <p:ph type="title"/>
          </p:nvPr>
        </p:nvSpPr>
        <p:spPr/>
        <p:txBody>
          <a:bodyPr/>
          <a:lstStyle/>
          <a:p>
            <a:r>
              <a:rPr lang="en-GB" dirty="0"/>
              <a:t>Summary</a:t>
            </a:r>
          </a:p>
        </p:txBody>
      </p:sp>
      <p:sp>
        <p:nvSpPr>
          <p:cNvPr id="3" name="Content Placeholder 2">
            <a:extLst>
              <a:ext uri="{FF2B5EF4-FFF2-40B4-BE49-F238E27FC236}">
                <a16:creationId xmlns:a16="http://schemas.microsoft.com/office/drawing/2014/main" id="{16D19201-7A7A-6C98-01FC-F8A004E22DD4}"/>
              </a:ext>
            </a:extLst>
          </p:cNvPr>
          <p:cNvSpPr>
            <a:spLocks noGrp="1"/>
          </p:cNvSpPr>
          <p:nvPr>
            <p:ph idx="1"/>
          </p:nvPr>
        </p:nvSpPr>
        <p:spPr/>
        <p:txBody>
          <a:bodyPr vert="horz" lIns="91440" tIns="45720" rIns="91440" bIns="45720" rtlCol="0" anchor="t">
            <a:normAutofit/>
          </a:bodyPr>
          <a:lstStyle/>
          <a:p>
            <a:r>
              <a:rPr lang="en-GB" dirty="0"/>
              <a:t>Identified performance bottlenecks: frequent TEE domain switch and sub-optimal path measurement</a:t>
            </a:r>
          </a:p>
          <a:p>
            <a:endParaRPr lang="en-GB" dirty="0"/>
          </a:p>
          <a:p>
            <a:r>
              <a:rPr lang="en-GB" dirty="0"/>
              <a:t>Buffered measurements locally in REE to reduce TEE switches.</a:t>
            </a:r>
          </a:p>
          <a:p>
            <a:endParaRPr lang="en-GB" dirty="0"/>
          </a:p>
          <a:p>
            <a:r>
              <a:rPr lang="en-GB" dirty="0"/>
              <a:t>Adapted Ball Larus Path Profiling for CFA measurements.</a:t>
            </a:r>
          </a:p>
          <a:p>
            <a:endParaRPr lang="en-GB" dirty="0"/>
          </a:p>
        </p:txBody>
      </p:sp>
      <p:sp>
        <p:nvSpPr>
          <p:cNvPr id="4" name="Footer Placeholder 3">
            <a:extLst>
              <a:ext uri="{FF2B5EF4-FFF2-40B4-BE49-F238E27FC236}">
                <a16:creationId xmlns:a16="http://schemas.microsoft.com/office/drawing/2014/main" id="{C0CC1CD4-906F-D8C5-865E-73129E494AD3}"/>
              </a:ext>
            </a:extLst>
          </p:cNvPr>
          <p:cNvSpPr>
            <a:spLocks noGrp="1"/>
          </p:cNvSpPr>
          <p:nvPr>
            <p:ph type="ftr" sz="quarter" idx="11"/>
          </p:nvPr>
        </p:nvSpPr>
        <p:spPr/>
        <p:txBody>
          <a:bodyPr/>
          <a:lstStyle/>
          <a:p>
            <a:r>
              <a:rPr lang="en-US"/>
              <a:t>Control-Flow Attestation</a:t>
            </a:r>
          </a:p>
        </p:txBody>
      </p:sp>
      <p:sp>
        <p:nvSpPr>
          <p:cNvPr id="5" name="Slide Number Placeholder 4">
            <a:extLst>
              <a:ext uri="{FF2B5EF4-FFF2-40B4-BE49-F238E27FC236}">
                <a16:creationId xmlns:a16="http://schemas.microsoft.com/office/drawing/2014/main" id="{1FACF1B7-D295-4EA9-ECD3-38A40795D0C0}"/>
              </a:ext>
            </a:extLst>
          </p:cNvPr>
          <p:cNvSpPr>
            <a:spLocks noGrp="1"/>
          </p:cNvSpPr>
          <p:nvPr>
            <p:ph type="sldNum" sz="quarter" idx="12"/>
          </p:nvPr>
        </p:nvSpPr>
        <p:spPr/>
        <p:txBody>
          <a:bodyPr/>
          <a:lstStyle/>
          <a:p>
            <a:fld id="{330EA680-D336-4FF7-8B7A-9848BB0A1C32}" type="slidenum">
              <a:rPr lang="en-US" smtClean="0"/>
              <a:t>32</a:t>
            </a:fld>
            <a:endParaRPr lang="en-US"/>
          </a:p>
        </p:txBody>
      </p:sp>
      <p:sp>
        <p:nvSpPr>
          <p:cNvPr id="7" name="TextBox 6">
            <a:extLst>
              <a:ext uri="{FF2B5EF4-FFF2-40B4-BE49-F238E27FC236}">
                <a16:creationId xmlns:a16="http://schemas.microsoft.com/office/drawing/2014/main" id="{F7348031-E57C-DC22-8EDC-CC3A74455F64}"/>
              </a:ext>
            </a:extLst>
          </p:cNvPr>
          <p:cNvSpPr txBox="1"/>
          <p:nvPr/>
        </p:nvSpPr>
        <p:spPr>
          <a:xfrm>
            <a:off x="836407" y="4977189"/>
            <a:ext cx="10507701" cy="954107"/>
          </a:xfrm>
          <a:prstGeom prst="rect">
            <a:avLst/>
          </a:prstGeom>
          <a:solidFill>
            <a:schemeClr val="tx2">
              <a:lumMod val="10000"/>
              <a:lumOff val="9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800" b="1" dirty="0">
                <a:latin typeface="Calibri"/>
                <a:ea typeface="Calibri"/>
                <a:cs typeface="Segoe UI"/>
              </a:rPr>
              <a:t>Conclusion: BLAST enables whole program attestation with ~67% overhead -- two orders of magnitude faster than prior methods.</a:t>
            </a:r>
          </a:p>
        </p:txBody>
      </p:sp>
    </p:spTree>
    <p:extLst>
      <p:ext uri="{BB962C8B-B14F-4D97-AF65-F5344CB8AC3E}">
        <p14:creationId xmlns:p14="http://schemas.microsoft.com/office/powerpoint/2010/main" val="17355295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9610C-25B2-C5F2-2592-E4BE7D0A98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A41B1C-1223-921E-A2A8-FF380AEAACC5}"/>
              </a:ext>
            </a:extLst>
          </p:cNvPr>
          <p:cNvSpPr>
            <a:spLocks noGrp="1"/>
          </p:cNvSpPr>
          <p:nvPr>
            <p:ph type="title"/>
          </p:nvPr>
        </p:nvSpPr>
        <p:spPr>
          <a:xfrm>
            <a:off x="838200" y="454"/>
            <a:ext cx="10515600" cy="1325563"/>
          </a:xfrm>
        </p:spPr>
        <p:txBody>
          <a:bodyPr/>
          <a:lstStyle/>
          <a:p>
            <a:pPr algn="ctr"/>
            <a:r>
              <a:rPr lang="en-GB" dirty="0">
                <a:latin typeface="Calibri"/>
                <a:ea typeface="Calibri"/>
                <a:cs typeface="Calibri"/>
              </a:rPr>
              <a:t>Research Gap</a:t>
            </a:r>
          </a:p>
        </p:txBody>
      </p:sp>
      <p:sp>
        <p:nvSpPr>
          <p:cNvPr id="7" name="Rectangle 6">
            <a:extLst>
              <a:ext uri="{FF2B5EF4-FFF2-40B4-BE49-F238E27FC236}">
                <a16:creationId xmlns:a16="http://schemas.microsoft.com/office/drawing/2014/main" id="{92F92FEA-0F75-900B-95A2-EB3A4161D028}"/>
              </a:ext>
            </a:extLst>
          </p:cNvPr>
          <p:cNvSpPr/>
          <p:nvPr/>
        </p:nvSpPr>
        <p:spPr>
          <a:xfrm>
            <a:off x="1743983" y="4172449"/>
            <a:ext cx="3395245" cy="584198"/>
          </a:xfrm>
          <a:prstGeom prst="rect">
            <a:avLst/>
          </a:prstGeom>
          <a:solidFill>
            <a:schemeClr val="accent6">
              <a:lumMod val="20000"/>
              <a:lumOff val="80000"/>
            </a:schemeClr>
          </a:solidFill>
          <a:ln w="28575">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a:solidFill>
                  <a:schemeClr val="tx1"/>
                </a:solidFill>
                <a:latin typeface="Calibri"/>
                <a:ea typeface="Calibri Light"/>
                <a:cs typeface="Arial"/>
              </a:rPr>
              <a:t>Secure Monitor</a:t>
            </a:r>
          </a:p>
        </p:txBody>
      </p:sp>
      <p:sp>
        <p:nvSpPr>
          <p:cNvPr id="13" name="Rectangle 12">
            <a:extLst>
              <a:ext uri="{FF2B5EF4-FFF2-40B4-BE49-F238E27FC236}">
                <a16:creationId xmlns:a16="http://schemas.microsoft.com/office/drawing/2014/main" id="{4E6DC94A-3D25-DD30-04C8-C06BF45F2C15}"/>
              </a:ext>
            </a:extLst>
          </p:cNvPr>
          <p:cNvSpPr/>
          <p:nvPr/>
        </p:nvSpPr>
        <p:spPr>
          <a:xfrm>
            <a:off x="3575657" y="3275361"/>
            <a:ext cx="1546057" cy="613942"/>
          </a:xfrm>
          <a:prstGeom prst="rect">
            <a:avLst/>
          </a:prstGeom>
          <a:solidFill>
            <a:schemeClr val="accent6">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a:solidFill>
                  <a:schemeClr val="tx1"/>
                </a:solidFill>
                <a:latin typeface="Calibri"/>
                <a:ea typeface="Calibri Light"/>
                <a:cs typeface="Arial"/>
              </a:rPr>
              <a:t>TEE OS</a:t>
            </a:r>
          </a:p>
        </p:txBody>
      </p:sp>
      <p:pic>
        <p:nvPicPr>
          <p:cNvPr id="32" name="Picture 31" descr="A red devil face with horns and tail&#10;&#10;Description automatically generated">
            <a:extLst>
              <a:ext uri="{FF2B5EF4-FFF2-40B4-BE49-F238E27FC236}">
                <a16:creationId xmlns:a16="http://schemas.microsoft.com/office/drawing/2014/main" id="{F6ACA0E4-2AA0-1672-E488-B8FB1513CB95}"/>
              </a:ext>
            </a:extLst>
          </p:cNvPr>
          <p:cNvPicPr>
            <a:picLocks noChangeAspect="1"/>
          </p:cNvPicPr>
          <p:nvPr/>
        </p:nvPicPr>
        <p:blipFill>
          <a:blip r:embed="rId3"/>
          <a:stretch>
            <a:fillRect/>
          </a:stretch>
        </p:blipFill>
        <p:spPr>
          <a:xfrm>
            <a:off x="1744373" y="3454684"/>
            <a:ext cx="449179" cy="444166"/>
          </a:xfrm>
          <a:prstGeom prst="rect">
            <a:avLst/>
          </a:prstGeom>
        </p:spPr>
      </p:pic>
      <p:sp>
        <p:nvSpPr>
          <p:cNvPr id="4" name="Rectangle 3">
            <a:extLst>
              <a:ext uri="{FF2B5EF4-FFF2-40B4-BE49-F238E27FC236}">
                <a16:creationId xmlns:a16="http://schemas.microsoft.com/office/drawing/2014/main" id="{0CA4FDC2-0754-3B07-4214-0FA1272E43E2}"/>
              </a:ext>
            </a:extLst>
          </p:cNvPr>
          <p:cNvSpPr/>
          <p:nvPr/>
        </p:nvSpPr>
        <p:spPr>
          <a:xfrm>
            <a:off x="3575656" y="2486624"/>
            <a:ext cx="1526005" cy="580522"/>
          </a:xfrm>
          <a:prstGeom prst="rect">
            <a:avLst/>
          </a:prstGeom>
          <a:solidFill>
            <a:schemeClr val="accent6">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a:solidFill>
                  <a:schemeClr val="tx1"/>
                </a:solidFill>
                <a:latin typeface="Calibri"/>
                <a:ea typeface="Calibri Light"/>
                <a:cs typeface="Arial"/>
              </a:rPr>
              <a:t>Trusted Apps</a:t>
            </a:r>
          </a:p>
        </p:txBody>
      </p:sp>
      <p:sp>
        <p:nvSpPr>
          <p:cNvPr id="5" name="Rectangle 4">
            <a:extLst>
              <a:ext uri="{FF2B5EF4-FFF2-40B4-BE49-F238E27FC236}">
                <a16:creationId xmlns:a16="http://schemas.microsoft.com/office/drawing/2014/main" id="{48980358-6219-4ED8-5652-DF50779D83D5}"/>
              </a:ext>
            </a:extLst>
          </p:cNvPr>
          <p:cNvSpPr/>
          <p:nvPr/>
        </p:nvSpPr>
        <p:spPr>
          <a:xfrm>
            <a:off x="2305656" y="3288728"/>
            <a:ext cx="757321" cy="593891"/>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a:solidFill>
                  <a:schemeClr val="tx1"/>
                </a:solidFill>
                <a:latin typeface="Calibri"/>
                <a:ea typeface="Calibri Light"/>
                <a:cs typeface="Arial"/>
              </a:rPr>
              <a:t>App</a:t>
            </a:r>
          </a:p>
        </p:txBody>
      </p:sp>
      <p:sp>
        <p:nvSpPr>
          <p:cNvPr id="31" name="TextBox 30">
            <a:extLst>
              <a:ext uri="{FF2B5EF4-FFF2-40B4-BE49-F238E27FC236}">
                <a16:creationId xmlns:a16="http://schemas.microsoft.com/office/drawing/2014/main" id="{C3543F01-EFB3-DF58-4727-B52D9EE5A07B}"/>
              </a:ext>
            </a:extLst>
          </p:cNvPr>
          <p:cNvSpPr txBox="1"/>
          <p:nvPr/>
        </p:nvSpPr>
        <p:spPr>
          <a:xfrm>
            <a:off x="1526275" y="2012699"/>
            <a:ext cx="377751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000" b="1">
                <a:latin typeface="Calibri"/>
                <a:ea typeface="Calibri"/>
                <a:cs typeface="Calibri"/>
              </a:rPr>
              <a:t>REE                         TEE</a:t>
            </a:r>
            <a:endParaRPr lang="en-US" sz="2000" b="1">
              <a:latin typeface="Calibri"/>
              <a:ea typeface="Calibri"/>
              <a:cs typeface="Calibri"/>
            </a:endParaRPr>
          </a:p>
        </p:txBody>
      </p:sp>
      <p:sp>
        <p:nvSpPr>
          <p:cNvPr id="37" name="Rectangle 36">
            <a:extLst>
              <a:ext uri="{FF2B5EF4-FFF2-40B4-BE49-F238E27FC236}">
                <a16:creationId xmlns:a16="http://schemas.microsoft.com/office/drawing/2014/main" id="{C0E87BD6-C95D-B476-C712-4A2A96B32361}"/>
              </a:ext>
            </a:extLst>
          </p:cNvPr>
          <p:cNvSpPr/>
          <p:nvPr/>
        </p:nvSpPr>
        <p:spPr>
          <a:xfrm>
            <a:off x="1532959" y="2006014"/>
            <a:ext cx="3782836" cy="2875208"/>
          </a:xfrm>
          <a:prstGeom prst="rect">
            <a:avLst/>
          </a:prstGeom>
          <a:noFill/>
          <a:ln>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Calibri"/>
              <a:ea typeface="Calibri"/>
              <a:cs typeface="Calibri"/>
            </a:endParaRPr>
          </a:p>
        </p:txBody>
      </p:sp>
      <p:cxnSp>
        <p:nvCxnSpPr>
          <p:cNvPr id="39" name="Straight Arrow Connector 38">
            <a:extLst>
              <a:ext uri="{FF2B5EF4-FFF2-40B4-BE49-F238E27FC236}">
                <a16:creationId xmlns:a16="http://schemas.microsoft.com/office/drawing/2014/main" id="{EDA20A70-2D73-14D0-A448-99E3ABCA2879}"/>
              </a:ext>
            </a:extLst>
          </p:cNvPr>
          <p:cNvCxnSpPr/>
          <p:nvPr/>
        </p:nvCxnSpPr>
        <p:spPr>
          <a:xfrm flipV="1">
            <a:off x="1512906" y="3999012"/>
            <a:ext cx="3796219" cy="5348"/>
          </a:xfrm>
          <a:prstGeom prst="straightConnector1">
            <a:avLst/>
          </a:prstGeom>
          <a:ln>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32100BB1-ECCB-641A-5B30-84C07B040690}"/>
              </a:ext>
            </a:extLst>
          </p:cNvPr>
          <p:cNvCxnSpPr/>
          <p:nvPr/>
        </p:nvCxnSpPr>
        <p:spPr>
          <a:xfrm>
            <a:off x="3382956" y="2017991"/>
            <a:ext cx="14705" cy="2015775"/>
          </a:xfrm>
          <a:prstGeom prst="straightConnector1">
            <a:avLst/>
          </a:prstGeom>
          <a:ln>
            <a:solidFill>
              <a:schemeClr val="tx1"/>
            </a:solidFill>
            <a:prstDash val="sysDot"/>
          </a:ln>
        </p:spPr>
        <p:style>
          <a:lnRef idx="2">
            <a:schemeClr val="accent1"/>
          </a:lnRef>
          <a:fillRef idx="0">
            <a:schemeClr val="accent1"/>
          </a:fillRef>
          <a:effectRef idx="1">
            <a:schemeClr val="accent1"/>
          </a:effectRef>
          <a:fontRef idx="minor">
            <a:schemeClr val="tx1"/>
          </a:fontRef>
        </p:style>
      </p:cxnSp>
      <p:sp>
        <p:nvSpPr>
          <p:cNvPr id="40" name="Rectangle 39">
            <a:extLst>
              <a:ext uri="{FF2B5EF4-FFF2-40B4-BE49-F238E27FC236}">
                <a16:creationId xmlns:a16="http://schemas.microsoft.com/office/drawing/2014/main" id="{3459FE19-3669-5601-4D66-463B061528D3}"/>
              </a:ext>
            </a:extLst>
          </p:cNvPr>
          <p:cNvSpPr/>
          <p:nvPr/>
        </p:nvSpPr>
        <p:spPr>
          <a:xfrm>
            <a:off x="6828121" y="4152128"/>
            <a:ext cx="3395245" cy="584198"/>
          </a:xfrm>
          <a:prstGeom prst="rect">
            <a:avLst/>
          </a:prstGeom>
          <a:solidFill>
            <a:schemeClr val="accent6">
              <a:lumMod val="20000"/>
              <a:lumOff val="80000"/>
            </a:schemeClr>
          </a:solidFill>
          <a:ln w="28575">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a:solidFill>
                  <a:schemeClr val="tx1"/>
                </a:solidFill>
                <a:latin typeface="Calibri"/>
                <a:ea typeface="Calibri Light"/>
                <a:cs typeface="Arial"/>
              </a:rPr>
              <a:t>Secure Monitor</a:t>
            </a:r>
          </a:p>
        </p:txBody>
      </p:sp>
      <p:sp>
        <p:nvSpPr>
          <p:cNvPr id="41" name="Rectangle 40">
            <a:extLst>
              <a:ext uri="{FF2B5EF4-FFF2-40B4-BE49-F238E27FC236}">
                <a16:creationId xmlns:a16="http://schemas.microsoft.com/office/drawing/2014/main" id="{4E7B3481-7C90-043D-B932-A19F4DB12422}"/>
              </a:ext>
            </a:extLst>
          </p:cNvPr>
          <p:cNvSpPr/>
          <p:nvPr/>
        </p:nvSpPr>
        <p:spPr>
          <a:xfrm>
            <a:off x="8659796" y="3255040"/>
            <a:ext cx="1546057" cy="613942"/>
          </a:xfrm>
          <a:prstGeom prst="rect">
            <a:avLst/>
          </a:prstGeom>
          <a:solidFill>
            <a:schemeClr val="accent6">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a:solidFill>
                  <a:schemeClr val="tx1"/>
                </a:solidFill>
                <a:latin typeface="Calibri"/>
                <a:ea typeface="Calibri Light"/>
                <a:cs typeface="Arial"/>
              </a:rPr>
              <a:t>TEE OS</a:t>
            </a:r>
          </a:p>
        </p:txBody>
      </p:sp>
      <p:pic>
        <p:nvPicPr>
          <p:cNvPr id="42" name="Picture 41" descr="A red devil face with horns and tail&#10;&#10;Description automatically generated">
            <a:extLst>
              <a:ext uri="{FF2B5EF4-FFF2-40B4-BE49-F238E27FC236}">
                <a16:creationId xmlns:a16="http://schemas.microsoft.com/office/drawing/2014/main" id="{EF4E0D55-0A4D-9B90-D33E-A629BC75255C}"/>
              </a:ext>
            </a:extLst>
          </p:cNvPr>
          <p:cNvPicPr>
            <a:picLocks noChangeAspect="1"/>
          </p:cNvPicPr>
          <p:nvPr/>
        </p:nvPicPr>
        <p:blipFill>
          <a:blip r:embed="rId3"/>
          <a:stretch>
            <a:fillRect/>
          </a:stretch>
        </p:blipFill>
        <p:spPr>
          <a:xfrm>
            <a:off x="6728249" y="2605521"/>
            <a:ext cx="449179" cy="444166"/>
          </a:xfrm>
          <a:prstGeom prst="rect">
            <a:avLst/>
          </a:prstGeom>
        </p:spPr>
      </p:pic>
      <p:sp>
        <p:nvSpPr>
          <p:cNvPr id="43" name="Rectangle 42">
            <a:extLst>
              <a:ext uri="{FF2B5EF4-FFF2-40B4-BE49-F238E27FC236}">
                <a16:creationId xmlns:a16="http://schemas.microsoft.com/office/drawing/2014/main" id="{61F7FC86-EE06-A6E0-8688-098F22B54F31}"/>
              </a:ext>
            </a:extLst>
          </p:cNvPr>
          <p:cNvSpPr/>
          <p:nvPr/>
        </p:nvSpPr>
        <p:spPr>
          <a:xfrm>
            <a:off x="8659794" y="2466303"/>
            <a:ext cx="1526005" cy="580522"/>
          </a:xfrm>
          <a:prstGeom prst="rect">
            <a:avLst/>
          </a:prstGeom>
          <a:solidFill>
            <a:schemeClr val="accent6">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a:solidFill>
                  <a:schemeClr val="tx1"/>
                </a:solidFill>
                <a:latin typeface="Calibri"/>
                <a:ea typeface="Calibri Light"/>
                <a:cs typeface="Arial"/>
              </a:rPr>
              <a:t>Trusted Apps</a:t>
            </a:r>
          </a:p>
        </p:txBody>
      </p:sp>
      <p:sp>
        <p:nvSpPr>
          <p:cNvPr id="44" name="Rectangle 43">
            <a:extLst>
              <a:ext uri="{FF2B5EF4-FFF2-40B4-BE49-F238E27FC236}">
                <a16:creationId xmlns:a16="http://schemas.microsoft.com/office/drawing/2014/main" id="{2EE9B215-F9B6-5A90-35D5-568E5F2E90A7}"/>
              </a:ext>
            </a:extLst>
          </p:cNvPr>
          <p:cNvSpPr/>
          <p:nvPr/>
        </p:nvSpPr>
        <p:spPr>
          <a:xfrm>
            <a:off x="7276163" y="2466302"/>
            <a:ext cx="757321" cy="580522"/>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a:solidFill>
                  <a:schemeClr val="tx1"/>
                </a:solidFill>
                <a:latin typeface="Calibri"/>
                <a:ea typeface="Calibri Light"/>
                <a:cs typeface="Arial"/>
              </a:rPr>
              <a:t>App</a:t>
            </a:r>
          </a:p>
        </p:txBody>
      </p:sp>
      <p:sp>
        <p:nvSpPr>
          <p:cNvPr id="46" name="Rectangle 45">
            <a:extLst>
              <a:ext uri="{FF2B5EF4-FFF2-40B4-BE49-F238E27FC236}">
                <a16:creationId xmlns:a16="http://schemas.microsoft.com/office/drawing/2014/main" id="{4213ECDA-8A17-05FD-F892-39C6A56F5E2B}"/>
              </a:ext>
            </a:extLst>
          </p:cNvPr>
          <p:cNvSpPr/>
          <p:nvPr/>
        </p:nvSpPr>
        <p:spPr>
          <a:xfrm>
            <a:off x="6617097" y="1985693"/>
            <a:ext cx="3782836" cy="2875208"/>
          </a:xfrm>
          <a:prstGeom prst="rect">
            <a:avLst/>
          </a:prstGeom>
          <a:noFill/>
          <a:ln>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Calibri"/>
              <a:ea typeface="Calibri"/>
              <a:cs typeface="Calibri"/>
            </a:endParaRPr>
          </a:p>
        </p:txBody>
      </p:sp>
      <p:cxnSp>
        <p:nvCxnSpPr>
          <p:cNvPr id="47" name="Straight Arrow Connector 46">
            <a:extLst>
              <a:ext uri="{FF2B5EF4-FFF2-40B4-BE49-F238E27FC236}">
                <a16:creationId xmlns:a16="http://schemas.microsoft.com/office/drawing/2014/main" id="{56518BE1-ED97-AAE4-BB27-BD0BE9ABA485}"/>
              </a:ext>
            </a:extLst>
          </p:cNvPr>
          <p:cNvCxnSpPr>
            <a:cxnSpLocks/>
          </p:cNvCxnSpPr>
          <p:nvPr/>
        </p:nvCxnSpPr>
        <p:spPr>
          <a:xfrm flipV="1">
            <a:off x="6597045" y="3978691"/>
            <a:ext cx="3796219" cy="5348"/>
          </a:xfrm>
          <a:prstGeom prst="straightConnector1">
            <a:avLst/>
          </a:prstGeom>
          <a:ln>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48" name="Straight Arrow Connector 47">
            <a:extLst>
              <a:ext uri="{FF2B5EF4-FFF2-40B4-BE49-F238E27FC236}">
                <a16:creationId xmlns:a16="http://schemas.microsoft.com/office/drawing/2014/main" id="{F972F50A-3761-0FAF-D8CC-947C9E03C5B0}"/>
              </a:ext>
            </a:extLst>
          </p:cNvPr>
          <p:cNvCxnSpPr>
            <a:cxnSpLocks/>
          </p:cNvCxnSpPr>
          <p:nvPr/>
        </p:nvCxnSpPr>
        <p:spPr>
          <a:xfrm>
            <a:off x="8467095" y="1997670"/>
            <a:ext cx="14705" cy="2015775"/>
          </a:xfrm>
          <a:prstGeom prst="straightConnector1">
            <a:avLst/>
          </a:prstGeom>
          <a:ln>
            <a:solidFill>
              <a:schemeClr val="tx1"/>
            </a:solidFill>
            <a:prstDash val="sysDot"/>
          </a:ln>
        </p:spPr>
        <p:style>
          <a:lnRef idx="2">
            <a:schemeClr val="accent1"/>
          </a:lnRef>
          <a:fillRef idx="0">
            <a:schemeClr val="accent1"/>
          </a:fillRef>
          <a:effectRef idx="1">
            <a:schemeClr val="accent1"/>
          </a:effectRef>
          <a:fontRef idx="minor">
            <a:schemeClr val="tx1"/>
          </a:fontRef>
        </p:style>
      </p:cxnSp>
      <p:sp>
        <p:nvSpPr>
          <p:cNvPr id="49" name="Rectangle 48">
            <a:extLst>
              <a:ext uri="{FF2B5EF4-FFF2-40B4-BE49-F238E27FC236}">
                <a16:creationId xmlns:a16="http://schemas.microsoft.com/office/drawing/2014/main" id="{3AD02AC1-06F3-DFFA-691E-08917AB6C654}"/>
              </a:ext>
            </a:extLst>
          </p:cNvPr>
          <p:cNvSpPr/>
          <p:nvPr/>
        </p:nvSpPr>
        <p:spPr>
          <a:xfrm>
            <a:off x="6828321" y="3255040"/>
            <a:ext cx="1546057" cy="613942"/>
          </a:xfrm>
          <a:prstGeom prst="rect">
            <a:avLst/>
          </a:prstGeom>
          <a:solidFill>
            <a:schemeClr val="accent6">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a:solidFill>
                  <a:schemeClr val="tx1"/>
                </a:solidFill>
                <a:latin typeface="Calibri"/>
                <a:ea typeface="Calibri Light"/>
                <a:cs typeface="Arial"/>
              </a:rPr>
              <a:t>REE OS</a:t>
            </a:r>
          </a:p>
        </p:txBody>
      </p:sp>
      <p:sp>
        <p:nvSpPr>
          <p:cNvPr id="50" name="TextBox 49">
            <a:extLst>
              <a:ext uri="{FF2B5EF4-FFF2-40B4-BE49-F238E27FC236}">
                <a16:creationId xmlns:a16="http://schemas.microsoft.com/office/drawing/2014/main" id="{3698AD7E-997B-1785-8E09-59DB3C439DD5}"/>
              </a:ext>
            </a:extLst>
          </p:cNvPr>
          <p:cNvSpPr txBox="1"/>
          <p:nvPr/>
        </p:nvSpPr>
        <p:spPr>
          <a:xfrm>
            <a:off x="6603730" y="1999062"/>
            <a:ext cx="377751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000" b="1">
                <a:latin typeface="Calibri"/>
                <a:ea typeface="Calibri"/>
                <a:cs typeface="Calibri"/>
              </a:rPr>
              <a:t>REE                         TEE</a:t>
            </a:r>
            <a:endParaRPr lang="en-US" sz="2000" b="1">
              <a:latin typeface="Calibri"/>
              <a:ea typeface="Calibri"/>
              <a:cs typeface="Calibri"/>
            </a:endParaRPr>
          </a:p>
        </p:txBody>
      </p:sp>
      <p:sp>
        <p:nvSpPr>
          <p:cNvPr id="51" name="TextBox 50">
            <a:extLst>
              <a:ext uri="{FF2B5EF4-FFF2-40B4-BE49-F238E27FC236}">
                <a16:creationId xmlns:a16="http://schemas.microsoft.com/office/drawing/2014/main" id="{C8646B81-37C7-BF95-4251-C8DD58DB28DC}"/>
              </a:ext>
            </a:extLst>
          </p:cNvPr>
          <p:cNvSpPr txBox="1"/>
          <p:nvPr/>
        </p:nvSpPr>
        <p:spPr>
          <a:xfrm>
            <a:off x="1534318" y="1542165"/>
            <a:ext cx="3772090" cy="400110"/>
          </a:xfrm>
          <a:prstGeom prst="rect">
            <a:avLst/>
          </a:prstGeom>
          <a:solidFill>
            <a:schemeClr val="bg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000" b="1">
                <a:latin typeface="Calibri"/>
                <a:ea typeface="Calibri"/>
                <a:cs typeface="Calibri"/>
              </a:rPr>
              <a:t>Bare-Metal Setting</a:t>
            </a:r>
            <a:endParaRPr lang="en-US" b="1">
              <a:latin typeface="Calibri"/>
              <a:ea typeface="Calibri"/>
              <a:cs typeface="Calibri"/>
            </a:endParaRPr>
          </a:p>
        </p:txBody>
      </p:sp>
      <p:sp>
        <p:nvSpPr>
          <p:cNvPr id="52" name="TextBox 51">
            <a:extLst>
              <a:ext uri="{FF2B5EF4-FFF2-40B4-BE49-F238E27FC236}">
                <a16:creationId xmlns:a16="http://schemas.microsoft.com/office/drawing/2014/main" id="{053B018A-5A40-C9F5-8610-7B21AFCAE23F}"/>
              </a:ext>
            </a:extLst>
          </p:cNvPr>
          <p:cNvSpPr txBox="1"/>
          <p:nvPr/>
        </p:nvSpPr>
        <p:spPr>
          <a:xfrm>
            <a:off x="6598405" y="1541897"/>
            <a:ext cx="3805511" cy="400110"/>
          </a:xfrm>
          <a:prstGeom prst="rect">
            <a:avLst/>
          </a:prstGeom>
          <a:solidFill>
            <a:schemeClr val="bg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000" b="1">
                <a:latin typeface="Calibri"/>
                <a:ea typeface="Calibri"/>
                <a:cs typeface="Calibri"/>
              </a:rPr>
              <a:t>Non-Bare-Metal Setting</a:t>
            </a:r>
            <a:endParaRPr lang="en-US" b="1">
              <a:latin typeface="Calibri"/>
              <a:ea typeface="Calibri"/>
              <a:cs typeface="Calibri"/>
            </a:endParaRPr>
          </a:p>
        </p:txBody>
      </p:sp>
      <p:sp>
        <p:nvSpPr>
          <p:cNvPr id="6" name="TextBox 5">
            <a:extLst>
              <a:ext uri="{FF2B5EF4-FFF2-40B4-BE49-F238E27FC236}">
                <a16:creationId xmlns:a16="http://schemas.microsoft.com/office/drawing/2014/main" id="{24483B6A-84AA-F320-94EF-DF4E29FAE9BC}"/>
              </a:ext>
            </a:extLst>
          </p:cNvPr>
          <p:cNvSpPr txBox="1"/>
          <p:nvPr/>
        </p:nvSpPr>
        <p:spPr>
          <a:xfrm>
            <a:off x="1139321" y="5037358"/>
            <a:ext cx="4401709" cy="830997"/>
          </a:xfrm>
          <a:prstGeom prst="rect">
            <a:avLst/>
          </a:prstGeom>
          <a:solidFill>
            <a:schemeClr val="tx2">
              <a:lumMod val="10000"/>
              <a:lumOff val="9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dirty="0">
                <a:latin typeface="Calibri"/>
                <a:ea typeface="Calibri"/>
                <a:cs typeface="Segoe UI"/>
              </a:rPr>
              <a:t>Bare-metal CFA assumes full trust in TEE only.</a:t>
            </a:r>
            <a:endParaRPr lang="en-GB" sz="2400" dirty="0">
              <a:latin typeface="Calibri"/>
              <a:ea typeface="Calibri"/>
              <a:cs typeface="Calibri"/>
            </a:endParaRPr>
          </a:p>
        </p:txBody>
      </p:sp>
      <p:sp>
        <p:nvSpPr>
          <p:cNvPr id="8" name="TextBox 7">
            <a:extLst>
              <a:ext uri="{FF2B5EF4-FFF2-40B4-BE49-F238E27FC236}">
                <a16:creationId xmlns:a16="http://schemas.microsoft.com/office/drawing/2014/main" id="{71420120-D075-14F7-347E-2C84A38D5231}"/>
              </a:ext>
            </a:extLst>
          </p:cNvPr>
          <p:cNvSpPr txBox="1"/>
          <p:nvPr/>
        </p:nvSpPr>
        <p:spPr>
          <a:xfrm>
            <a:off x="6051163" y="5030882"/>
            <a:ext cx="5222567" cy="830997"/>
          </a:xfrm>
          <a:prstGeom prst="rect">
            <a:avLst/>
          </a:prstGeom>
          <a:solidFill>
            <a:schemeClr val="tx2">
              <a:lumMod val="10000"/>
              <a:lumOff val="9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latin typeface="Calibri"/>
                <a:ea typeface="Calibri"/>
                <a:cs typeface="Segoe UI"/>
              </a:rPr>
              <a:t>Non-bare-metal CFA trusts REE OS (this is risky).</a:t>
            </a:r>
            <a:endParaRPr lang="en-GB" sz="2400">
              <a:latin typeface="Calibri"/>
              <a:ea typeface="Calibri"/>
              <a:cs typeface="Calibri"/>
            </a:endParaRPr>
          </a:p>
        </p:txBody>
      </p:sp>
      <p:sp>
        <p:nvSpPr>
          <p:cNvPr id="9" name="Slide Number Placeholder 8">
            <a:extLst>
              <a:ext uri="{FF2B5EF4-FFF2-40B4-BE49-F238E27FC236}">
                <a16:creationId xmlns:a16="http://schemas.microsoft.com/office/drawing/2014/main" id="{561FE09A-03B9-E40F-0962-349D8AD104F7}"/>
              </a:ext>
            </a:extLst>
          </p:cNvPr>
          <p:cNvSpPr>
            <a:spLocks noGrp="1"/>
          </p:cNvSpPr>
          <p:nvPr>
            <p:ph type="sldNum" sz="quarter" idx="12"/>
          </p:nvPr>
        </p:nvSpPr>
        <p:spPr/>
        <p:txBody>
          <a:bodyPr/>
          <a:lstStyle/>
          <a:p>
            <a:fld id="{330EA680-D336-4FF7-8B7A-9848BB0A1C32}" type="slidenum">
              <a:rPr lang="en-GB" smtClean="0">
                <a:latin typeface="Calibri"/>
                <a:ea typeface="Calibri"/>
                <a:cs typeface="Calibri"/>
              </a:rPr>
              <a:t>33</a:t>
            </a:fld>
            <a:endParaRPr lang="en-GB">
              <a:latin typeface="Calibri"/>
              <a:ea typeface="Calibri"/>
              <a:cs typeface="Calibri"/>
            </a:endParaRPr>
          </a:p>
        </p:txBody>
      </p:sp>
      <p:sp>
        <p:nvSpPr>
          <p:cNvPr id="3" name="Footer Placeholder 2">
            <a:extLst>
              <a:ext uri="{FF2B5EF4-FFF2-40B4-BE49-F238E27FC236}">
                <a16:creationId xmlns:a16="http://schemas.microsoft.com/office/drawing/2014/main" id="{3605117A-1373-B3AE-22AA-206A1581C867}"/>
              </a:ext>
            </a:extLst>
          </p:cNvPr>
          <p:cNvSpPr>
            <a:spLocks noGrp="1"/>
          </p:cNvSpPr>
          <p:nvPr>
            <p:ph type="ftr" sz="quarter" idx="11"/>
          </p:nvPr>
        </p:nvSpPr>
        <p:spPr/>
        <p:txBody>
          <a:bodyPr/>
          <a:lstStyle/>
          <a:p>
            <a:r>
              <a:rPr lang="en-US"/>
              <a:t>Control-Flow Attestation</a:t>
            </a:r>
            <a:endParaRPr lang="en-GB"/>
          </a:p>
        </p:txBody>
      </p:sp>
    </p:spTree>
    <p:extLst>
      <p:ext uri="{BB962C8B-B14F-4D97-AF65-F5344CB8AC3E}">
        <p14:creationId xmlns:p14="http://schemas.microsoft.com/office/powerpoint/2010/main" val="33812918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C36335-2FAB-310E-3F77-FBCF75AC33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B8DB54-FF4B-04D1-5AB4-39A616613FE1}"/>
              </a:ext>
            </a:extLst>
          </p:cNvPr>
          <p:cNvSpPr>
            <a:spLocks noGrp="1"/>
          </p:cNvSpPr>
          <p:nvPr>
            <p:ph type="title"/>
          </p:nvPr>
        </p:nvSpPr>
        <p:spPr>
          <a:xfrm>
            <a:off x="827314" y="454"/>
            <a:ext cx="10515600" cy="1325563"/>
          </a:xfrm>
        </p:spPr>
        <p:txBody>
          <a:bodyPr>
            <a:normAutofit/>
          </a:bodyPr>
          <a:lstStyle/>
          <a:p>
            <a:pPr algn="ctr"/>
            <a:r>
              <a:rPr lang="en-GB">
                <a:latin typeface="Calibri"/>
                <a:ea typeface="Calibri"/>
                <a:cs typeface="Calibri"/>
              </a:rPr>
              <a:t>The Risk of Trusting the REE OS in CFA</a:t>
            </a:r>
            <a:endParaRPr lang="en-US"/>
          </a:p>
        </p:txBody>
      </p:sp>
      <p:sp>
        <p:nvSpPr>
          <p:cNvPr id="35" name="TextBox 34">
            <a:extLst>
              <a:ext uri="{FF2B5EF4-FFF2-40B4-BE49-F238E27FC236}">
                <a16:creationId xmlns:a16="http://schemas.microsoft.com/office/drawing/2014/main" id="{BF983E15-1A8D-6E06-1D6E-6E11D874982F}"/>
              </a:ext>
            </a:extLst>
          </p:cNvPr>
          <p:cNvSpPr txBox="1"/>
          <p:nvPr/>
        </p:nvSpPr>
        <p:spPr>
          <a:xfrm>
            <a:off x="559735" y="1684262"/>
            <a:ext cx="11070053" cy="523220"/>
          </a:xfrm>
          <a:prstGeom prst="rect">
            <a:avLst/>
          </a:prstGeom>
          <a:solidFill>
            <a:schemeClr val="bg1"/>
          </a:solidFill>
          <a:ln>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800" b="1">
                <a:latin typeface="Calibri"/>
                <a:ea typeface="Calibri"/>
                <a:cs typeface="Calibri"/>
              </a:rPr>
              <a:t>If REE OS is Compromised, CFA cannot be trusted.</a:t>
            </a:r>
          </a:p>
        </p:txBody>
      </p:sp>
      <p:sp>
        <p:nvSpPr>
          <p:cNvPr id="6" name="TextBox 5">
            <a:extLst>
              <a:ext uri="{FF2B5EF4-FFF2-40B4-BE49-F238E27FC236}">
                <a16:creationId xmlns:a16="http://schemas.microsoft.com/office/drawing/2014/main" id="{5E76679D-48DB-885C-4090-DD39F1642DF3}"/>
              </a:ext>
            </a:extLst>
          </p:cNvPr>
          <p:cNvSpPr txBox="1"/>
          <p:nvPr/>
        </p:nvSpPr>
        <p:spPr>
          <a:xfrm>
            <a:off x="549493" y="2304683"/>
            <a:ext cx="508970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latin typeface="Calibri"/>
                <a:ea typeface="Calibri"/>
                <a:cs typeface="Calibri"/>
              </a:rPr>
              <a:t> Write-Protect the App Binary</a:t>
            </a:r>
            <a:endParaRPr lang="en-US">
              <a:latin typeface="Calibri"/>
              <a:ea typeface="Calibri"/>
              <a:cs typeface="Calibri"/>
            </a:endParaRPr>
          </a:p>
        </p:txBody>
      </p:sp>
      <p:sp>
        <p:nvSpPr>
          <p:cNvPr id="8" name="TextBox 7">
            <a:extLst>
              <a:ext uri="{FF2B5EF4-FFF2-40B4-BE49-F238E27FC236}">
                <a16:creationId xmlns:a16="http://schemas.microsoft.com/office/drawing/2014/main" id="{30D82C56-BDFD-B952-4320-708708A26793}"/>
              </a:ext>
            </a:extLst>
          </p:cNvPr>
          <p:cNvSpPr txBox="1"/>
          <p:nvPr/>
        </p:nvSpPr>
        <p:spPr>
          <a:xfrm>
            <a:off x="6380048" y="2304682"/>
            <a:ext cx="508970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latin typeface="Calibri"/>
                <a:ea typeface="Calibri"/>
                <a:cs typeface="Calibri"/>
              </a:rPr>
              <a:t>Secure Communication with TEE</a:t>
            </a:r>
            <a:endParaRPr lang="en-US">
              <a:latin typeface="Calibri"/>
              <a:ea typeface="Calibri"/>
              <a:cs typeface="Calibri"/>
            </a:endParaRPr>
          </a:p>
        </p:txBody>
      </p:sp>
      <p:sp>
        <p:nvSpPr>
          <p:cNvPr id="10" name="TextBox 9">
            <a:extLst>
              <a:ext uri="{FF2B5EF4-FFF2-40B4-BE49-F238E27FC236}">
                <a16:creationId xmlns:a16="http://schemas.microsoft.com/office/drawing/2014/main" id="{64F60D05-0E49-4306-9B64-A0A86B5C0FC6}"/>
              </a:ext>
            </a:extLst>
          </p:cNvPr>
          <p:cNvSpPr txBox="1"/>
          <p:nvPr/>
        </p:nvSpPr>
        <p:spPr>
          <a:xfrm>
            <a:off x="542688" y="4027870"/>
            <a:ext cx="569521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latin typeface="Calibri"/>
                <a:ea typeface="Calibri"/>
                <a:cs typeface="Calibri"/>
              </a:rPr>
              <a:t>Integrity of State During Interrupts</a:t>
            </a:r>
            <a:endParaRPr lang="en-US">
              <a:latin typeface="Calibri"/>
              <a:ea typeface="Calibri"/>
              <a:cs typeface="Calibri"/>
            </a:endParaRPr>
          </a:p>
        </p:txBody>
      </p:sp>
      <p:sp>
        <p:nvSpPr>
          <p:cNvPr id="12" name="TextBox 11">
            <a:extLst>
              <a:ext uri="{FF2B5EF4-FFF2-40B4-BE49-F238E27FC236}">
                <a16:creationId xmlns:a16="http://schemas.microsoft.com/office/drawing/2014/main" id="{2870652B-13AB-8F94-FBDD-2C3E47BFC40A}"/>
              </a:ext>
            </a:extLst>
          </p:cNvPr>
          <p:cNvSpPr txBox="1"/>
          <p:nvPr/>
        </p:nvSpPr>
        <p:spPr>
          <a:xfrm>
            <a:off x="6380047" y="4048279"/>
            <a:ext cx="508970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latin typeface="Calibri"/>
                <a:ea typeface="Calibri"/>
                <a:cs typeface="Calibri"/>
              </a:rPr>
              <a:t>      Integrity of </a:t>
            </a:r>
            <a:r>
              <a:rPr lang="en-GB" sz="2400" err="1">
                <a:latin typeface="Calibri"/>
                <a:ea typeface="Calibri"/>
                <a:cs typeface="Calibri"/>
              </a:rPr>
              <a:t>CFA</a:t>
            </a:r>
            <a:r>
              <a:rPr lang="en-GB" sz="2400" baseline="-25000" err="1">
                <a:latin typeface="Calibri"/>
                <a:ea typeface="Calibri"/>
                <a:cs typeface="Calibri"/>
              </a:rPr>
              <a:t>Log</a:t>
            </a:r>
            <a:endParaRPr lang="en-GB" sz="2400" baseline="-25000">
              <a:latin typeface="Calibri"/>
              <a:ea typeface="Calibri"/>
              <a:cs typeface="Calibri"/>
            </a:endParaRPr>
          </a:p>
        </p:txBody>
      </p:sp>
      <p:sp>
        <p:nvSpPr>
          <p:cNvPr id="5" name="TextBox 4">
            <a:extLst>
              <a:ext uri="{FF2B5EF4-FFF2-40B4-BE49-F238E27FC236}">
                <a16:creationId xmlns:a16="http://schemas.microsoft.com/office/drawing/2014/main" id="{132216E2-0775-B7E8-D89B-62B92D774680}"/>
              </a:ext>
            </a:extLst>
          </p:cNvPr>
          <p:cNvSpPr txBox="1"/>
          <p:nvPr/>
        </p:nvSpPr>
        <p:spPr>
          <a:xfrm>
            <a:off x="798243" y="3188186"/>
            <a:ext cx="5076935" cy="461665"/>
          </a:xfrm>
          <a:prstGeom prst="rect">
            <a:avLst/>
          </a:prstGeom>
          <a:solidFill>
            <a:schemeClr val="bg1"/>
          </a:solidFill>
          <a:ln>
            <a:solidFill>
              <a:schemeClr val="tx1">
                <a:lumMod val="50000"/>
                <a:lumOff val="5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err="1">
                <a:solidFill>
                  <a:srgbClr val="0070C0"/>
                </a:solidFill>
                <a:latin typeface="Calibri"/>
                <a:ea typeface="Calibri"/>
                <a:cs typeface="Arial"/>
              </a:rPr>
              <a:t>msr</a:t>
            </a:r>
            <a:r>
              <a:rPr lang="en-US" sz="2400">
                <a:latin typeface="Calibri"/>
                <a:ea typeface="Calibri"/>
                <a:cs typeface="Arial"/>
              </a:rPr>
              <a:t> SCTRL_EL1, x0  </a:t>
            </a:r>
            <a:r>
              <a:rPr lang="en-US" sz="2400">
                <a:solidFill>
                  <a:srgbClr val="FF0000"/>
                </a:solidFill>
                <a:latin typeface="Calibri"/>
                <a:ea typeface="Calibri"/>
                <a:cs typeface="Arial"/>
              </a:rPr>
              <a:t>// Reset WXN bit</a:t>
            </a:r>
            <a:endParaRPr lang="en-GB" sz="2400">
              <a:solidFill>
                <a:srgbClr val="FF0000"/>
              </a:solidFill>
              <a:latin typeface="Calibri"/>
              <a:ea typeface="Calibri"/>
              <a:cs typeface="Calibri"/>
            </a:endParaRPr>
          </a:p>
        </p:txBody>
      </p:sp>
      <p:sp>
        <p:nvSpPr>
          <p:cNvPr id="7" name="Rectangle 6">
            <a:extLst>
              <a:ext uri="{FF2B5EF4-FFF2-40B4-BE49-F238E27FC236}">
                <a16:creationId xmlns:a16="http://schemas.microsoft.com/office/drawing/2014/main" id="{A7307968-CD68-2ED7-0CD5-B36CD9604D63}"/>
              </a:ext>
            </a:extLst>
          </p:cNvPr>
          <p:cNvSpPr/>
          <p:nvPr/>
        </p:nvSpPr>
        <p:spPr>
          <a:xfrm>
            <a:off x="6427880" y="3054414"/>
            <a:ext cx="1078287" cy="70388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a:solidFill>
                  <a:schemeClr val="tx1"/>
                </a:solidFill>
                <a:latin typeface="Calibri"/>
                <a:ea typeface="Calibri"/>
                <a:cs typeface="Calibri"/>
              </a:rPr>
              <a:t>App</a:t>
            </a:r>
          </a:p>
        </p:txBody>
      </p:sp>
      <p:sp>
        <p:nvSpPr>
          <p:cNvPr id="9" name="Rectangle 8">
            <a:extLst>
              <a:ext uri="{FF2B5EF4-FFF2-40B4-BE49-F238E27FC236}">
                <a16:creationId xmlns:a16="http://schemas.microsoft.com/office/drawing/2014/main" id="{4F12258C-C00E-11F8-7F7D-98FD8C8315C6}"/>
              </a:ext>
            </a:extLst>
          </p:cNvPr>
          <p:cNvSpPr/>
          <p:nvPr/>
        </p:nvSpPr>
        <p:spPr>
          <a:xfrm>
            <a:off x="8387309" y="3054413"/>
            <a:ext cx="1078287" cy="70388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400">
                <a:solidFill>
                  <a:srgbClr val="FF0000"/>
                </a:solidFill>
                <a:latin typeface="Calibri"/>
                <a:ea typeface="Calibri"/>
                <a:cs typeface="Calibri"/>
              </a:rPr>
              <a:t>REE OS</a:t>
            </a:r>
          </a:p>
        </p:txBody>
      </p:sp>
      <p:sp>
        <p:nvSpPr>
          <p:cNvPr id="11" name="Rectangle 10">
            <a:extLst>
              <a:ext uri="{FF2B5EF4-FFF2-40B4-BE49-F238E27FC236}">
                <a16:creationId xmlns:a16="http://schemas.microsoft.com/office/drawing/2014/main" id="{CAD6E6BA-F2B5-153A-DFD6-D91574010140}"/>
              </a:ext>
            </a:extLst>
          </p:cNvPr>
          <p:cNvSpPr/>
          <p:nvPr/>
        </p:nvSpPr>
        <p:spPr>
          <a:xfrm>
            <a:off x="10353541" y="3054413"/>
            <a:ext cx="1078287" cy="70388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400">
                <a:solidFill>
                  <a:schemeClr val="accent3"/>
                </a:solidFill>
                <a:latin typeface="Calibri"/>
                <a:ea typeface="Calibri"/>
                <a:cs typeface="Calibri"/>
              </a:rPr>
              <a:t>TEE</a:t>
            </a:r>
          </a:p>
        </p:txBody>
      </p:sp>
      <p:cxnSp>
        <p:nvCxnSpPr>
          <p:cNvPr id="16" name="Straight Arrow Connector 15">
            <a:extLst>
              <a:ext uri="{FF2B5EF4-FFF2-40B4-BE49-F238E27FC236}">
                <a16:creationId xmlns:a16="http://schemas.microsoft.com/office/drawing/2014/main" id="{664AE55C-3112-9BDC-E0F5-D84A28B8D368}"/>
              </a:ext>
            </a:extLst>
          </p:cNvPr>
          <p:cNvCxnSpPr/>
          <p:nvPr/>
        </p:nvCxnSpPr>
        <p:spPr>
          <a:xfrm flipV="1">
            <a:off x="7502102" y="3419267"/>
            <a:ext cx="890356" cy="5443"/>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2A3A66CC-4DE8-450D-1C54-FF6ABDE5F1F1}"/>
              </a:ext>
            </a:extLst>
          </p:cNvPr>
          <p:cNvCxnSpPr>
            <a:cxnSpLocks/>
          </p:cNvCxnSpPr>
          <p:nvPr/>
        </p:nvCxnSpPr>
        <p:spPr>
          <a:xfrm flipV="1">
            <a:off x="9461531" y="3412462"/>
            <a:ext cx="890356" cy="5443"/>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294576CA-812A-EDB6-2617-3489C42C1388}"/>
              </a:ext>
            </a:extLst>
          </p:cNvPr>
          <p:cNvSpPr txBox="1"/>
          <p:nvPr/>
        </p:nvSpPr>
        <p:spPr>
          <a:xfrm>
            <a:off x="7594698" y="3059890"/>
            <a:ext cx="70242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000">
                <a:solidFill>
                  <a:srgbClr val="0070C0"/>
                </a:solidFill>
                <a:latin typeface="Calibri"/>
                <a:ea typeface="Calibri"/>
                <a:cs typeface="Calibri"/>
              </a:rPr>
              <a:t>SVC</a:t>
            </a:r>
          </a:p>
        </p:txBody>
      </p:sp>
      <p:sp>
        <p:nvSpPr>
          <p:cNvPr id="20" name="TextBox 19">
            <a:extLst>
              <a:ext uri="{FF2B5EF4-FFF2-40B4-BE49-F238E27FC236}">
                <a16:creationId xmlns:a16="http://schemas.microsoft.com/office/drawing/2014/main" id="{FF6CA8B2-1BBA-7B39-B388-B8572E5ECAD7}"/>
              </a:ext>
            </a:extLst>
          </p:cNvPr>
          <p:cNvSpPr txBox="1"/>
          <p:nvPr/>
        </p:nvSpPr>
        <p:spPr>
          <a:xfrm>
            <a:off x="9554127" y="3053086"/>
            <a:ext cx="70242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000">
                <a:solidFill>
                  <a:srgbClr val="0070C0"/>
                </a:solidFill>
                <a:latin typeface="Calibri"/>
                <a:ea typeface="Calibri"/>
                <a:cs typeface="Calibri"/>
              </a:rPr>
              <a:t>SMC</a:t>
            </a:r>
          </a:p>
        </p:txBody>
      </p:sp>
      <p:sp>
        <p:nvSpPr>
          <p:cNvPr id="22" name="Rectangle 21">
            <a:extLst>
              <a:ext uri="{FF2B5EF4-FFF2-40B4-BE49-F238E27FC236}">
                <a16:creationId xmlns:a16="http://schemas.microsoft.com/office/drawing/2014/main" id="{6C09C261-3D4C-ECCC-8F5A-6319EF1F9B47}"/>
              </a:ext>
            </a:extLst>
          </p:cNvPr>
          <p:cNvSpPr/>
          <p:nvPr/>
        </p:nvSpPr>
        <p:spPr>
          <a:xfrm>
            <a:off x="794523" y="4857359"/>
            <a:ext cx="1078287" cy="70388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a:solidFill>
                  <a:schemeClr val="tx1"/>
                </a:solidFill>
                <a:latin typeface="Calibri"/>
                <a:ea typeface="Calibri"/>
                <a:cs typeface="Calibri"/>
              </a:rPr>
              <a:t>App</a:t>
            </a:r>
          </a:p>
        </p:txBody>
      </p:sp>
      <p:sp>
        <p:nvSpPr>
          <p:cNvPr id="23" name="Rectangle 22">
            <a:extLst>
              <a:ext uri="{FF2B5EF4-FFF2-40B4-BE49-F238E27FC236}">
                <a16:creationId xmlns:a16="http://schemas.microsoft.com/office/drawing/2014/main" id="{AB52AD5C-A63B-3373-B6F3-56C1165E9FC6}"/>
              </a:ext>
            </a:extLst>
          </p:cNvPr>
          <p:cNvSpPr/>
          <p:nvPr/>
        </p:nvSpPr>
        <p:spPr>
          <a:xfrm>
            <a:off x="2583966" y="4857359"/>
            <a:ext cx="1078287" cy="70388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400">
                <a:solidFill>
                  <a:srgbClr val="FF0000"/>
                </a:solidFill>
                <a:latin typeface="Calibri"/>
                <a:ea typeface="Calibri"/>
                <a:cs typeface="Calibri"/>
              </a:rPr>
              <a:t>REE OS</a:t>
            </a:r>
          </a:p>
        </p:txBody>
      </p:sp>
      <p:cxnSp>
        <p:nvCxnSpPr>
          <p:cNvPr id="25" name="Straight Arrow Connector 24">
            <a:extLst>
              <a:ext uri="{FF2B5EF4-FFF2-40B4-BE49-F238E27FC236}">
                <a16:creationId xmlns:a16="http://schemas.microsoft.com/office/drawing/2014/main" id="{75B5BC31-AAEC-20EF-7A5E-3251B0616B96}"/>
              </a:ext>
            </a:extLst>
          </p:cNvPr>
          <p:cNvCxnSpPr>
            <a:cxnSpLocks/>
          </p:cNvCxnSpPr>
          <p:nvPr/>
        </p:nvCxnSpPr>
        <p:spPr>
          <a:xfrm flipV="1">
            <a:off x="1868745" y="5222212"/>
            <a:ext cx="714510" cy="5443"/>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B2C99AAE-EB4A-792D-3796-D55E47924465}"/>
              </a:ext>
            </a:extLst>
          </p:cNvPr>
          <p:cNvCxnSpPr>
            <a:cxnSpLocks/>
          </p:cNvCxnSpPr>
          <p:nvPr/>
        </p:nvCxnSpPr>
        <p:spPr>
          <a:xfrm flipV="1">
            <a:off x="3664051" y="5221269"/>
            <a:ext cx="1087659" cy="5443"/>
          </a:xfrm>
          <a:prstGeom prst="straightConnector1">
            <a:avLst/>
          </a:prstGeom>
          <a:ln w="57150">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1389852B-B6FA-0200-C5B4-57091C47655C}"/>
              </a:ext>
            </a:extLst>
          </p:cNvPr>
          <p:cNvSpPr txBox="1"/>
          <p:nvPr/>
        </p:nvSpPr>
        <p:spPr>
          <a:xfrm>
            <a:off x="1873418" y="4862836"/>
            <a:ext cx="70242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000">
                <a:solidFill>
                  <a:srgbClr val="0070C0"/>
                </a:solidFill>
                <a:latin typeface="Calibri"/>
                <a:ea typeface="Calibri"/>
                <a:cs typeface="Calibri"/>
              </a:rPr>
              <a:t>SVC</a:t>
            </a:r>
          </a:p>
        </p:txBody>
      </p:sp>
      <p:sp>
        <p:nvSpPr>
          <p:cNvPr id="29" name="Rectangle 28">
            <a:extLst>
              <a:ext uri="{FF2B5EF4-FFF2-40B4-BE49-F238E27FC236}">
                <a16:creationId xmlns:a16="http://schemas.microsoft.com/office/drawing/2014/main" id="{57B953F8-F137-77A2-8D41-1A8466290E6E}"/>
              </a:ext>
            </a:extLst>
          </p:cNvPr>
          <p:cNvSpPr/>
          <p:nvPr/>
        </p:nvSpPr>
        <p:spPr>
          <a:xfrm>
            <a:off x="4755351" y="4860702"/>
            <a:ext cx="1225253" cy="703764"/>
          </a:xfrm>
          <a:prstGeom prst="rect">
            <a:avLst/>
          </a:prstGeom>
          <a:solidFill>
            <a:schemeClr val="bg1">
              <a:lumMod val="95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000">
                <a:solidFill>
                  <a:schemeClr val="tx1"/>
                </a:solidFill>
                <a:latin typeface="Calibri"/>
                <a:ea typeface="Calibri"/>
                <a:cs typeface="Calibri"/>
              </a:rPr>
              <a:t>App's State</a:t>
            </a:r>
          </a:p>
        </p:txBody>
      </p:sp>
      <p:sp>
        <p:nvSpPr>
          <p:cNvPr id="30" name="TextBox 29">
            <a:extLst>
              <a:ext uri="{FF2B5EF4-FFF2-40B4-BE49-F238E27FC236}">
                <a16:creationId xmlns:a16="http://schemas.microsoft.com/office/drawing/2014/main" id="{CEDE4C68-2493-C55D-7110-791DA945E731}"/>
              </a:ext>
            </a:extLst>
          </p:cNvPr>
          <p:cNvSpPr txBox="1"/>
          <p:nvPr/>
        </p:nvSpPr>
        <p:spPr>
          <a:xfrm>
            <a:off x="3664314" y="4734488"/>
            <a:ext cx="9910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000">
                <a:latin typeface="Calibri"/>
                <a:ea typeface="Calibri"/>
                <a:cs typeface="Calibri"/>
              </a:rPr>
              <a:t>Save</a:t>
            </a:r>
            <a:endParaRPr lang="en-US">
              <a:latin typeface="Calibri"/>
              <a:ea typeface="Calibri"/>
              <a:cs typeface="Calibri"/>
            </a:endParaRPr>
          </a:p>
        </p:txBody>
      </p:sp>
      <p:sp>
        <p:nvSpPr>
          <p:cNvPr id="31" name="TextBox 30">
            <a:extLst>
              <a:ext uri="{FF2B5EF4-FFF2-40B4-BE49-F238E27FC236}">
                <a16:creationId xmlns:a16="http://schemas.microsoft.com/office/drawing/2014/main" id="{EA962DD5-F989-540B-F74D-FE3A2D90BBA6}"/>
              </a:ext>
            </a:extLst>
          </p:cNvPr>
          <p:cNvSpPr txBox="1"/>
          <p:nvPr/>
        </p:nvSpPr>
        <p:spPr>
          <a:xfrm>
            <a:off x="3664523" y="5352669"/>
            <a:ext cx="109305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000">
                <a:latin typeface="Calibri"/>
                <a:ea typeface="Calibri"/>
                <a:cs typeface="Calibri"/>
              </a:rPr>
              <a:t>Restore</a:t>
            </a:r>
            <a:endParaRPr lang="en-US">
              <a:latin typeface="Calibri"/>
              <a:ea typeface="Calibri"/>
              <a:cs typeface="Calibri"/>
            </a:endParaRPr>
          </a:p>
        </p:txBody>
      </p:sp>
      <p:sp>
        <p:nvSpPr>
          <p:cNvPr id="32" name="Rectangle 31">
            <a:extLst>
              <a:ext uri="{FF2B5EF4-FFF2-40B4-BE49-F238E27FC236}">
                <a16:creationId xmlns:a16="http://schemas.microsoft.com/office/drawing/2014/main" id="{E3278861-FE50-9BD8-5070-5FDB7C2EEDA4}"/>
              </a:ext>
            </a:extLst>
          </p:cNvPr>
          <p:cNvSpPr/>
          <p:nvPr/>
        </p:nvSpPr>
        <p:spPr>
          <a:xfrm>
            <a:off x="6475505" y="4775715"/>
            <a:ext cx="1078287" cy="70388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a:solidFill>
                  <a:schemeClr val="tx1"/>
                </a:solidFill>
                <a:latin typeface="Calibri"/>
                <a:ea typeface="Calibri"/>
                <a:cs typeface="Calibri"/>
              </a:rPr>
              <a:t>App</a:t>
            </a:r>
          </a:p>
        </p:txBody>
      </p:sp>
      <p:sp>
        <p:nvSpPr>
          <p:cNvPr id="33" name="Rectangle 32">
            <a:extLst>
              <a:ext uri="{FF2B5EF4-FFF2-40B4-BE49-F238E27FC236}">
                <a16:creationId xmlns:a16="http://schemas.microsoft.com/office/drawing/2014/main" id="{EABCA055-E5A2-6A24-78EC-A89E6918A07F}"/>
              </a:ext>
            </a:extLst>
          </p:cNvPr>
          <p:cNvSpPr/>
          <p:nvPr/>
        </p:nvSpPr>
        <p:spPr>
          <a:xfrm>
            <a:off x="8434933" y="4775715"/>
            <a:ext cx="1078287" cy="70388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400">
                <a:solidFill>
                  <a:srgbClr val="FF0000"/>
                </a:solidFill>
                <a:latin typeface="Calibri"/>
                <a:ea typeface="Calibri"/>
                <a:cs typeface="Calibri"/>
              </a:rPr>
              <a:t>REE OS</a:t>
            </a:r>
          </a:p>
        </p:txBody>
      </p:sp>
      <p:cxnSp>
        <p:nvCxnSpPr>
          <p:cNvPr id="34" name="Straight Arrow Connector 33">
            <a:extLst>
              <a:ext uri="{FF2B5EF4-FFF2-40B4-BE49-F238E27FC236}">
                <a16:creationId xmlns:a16="http://schemas.microsoft.com/office/drawing/2014/main" id="{67AA515A-2B8D-3035-90C0-472AB74BF390}"/>
              </a:ext>
            </a:extLst>
          </p:cNvPr>
          <p:cNvCxnSpPr>
            <a:cxnSpLocks/>
          </p:cNvCxnSpPr>
          <p:nvPr/>
        </p:nvCxnSpPr>
        <p:spPr>
          <a:xfrm flipV="1">
            <a:off x="7549727" y="5140568"/>
            <a:ext cx="890356" cy="5443"/>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8" name="Rectangle 37">
            <a:extLst>
              <a:ext uri="{FF2B5EF4-FFF2-40B4-BE49-F238E27FC236}">
                <a16:creationId xmlns:a16="http://schemas.microsoft.com/office/drawing/2014/main" id="{EB3DB407-25E4-E752-F947-CF6F8F59FE79}"/>
              </a:ext>
            </a:extLst>
          </p:cNvPr>
          <p:cNvSpPr/>
          <p:nvPr/>
        </p:nvSpPr>
        <p:spPr>
          <a:xfrm>
            <a:off x="8443724" y="5500552"/>
            <a:ext cx="1086250" cy="501435"/>
          </a:xfrm>
          <a:prstGeom prst="rect">
            <a:avLst/>
          </a:prstGeom>
          <a:solidFill>
            <a:schemeClr val="bg1">
              <a:lumMod val="95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000" err="1">
                <a:solidFill>
                  <a:schemeClr val="tx1"/>
                </a:solidFill>
                <a:latin typeface="Calibri"/>
                <a:ea typeface="Calibri"/>
                <a:cs typeface="Calibri"/>
              </a:rPr>
              <a:t>CFA</a:t>
            </a:r>
            <a:r>
              <a:rPr lang="en-GB" sz="2000" baseline="-25000" err="1">
                <a:solidFill>
                  <a:schemeClr val="tx1"/>
                </a:solidFill>
                <a:latin typeface="Calibri"/>
                <a:ea typeface="Calibri"/>
                <a:cs typeface="Calibri"/>
              </a:rPr>
              <a:t>Log</a:t>
            </a:r>
            <a:endParaRPr lang="en-GB" sz="2000" baseline="-25000">
              <a:solidFill>
                <a:schemeClr val="tx1"/>
              </a:solidFill>
              <a:latin typeface="Calibri"/>
              <a:ea typeface="Calibri"/>
              <a:cs typeface="Calibri"/>
            </a:endParaRPr>
          </a:p>
        </p:txBody>
      </p:sp>
      <p:sp>
        <p:nvSpPr>
          <p:cNvPr id="57" name="Rectangle 56">
            <a:extLst>
              <a:ext uri="{FF2B5EF4-FFF2-40B4-BE49-F238E27FC236}">
                <a16:creationId xmlns:a16="http://schemas.microsoft.com/office/drawing/2014/main" id="{4BED0B7A-8D98-161A-14C2-88DDB0CBFC32}"/>
              </a:ext>
            </a:extLst>
          </p:cNvPr>
          <p:cNvSpPr/>
          <p:nvPr/>
        </p:nvSpPr>
        <p:spPr>
          <a:xfrm>
            <a:off x="6470687" y="5500550"/>
            <a:ext cx="1086250" cy="501435"/>
          </a:xfrm>
          <a:prstGeom prst="rect">
            <a:avLst/>
          </a:prstGeom>
          <a:solidFill>
            <a:schemeClr val="bg1">
              <a:lumMod val="95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000" err="1">
                <a:solidFill>
                  <a:schemeClr val="tx1"/>
                </a:solidFill>
                <a:latin typeface="Calibri"/>
                <a:ea typeface="Calibri"/>
                <a:cs typeface="Calibri"/>
              </a:rPr>
              <a:t>CFA</a:t>
            </a:r>
            <a:r>
              <a:rPr lang="en-GB" sz="2000" baseline="-25000" err="1">
                <a:solidFill>
                  <a:schemeClr val="tx1"/>
                </a:solidFill>
                <a:latin typeface="Calibri"/>
                <a:ea typeface="Calibri"/>
                <a:cs typeface="Calibri"/>
              </a:rPr>
              <a:t>Log</a:t>
            </a:r>
            <a:endParaRPr lang="en-GB" sz="2000" baseline="-25000">
              <a:solidFill>
                <a:schemeClr val="tx1"/>
              </a:solidFill>
              <a:latin typeface="Calibri"/>
              <a:ea typeface="Calibri"/>
              <a:cs typeface="Calibri"/>
            </a:endParaRPr>
          </a:p>
        </p:txBody>
      </p:sp>
      <p:sp>
        <p:nvSpPr>
          <p:cNvPr id="58" name="Rectangle 57">
            <a:extLst>
              <a:ext uri="{FF2B5EF4-FFF2-40B4-BE49-F238E27FC236}">
                <a16:creationId xmlns:a16="http://schemas.microsoft.com/office/drawing/2014/main" id="{062F0B8D-E002-19DA-9601-D0E518FF3E78}"/>
              </a:ext>
            </a:extLst>
          </p:cNvPr>
          <p:cNvSpPr/>
          <p:nvPr/>
        </p:nvSpPr>
        <p:spPr>
          <a:xfrm>
            <a:off x="10448790" y="4782520"/>
            <a:ext cx="1078287" cy="70388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400">
                <a:solidFill>
                  <a:schemeClr val="accent3"/>
                </a:solidFill>
                <a:latin typeface="Calibri"/>
                <a:ea typeface="Calibri"/>
                <a:cs typeface="Calibri"/>
              </a:rPr>
              <a:t>TEE</a:t>
            </a:r>
          </a:p>
        </p:txBody>
      </p:sp>
      <p:cxnSp>
        <p:nvCxnSpPr>
          <p:cNvPr id="59" name="Straight Arrow Connector 58">
            <a:extLst>
              <a:ext uri="{FF2B5EF4-FFF2-40B4-BE49-F238E27FC236}">
                <a16:creationId xmlns:a16="http://schemas.microsoft.com/office/drawing/2014/main" id="{9E2A3B0B-F3F7-737E-0A2B-F2F53F88D935}"/>
              </a:ext>
            </a:extLst>
          </p:cNvPr>
          <p:cNvCxnSpPr>
            <a:cxnSpLocks/>
          </p:cNvCxnSpPr>
          <p:nvPr/>
        </p:nvCxnSpPr>
        <p:spPr>
          <a:xfrm flipV="1">
            <a:off x="9570388" y="5154175"/>
            <a:ext cx="890356" cy="5443"/>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60" name="TextBox 59">
            <a:extLst>
              <a:ext uri="{FF2B5EF4-FFF2-40B4-BE49-F238E27FC236}">
                <a16:creationId xmlns:a16="http://schemas.microsoft.com/office/drawing/2014/main" id="{8F26BD02-3400-85DA-12B1-3638C9C08F87}"/>
              </a:ext>
            </a:extLst>
          </p:cNvPr>
          <p:cNvSpPr txBox="1"/>
          <p:nvPr/>
        </p:nvSpPr>
        <p:spPr>
          <a:xfrm>
            <a:off x="9662984" y="4794799"/>
            <a:ext cx="70242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000">
                <a:solidFill>
                  <a:srgbClr val="0070C0"/>
                </a:solidFill>
                <a:latin typeface="Calibri"/>
                <a:ea typeface="Calibri"/>
                <a:cs typeface="Calibri"/>
              </a:rPr>
              <a:t>SMC</a:t>
            </a:r>
          </a:p>
        </p:txBody>
      </p:sp>
      <p:sp>
        <p:nvSpPr>
          <p:cNvPr id="61" name="Rectangle 60">
            <a:extLst>
              <a:ext uri="{FF2B5EF4-FFF2-40B4-BE49-F238E27FC236}">
                <a16:creationId xmlns:a16="http://schemas.microsoft.com/office/drawing/2014/main" id="{563B87F3-422D-6A2D-B907-DD23DF1DD6BE}"/>
              </a:ext>
            </a:extLst>
          </p:cNvPr>
          <p:cNvSpPr/>
          <p:nvPr/>
        </p:nvSpPr>
        <p:spPr>
          <a:xfrm>
            <a:off x="10443973" y="5500551"/>
            <a:ext cx="1086250" cy="501435"/>
          </a:xfrm>
          <a:prstGeom prst="rect">
            <a:avLst/>
          </a:prstGeom>
          <a:solidFill>
            <a:schemeClr val="bg1">
              <a:lumMod val="95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000" err="1">
                <a:solidFill>
                  <a:schemeClr val="tx1"/>
                </a:solidFill>
                <a:latin typeface="Calibri"/>
                <a:ea typeface="Calibri"/>
                <a:cs typeface="Calibri"/>
              </a:rPr>
              <a:t>CFA</a:t>
            </a:r>
            <a:r>
              <a:rPr lang="en-GB" sz="2000" baseline="-25000" err="1">
                <a:solidFill>
                  <a:schemeClr val="tx1"/>
                </a:solidFill>
                <a:latin typeface="Calibri"/>
                <a:ea typeface="Calibri"/>
                <a:cs typeface="Calibri"/>
              </a:rPr>
              <a:t>Log</a:t>
            </a:r>
            <a:endParaRPr lang="en-GB" sz="2000" baseline="-25000">
              <a:solidFill>
                <a:schemeClr val="tx1"/>
              </a:solidFill>
              <a:latin typeface="Calibri"/>
              <a:ea typeface="Calibri"/>
              <a:cs typeface="Calibri"/>
            </a:endParaRPr>
          </a:p>
        </p:txBody>
      </p:sp>
      <p:sp>
        <p:nvSpPr>
          <p:cNvPr id="62" name="Lightning Bolt 61">
            <a:extLst>
              <a:ext uri="{FF2B5EF4-FFF2-40B4-BE49-F238E27FC236}">
                <a16:creationId xmlns:a16="http://schemas.microsoft.com/office/drawing/2014/main" id="{83CFF5DB-BECC-C072-DD42-2F10CC2840BE}"/>
              </a:ext>
            </a:extLst>
          </p:cNvPr>
          <p:cNvSpPr/>
          <p:nvPr/>
        </p:nvSpPr>
        <p:spPr>
          <a:xfrm>
            <a:off x="4762244" y="4765018"/>
            <a:ext cx="253352" cy="339019"/>
          </a:xfrm>
          <a:prstGeom prst="lightningBol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Calibri"/>
              <a:ea typeface="Calibri"/>
              <a:cs typeface="Calibri"/>
            </a:endParaRPr>
          </a:p>
        </p:txBody>
      </p:sp>
      <p:sp>
        <p:nvSpPr>
          <p:cNvPr id="63" name="Lightning Bolt 62">
            <a:extLst>
              <a:ext uri="{FF2B5EF4-FFF2-40B4-BE49-F238E27FC236}">
                <a16:creationId xmlns:a16="http://schemas.microsoft.com/office/drawing/2014/main" id="{3E64DC4C-7941-4453-AEA1-35C3BF40F028}"/>
              </a:ext>
            </a:extLst>
          </p:cNvPr>
          <p:cNvSpPr/>
          <p:nvPr/>
        </p:nvSpPr>
        <p:spPr>
          <a:xfrm>
            <a:off x="7295580" y="5484206"/>
            <a:ext cx="253352" cy="339019"/>
          </a:xfrm>
          <a:prstGeom prst="lightningBol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Calibri"/>
              <a:ea typeface="Calibri"/>
              <a:cs typeface="Calibri"/>
            </a:endParaRPr>
          </a:p>
        </p:txBody>
      </p:sp>
      <p:sp>
        <p:nvSpPr>
          <p:cNvPr id="64" name="Lightning Bolt 63">
            <a:extLst>
              <a:ext uri="{FF2B5EF4-FFF2-40B4-BE49-F238E27FC236}">
                <a16:creationId xmlns:a16="http://schemas.microsoft.com/office/drawing/2014/main" id="{7FDE0678-FFDB-301A-7D2F-32B36FF5442D}"/>
              </a:ext>
            </a:extLst>
          </p:cNvPr>
          <p:cNvSpPr/>
          <p:nvPr/>
        </p:nvSpPr>
        <p:spPr>
          <a:xfrm>
            <a:off x="9255009" y="5484206"/>
            <a:ext cx="253352" cy="339019"/>
          </a:xfrm>
          <a:prstGeom prst="lightningBol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Calibri"/>
              <a:ea typeface="Calibri"/>
              <a:cs typeface="Calibri"/>
            </a:endParaRPr>
          </a:p>
        </p:txBody>
      </p:sp>
      <p:sp>
        <p:nvSpPr>
          <p:cNvPr id="65" name="Lightning Bolt 64">
            <a:extLst>
              <a:ext uri="{FF2B5EF4-FFF2-40B4-BE49-F238E27FC236}">
                <a16:creationId xmlns:a16="http://schemas.microsoft.com/office/drawing/2014/main" id="{9E66B2B8-D9D3-2558-388B-25B85FCA2A28}"/>
              </a:ext>
            </a:extLst>
          </p:cNvPr>
          <p:cNvSpPr/>
          <p:nvPr/>
        </p:nvSpPr>
        <p:spPr>
          <a:xfrm>
            <a:off x="9908152" y="4606545"/>
            <a:ext cx="253352" cy="339019"/>
          </a:xfrm>
          <a:prstGeom prst="lightningBol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Calibri"/>
              <a:ea typeface="Calibri"/>
              <a:cs typeface="Calibri"/>
            </a:endParaRPr>
          </a:p>
        </p:txBody>
      </p:sp>
      <p:sp>
        <p:nvSpPr>
          <p:cNvPr id="66" name="Lightning Bolt 65">
            <a:extLst>
              <a:ext uri="{FF2B5EF4-FFF2-40B4-BE49-F238E27FC236}">
                <a16:creationId xmlns:a16="http://schemas.microsoft.com/office/drawing/2014/main" id="{347EC6AE-2536-3033-7A0B-BB00101DD8EF}"/>
              </a:ext>
            </a:extLst>
          </p:cNvPr>
          <p:cNvSpPr/>
          <p:nvPr/>
        </p:nvSpPr>
        <p:spPr>
          <a:xfrm>
            <a:off x="11268865" y="5565848"/>
            <a:ext cx="253352" cy="339019"/>
          </a:xfrm>
          <a:prstGeom prst="lightningBol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Calibri"/>
              <a:ea typeface="Calibri"/>
              <a:cs typeface="Calibri"/>
            </a:endParaRPr>
          </a:p>
        </p:txBody>
      </p:sp>
      <p:sp>
        <p:nvSpPr>
          <p:cNvPr id="67" name="Lightning Bolt 66">
            <a:extLst>
              <a:ext uri="{FF2B5EF4-FFF2-40B4-BE49-F238E27FC236}">
                <a16:creationId xmlns:a16="http://schemas.microsoft.com/office/drawing/2014/main" id="{4030C01A-3588-0CD5-AFAE-8D818791E80A}"/>
              </a:ext>
            </a:extLst>
          </p:cNvPr>
          <p:cNvSpPr/>
          <p:nvPr/>
        </p:nvSpPr>
        <p:spPr>
          <a:xfrm>
            <a:off x="9785687" y="2796794"/>
            <a:ext cx="253352" cy="339019"/>
          </a:xfrm>
          <a:prstGeom prst="lightningBol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Calibri"/>
              <a:ea typeface="Calibri"/>
              <a:cs typeface="Calibri"/>
            </a:endParaRPr>
          </a:p>
        </p:txBody>
      </p:sp>
      <p:sp>
        <p:nvSpPr>
          <p:cNvPr id="14" name="Slide Number Placeholder 13">
            <a:extLst>
              <a:ext uri="{FF2B5EF4-FFF2-40B4-BE49-F238E27FC236}">
                <a16:creationId xmlns:a16="http://schemas.microsoft.com/office/drawing/2014/main" id="{0C364C48-11FB-3D90-AD40-0201978C0CA1}"/>
              </a:ext>
            </a:extLst>
          </p:cNvPr>
          <p:cNvSpPr>
            <a:spLocks noGrp="1"/>
          </p:cNvSpPr>
          <p:nvPr>
            <p:ph type="sldNum" sz="quarter" idx="12"/>
          </p:nvPr>
        </p:nvSpPr>
        <p:spPr/>
        <p:txBody>
          <a:bodyPr/>
          <a:lstStyle/>
          <a:p>
            <a:fld id="{330EA680-D336-4FF7-8B7A-9848BB0A1C32}" type="slidenum">
              <a:rPr lang="en-GB" smtClean="0">
                <a:latin typeface="Calibri"/>
                <a:ea typeface="Calibri"/>
                <a:cs typeface="Calibri"/>
              </a:rPr>
              <a:t>34</a:t>
            </a:fld>
            <a:endParaRPr lang="en-GB">
              <a:latin typeface="Calibri"/>
              <a:ea typeface="Calibri"/>
              <a:cs typeface="Calibri"/>
            </a:endParaRPr>
          </a:p>
        </p:txBody>
      </p:sp>
      <p:sp>
        <p:nvSpPr>
          <p:cNvPr id="15" name="TextBox 14">
            <a:extLst>
              <a:ext uri="{FF2B5EF4-FFF2-40B4-BE49-F238E27FC236}">
                <a16:creationId xmlns:a16="http://schemas.microsoft.com/office/drawing/2014/main" id="{4FAF8E16-C86D-4784-BC87-D3E965E4CC77}"/>
              </a:ext>
            </a:extLst>
          </p:cNvPr>
          <p:cNvSpPr txBox="1"/>
          <p:nvPr/>
        </p:nvSpPr>
        <p:spPr>
          <a:xfrm>
            <a:off x="4662232" y="5565579"/>
            <a:ext cx="142149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Calibri"/>
                <a:ea typeface="Calibri"/>
                <a:cs typeface="Calibri"/>
              </a:rPr>
              <a:t>Kernel Stack</a:t>
            </a:r>
          </a:p>
        </p:txBody>
      </p:sp>
      <p:pic>
        <p:nvPicPr>
          <p:cNvPr id="39" name="Picture 38" descr="A group of icons on a black background&#10;&#10;AI-generated content may be incorrect.">
            <a:extLst>
              <a:ext uri="{FF2B5EF4-FFF2-40B4-BE49-F238E27FC236}">
                <a16:creationId xmlns:a16="http://schemas.microsoft.com/office/drawing/2014/main" id="{C1DF79A8-661E-2642-75E4-BA1D63EE3ACB}"/>
              </a:ext>
            </a:extLst>
          </p:cNvPr>
          <p:cNvPicPr>
            <a:picLocks noChangeAspect="1"/>
          </p:cNvPicPr>
          <p:nvPr/>
        </p:nvPicPr>
        <p:blipFill>
          <a:blip r:embed="rId3"/>
          <a:srcRect l="222" t="30683" r="74131" b="35490"/>
          <a:stretch>
            <a:fillRect/>
          </a:stretch>
        </p:blipFill>
        <p:spPr>
          <a:xfrm>
            <a:off x="801493" y="2205051"/>
            <a:ext cx="470415" cy="607584"/>
          </a:xfrm>
          <a:prstGeom prst="rect">
            <a:avLst/>
          </a:prstGeom>
        </p:spPr>
      </p:pic>
      <p:pic>
        <p:nvPicPr>
          <p:cNvPr id="41" name="Picture 40" descr="A group of icons on a black background&#10;&#10;AI-generated content may be incorrect.">
            <a:extLst>
              <a:ext uri="{FF2B5EF4-FFF2-40B4-BE49-F238E27FC236}">
                <a16:creationId xmlns:a16="http://schemas.microsoft.com/office/drawing/2014/main" id="{AD10201B-70A6-F8B9-82F2-718E07C513BA}"/>
              </a:ext>
            </a:extLst>
          </p:cNvPr>
          <p:cNvPicPr>
            <a:picLocks noChangeAspect="1"/>
          </p:cNvPicPr>
          <p:nvPr/>
        </p:nvPicPr>
        <p:blipFill>
          <a:blip r:embed="rId3"/>
          <a:srcRect l="25266" t="29352" r="50090" b="36856"/>
          <a:stretch>
            <a:fillRect/>
          </a:stretch>
        </p:blipFill>
        <p:spPr>
          <a:xfrm>
            <a:off x="6381394" y="2187480"/>
            <a:ext cx="531695" cy="695472"/>
          </a:xfrm>
          <a:prstGeom prst="rect">
            <a:avLst/>
          </a:prstGeom>
        </p:spPr>
      </p:pic>
      <p:pic>
        <p:nvPicPr>
          <p:cNvPr id="42" name="Picture 41" descr="A group of icons on a black background&#10;&#10;AI-generated content may be incorrect.">
            <a:extLst>
              <a:ext uri="{FF2B5EF4-FFF2-40B4-BE49-F238E27FC236}">
                <a16:creationId xmlns:a16="http://schemas.microsoft.com/office/drawing/2014/main" id="{59B7FE41-76DE-3641-0E2A-74B0E81C6172}"/>
              </a:ext>
            </a:extLst>
          </p:cNvPr>
          <p:cNvPicPr>
            <a:picLocks noChangeAspect="1"/>
          </p:cNvPicPr>
          <p:nvPr/>
        </p:nvPicPr>
        <p:blipFill>
          <a:blip r:embed="rId3"/>
          <a:srcRect l="46865" t="25940" r="19730" b="30912"/>
          <a:stretch>
            <a:fillRect/>
          </a:stretch>
        </p:blipFill>
        <p:spPr>
          <a:xfrm>
            <a:off x="661129" y="3894923"/>
            <a:ext cx="612734" cy="775005"/>
          </a:xfrm>
          <a:prstGeom prst="rect">
            <a:avLst/>
          </a:prstGeom>
        </p:spPr>
      </p:pic>
      <p:pic>
        <p:nvPicPr>
          <p:cNvPr id="43" name="Picture 42" descr="A group of icons on a black background&#10;&#10;AI-generated content may be incorrect.">
            <a:extLst>
              <a:ext uri="{FF2B5EF4-FFF2-40B4-BE49-F238E27FC236}">
                <a16:creationId xmlns:a16="http://schemas.microsoft.com/office/drawing/2014/main" id="{F95D7554-62CD-AFA4-C27D-C5A10218DA17}"/>
              </a:ext>
            </a:extLst>
          </p:cNvPr>
          <p:cNvPicPr>
            <a:picLocks noChangeAspect="1"/>
          </p:cNvPicPr>
          <p:nvPr/>
        </p:nvPicPr>
        <p:blipFill>
          <a:blip r:embed="rId3"/>
          <a:srcRect l="74164" t="28859" r="2374" b="34773"/>
          <a:stretch>
            <a:fillRect/>
          </a:stretch>
        </p:blipFill>
        <p:spPr>
          <a:xfrm>
            <a:off x="6378661" y="3952792"/>
            <a:ext cx="430364" cy="653230"/>
          </a:xfrm>
          <a:prstGeom prst="rect">
            <a:avLst/>
          </a:prstGeom>
        </p:spPr>
      </p:pic>
      <p:sp>
        <p:nvSpPr>
          <p:cNvPr id="3" name="Footer Placeholder 2">
            <a:extLst>
              <a:ext uri="{FF2B5EF4-FFF2-40B4-BE49-F238E27FC236}">
                <a16:creationId xmlns:a16="http://schemas.microsoft.com/office/drawing/2014/main" id="{57FA6092-57E6-50E4-B07D-547C5CA064C6}"/>
              </a:ext>
            </a:extLst>
          </p:cNvPr>
          <p:cNvSpPr>
            <a:spLocks noGrp="1"/>
          </p:cNvSpPr>
          <p:nvPr>
            <p:ph type="ftr" sz="quarter" idx="11"/>
          </p:nvPr>
        </p:nvSpPr>
        <p:spPr/>
        <p:txBody>
          <a:bodyPr/>
          <a:lstStyle/>
          <a:p>
            <a:r>
              <a:rPr lang="en-US"/>
              <a:t>Control-Flow Attestation</a:t>
            </a:r>
            <a:endParaRPr lang="en-GB"/>
          </a:p>
        </p:txBody>
      </p:sp>
    </p:spTree>
    <p:extLst>
      <p:ext uri="{BB962C8B-B14F-4D97-AF65-F5344CB8AC3E}">
        <p14:creationId xmlns:p14="http://schemas.microsoft.com/office/powerpoint/2010/main" val="1603945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6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6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3"/>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58"/>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2"/>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57"/>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63"/>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34"/>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59"/>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60"/>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65"/>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2"/>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2" grpId="0"/>
      <p:bldP spid="5" grpId="0" animBg="1"/>
      <p:bldP spid="7" grpId="0" animBg="1"/>
      <p:bldP spid="9" grpId="0" animBg="1"/>
      <p:bldP spid="11" grpId="0" animBg="1"/>
      <p:bldP spid="19" grpId="0"/>
      <p:bldP spid="20" grpId="0"/>
      <p:bldP spid="22" grpId="0" animBg="1"/>
      <p:bldP spid="23" grpId="0" animBg="1"/>
      <p:bldP spid="27" grpId="0"/>
      <p:bldP spid="29" grpId="0" animBg="1"/>
      <p:bldP spid="30" grpId="0"/>
      <p:bldP spid="31" grpId="0"/>
      <p:bldP spid="32" grpId="0" animBg="1"/>
      <p:bldP spid="33" grpId="0" animBg="1"/>
      <p:bldP spid="38" grpId="0" animBg="1"/>
      <p:bldP spid="57" grpId="0" animBg="1"/>
      <p:bldP spid="58" grpId="0" animBg="1"/>
      <p:bldP spid="60" grpId="0"/>
      <p:bldP spid="61" grpId="0" animBg="1"/>
      <p:bldP spid="62" grpId="0" animBg="1"/>
      <p:bldP spid="63" grpId="0" animBg="1"/>
      <p:bldP spid="64" grpId="0" animBg="1"/>
      <p:bldP spid="65" grpId="0" animBg="1"/>
      <p:bldP spid="66" grpId="0" animBg="1"/>
      <p:bldP spid="67" grpId="0" animBg="1"/>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BC0F9-E8B4-F754-0CF5-47844489A207}"/>
              </a:ext>
            </a:extLst>
          </p:cNvPr>
          <p:cNvSpPr>
            <a:spLocks noGrp="1"/>
          </p:cNvSpPr>
          <p:nvPr>
            <p:ph type="title"/>
          </p:nvPr>
        </p:nvSpPr>
        <p:spPr/>
        <p:txBody>
          <a:bodyPr/>
          <a:lstStyle/>
          <a:p>
            <a:r>
              <a:rPr lang="en-GB">
                <a:latin typeface="Calibri"/>
                <a:ea typeface="Calibri"/>
                <a:cs typeface="Calibri"/>
              </a:rPr>
              <a:t>Key Takeaway: CFA Needs Extra Protection </a:t>
            </a:r>
          </a:p>
        </p:txBody>
      </p:sp>
      <p:sp>
        <p:nvSpPr>
          <p:cNvPr id="4" name="TextBox 3">
            <a:extLst>
              <a:ext uri="{FF2B5EF4-FFF2-40B4-BE49-F238E27FC236}">
                <a16:creationId xmlns:a16="http://schemas.microsoft.com/office/drawing/2014/main" id="{FE121668-246C-CA88-DED7-5F5576DE6229}"/>
              </a:ext>
            </a:extLst>
          </p:cNvPr>
          <p:cNvSpPr txBox="1"/>
          <p:nvPr/>
        </p:nvSpPr>
        <p:spPr>
          <a:xfrm>
            <a:off x="841051" y="2175233"/>
            <a:ext cx="10492153" cy="1815882"/>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latin typeface="Calibri"/>
                <a:ea typeface="Calibri"/>
                <a:cs typeface="Segoe UI"/>
              </a:rPr>
              <a:t>CFA is not secure if the REE OS is compromised.</a:t>
            </a:r>
          </a:p>
          <a:p>
            <a:endParaRPr lang="en-US" sz="2800">
              <a:latin typeface="Calibri"/>
              <a:ea typeface="Calibri"/>
              <a:cs typeface="Segoe UI"/>
            </a:endParaRPr>
          </a:p>
          <a:p>
            <a:endParaRPr lang="en-US" sz="2800" b="1">
              <a:latin typeface="Calibri"/>
              <a:ea typeface="Calibri"/>
              <a:cs typeface="Calibri"/>
            </a:endParaRPr>
          </a:p>
          <a:p>
            <a:r>
              <a:rPr lang="en-GB" sz="2800" b="1">
                <a:latin typeface="Calibri"/>
                <a:ea typeface="Calibri"/>
                <a:cs typeface="Calibri"/>
              </a:rPr>
              <a:t>Extra Protections are essential for CFA in non-bare-metal settings.</a:t>
            </a:r>
          </a:p>
        </p:txBody>
      </p:sp>
      <p:sp>
        <p:nvSpPr>
          <p:cNvPr id="5" name="Footer Placeholder 4">
            <a:extLst>
              <a:ext uri="{FF2B5EF4-FFF2-40B4-BE49-F238E27FC236}">
                <a16:creationId xmlns:a16="http://schemas.microsoft.com/office/drawing/2014/main" id="{A00A1D49-E4E8-45F3-ACB2-34672FE3A826}"/>
              </a:ext>
            </a:extLst>
          </p:cNvPr>
          <p:cNvSpPr>
            <a:spLocks noGrp="1"/>
          </p:cNvSpPr>
          <p:nvPr>
            <p:ph type="ftr" sz="quarter" idx="11"/>
          </p:nvPr>
        </p:nvSpPr>
        <p:spPr/>
        <p:txBody>
          <a:bodyPr/>
          <a:lstStyle/>
          <a:p>
            <a:r>
              <a:rPr lang="en-GB"/>
              <a:t>Control-Flow Attestation</a:t>
            </a:r>
          </a:p>
        </p:txBody>
      </p:sp>
      <p:sp>
        <p:nvSpPr>
          <p:cNvPr id="6" name="Slide Number Placeholder 5">
            <a:extLst>
              <a:ext uri="{FF2B5EF4-FFF2-40B4-BE49-F238E27FC236}">
                <a16:creationId xmlns:a16="http://schemas.microsoft.com/office/drawing/2014/main" id="{70B17862-E97B-BD75-72B0-2F8B95DA7EBE}"/>
              </a:ext>
            </a:extLst>
          </p:cNvPr>
          <p:cNvSpPr>
            <a:spLocks noGrp="1"/>
          </p:cNvSpPr>
          <p:nvPr>
            <p:ph type="sldNum" sz="quarter" idx="12"/>
          </p:nvPr>
        </p:nvSpPr>
        <p:spPr/>
        <p:txBody>
          <a:bodyPr/>
          <a:lstStyle/>
          <a:p>
            <a:fld id="{330EA680-D336-4FF7-8B7A-9848BB0A1C32}" type="slidenum">
              <a:rPr lang="en-GB" smtClean="0"/>
              <a:t>35</a:t>
            </a:fld>
            <a:endParaRPr lang="en-GB"/>
          </a:p>
        </p:txBody>
      </p:sp>
      <p:pic>
        <p:nvPicPr>
          <p:cNvPr id="7" name="Picture 6" descr="A red and blue shield with a cracked lock&#10;&#10;AI-generated content may be incorrect.">
            <a:extLst>
              <a:ext uri="{FF2B5EF4-FFF2-40B4-BE49-F238E27FC236}">
                <a16:creationId xmlns:a16="http://schemas.microsoft.com/office/drawing/2014/main" id="{92F42AC8-EF5F-5CA5-1E09-C303857ADF5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15133" t="21871" r="48402" b="23123"/>
          <a:stretch>
            <a:fillRect/>
          </a:stretch>
        </p:blipFill>
        <p:spPr>
          <a:xfrm>
            <a:off x="9807407" y="1892969"/>
            <a:ext cx="1529781" cy="1542106"/>
          </a:xfrm>
          <a:prstGeom prst="rect">
            <a:avLst/>
          </a:prstGeom>
        </p:spPr>
      </p:pic>
      <p:pic>
        <p:nvPicPr>
          <p:cNvPr id="3" name="Graphic 2">
            <a:extLst>
              <a:ext uri="{FF2B5EF4-FFF2-40B4-BE49-F238E27FC236}">
                <a16:creationId xmlns:a16="http://schemas.microsoft.com/office/drawing/2014/main" id="{5F1F3F5F-7013-325C-3056-5BAFDD1902E9}"/>
              </a:ext>
            </a:extLst>
          </p:cNvPr>
          <p:cNvPicPr>
            <a:picLocks noChangeAspect="1"/>
            <a:extLst>
              <a:ext uri="{51228E76-BA90-4043-B771-695A4F85340A}">
                <alf:liveFeedProps xmlns:alf="http://schemas.microsoft.com/office/drawing/2021/livefeed"/>
              </a:ext>
            </a:extLst>
          </p:cNvPicPr>
          <p:nvPr/>
        </p:nvPicPr>
        <p:blipFill>
          <a:blip r:embed="rId5">
            <a:extLst>
              <a:ext uri="{96DAC541-7B7A-43D3-8B79-37D633B846F1}">
                <asvg:svgBlip xmlns:asvg="http://schemas.microsoft.com/office/drawing/2016/SVG/main" r:embed="rId6"/>
              </a:ext>
            </a:extLst>
          </a:blip>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37772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D3E5F-BF43-6A0F-C454-D65627AC8CD4}"/>
              </a:ext>
            </a:extLst>
          </p:cNvPr>
          <p:cNvSpPr>
            <a:spLocks noGrp="1"/>
          </p:cNvSpPr>
          <p:nvPr>
            <p:ph type="title"/>
          </p:nvPr>
        </p:nvSpPr>
        <p:spPr>
          <a:xfrm>
            <a:off x="838200" y="3343041"/>
            <a:ext cx="10515600" cy="1325563"/>
          </a:xfrm>
        </p:spPr>
        <p:txBody>
          <a:bodyPr>
            <a:normAutofit fontScale="90000"/>
          </a:bodyPr>
          <a:lstStyle/>
          <a:p>
            <a:pPr algn="ctr"/>
            <a:r>
              <a:rPr lang="en-GB" err="1">
                <a:latin typeface="Calibri"/>
                <a:ea typeface="Calibri"/>
                <a:cs typeface="Calibri"/>
              </a:rPr>
              <a:t>Sulfur</a:t>
            </a:r>
            <a:r>
              <a:rPr lang="en-GB" dirty="0">
                <a:latin typeface="Calibri"/>
                <a:ea typeface="Calibri"/>
                <a:cs typeface="Calibri"/>
              </a:rPr>
              <a:t>: Non-Bare-Metal User-Space CFA</a:t>
            </a:r>
            <a:br>
              <a:rPr lang="en-GB" dirty="0">
                <a:latin typeface="Calibri"/>
                <a:ea typeface="Calibri"/>
                <a:cs typeface="Calibri"/>
              </a:rPr>
            </a:br>
            <a:br>
              <a:rPr lang="en-GB" dirty="0">
                <a:latin typeface="Calibri"/>
                <a:ea typeface="Calibri"/>
                <a:cs typeface="Calibri"/>
              </a:rPr>
            </a:br>
            <a:r>
              <a:rPr lang="en-GB" sz="2800" dirty="0">
                <a:solidFill>
                  <a:srgbClr val="0070C0"/>
                </a:solidFill>
                <a:latin typeface="Calibri"/>
                <a:ea typeface="Calibri"/>
                <a:cs typeface="Segoe UI"/>
              </a:rPr>
              <a:t>Trusting the REE OS is fraught with risks, </a:t>
            </a:r>
            <a:r>
              <a:rPr lang="en-GB" sz="2800" err="1">
                <a:solidFill>
                  <a:srgbClr val="0070C0"/>
                </a:solidFill>
                <a:latin typeface="Calibri"/>
                <a:ea typeface="Calibri"/>
                <a:cs typeface="Segoe UI"/>
              </a:rPr>
              <a:t>Sulfur</a:t>
            </a:r>
            <a:r>
              <a:rPr lang="en-GB" sz="2800" dirty="0">
                <a:solidFill>
                  <a:srgbClr val="0070C0"/>
                </a:solidFill>
                <a:latin typeface="Calibri"/>
                <a:ea typeface="Calibri"/>
                <a:cs typeface="Segoe UI"/>
              </a:rPr>
              <a:t> raises the bar.</a:t>
            </a:r>
            <a:br>
              <a:rPr lang="en-GB" sz="2800" dirty="0">
                <a:solidFill>
                  <a:srgbClr val="0070C0"/>
                </a:solidFill>
                <a:highlight>
                  <a:srgbClr val="FBAE40"/>
                </a:highlight>
                <a:latin typeface="Calibri"/>
                <a:ea typeface="Calibri"/>
                <a:cs typeface="Segoe UI"/>
              </a:rPr>
            </a:br>
            <a:br>
              <a:rPr lang="en-GB" sz="2800" dirty="0">
                <a:highlight>
                  <a:srgbClr val="FBAE40"/>
                </a:highlight>
                <a:latin typeface="Calibri"/>
                <a:ea typeface="Calibri"/>
                <a:cs typeface="Segoe UI"/>
              </a:rPr>
            </a:br>
            <a:r>
              <a:rPr lang="en-US" sz="3100" dirty="0">
                <a:solidFill>
                  <a:schemeClr val="accent3"/>
                </a:solidFill>
                <a:latin typeface="Calibri"/>
                <a:ea typeface="Calibri"/>
                <a:cs typeface="Calibri"/>
              </a:rPr>
              <a:t>Accepted at ACSAC 2025</a:t>
            </a:r>
            <a:endParaRPr lang="en-GB" sz="2800" dirty="0">
              <a:solidFill>
                <a:schemeClr val="accent3"/>
              </a:solidFill>
              <a:latin typeface="Calibri"/>
              <a:ea typeface="Calibri"/>
              <a:cs typeface="Segoe UI"/>
            </a:endParaRPr>
          </a:p>
        </p:txBody>
      </p:sp>
      <p:sp>
        <p:nvSpPr>
          <p:cNvPr id="3" name="Content Placeholder 2">
            <a:extLst>
              <a:ext uri="{FF2B5EF4-FFF2-40B4-BE49-F238E27FC236}">
                <a16:creationId xmlns:a16="http://schemas.microsoft.com/office/drawing/2014/main" id="{074EAE77-6A19-15C7-6AA3-AF613FE766C6}"/>
              </a:ext>
            </a:extLst>
          </p:cNvPr>
          <p:cNvSpPr>
            <a:spLocks noGrp="1"/>
          </p:cNvSpPr>
          <p:nvPr>
            <p:ph idx="1"/>
          </p:nvPr>
        </p:nvSpPr>
        <p:spPr/>
        <p:txBody>
          <a:bodyPr vert="horz" lIns="91440" tIns="45720" rIns="91440" bIns="45720" rtlCol="0" anchor="t">
            <a:normAutofit/>
          </a:bodyPr>
          <a:lstStyle/>
          <a:p>
            <a:pPr marL="0" indent="0">
              <a:buNone/>
            </a:pPr>
            <a:endParaRPr lang="en-GB">
              <a:latin typeface="Aptos"/>
              <a:ea typeface="Calibri"/>
              <a:cs typeface="Calibri"/>
            </a:endParaRPr>
          </a:p>
          <a:p>
            <a:endParaRPr lang="en-GB">
              <a:latin typeface="Calibri"/>
              <a:ea typeface="Calibri"/>
              <a:cs typeface="Calibri"/>
            </a:endParaRPr>
          </a:p>
          <a:p>
            <a:endParaRPr lang="en-GB">
              <a:latin typeface="Calibri"/>
              <a:ea typeface="Calibri"/>
              <a:cs typeface="Calibri"/>
            </a:endParaRPr>
          </a:p>
          <a:p>
            <a:endParaRPr lang="en-GB">
              <a:latin typeface="Calibri"/>
              <a:ea typeface="Calibri"/>
              <a:cs typeface="Calibri"/>
            </a:endParaRPr>
          </a:p>
          <a:p>
            <a:endParaRPr lang="en-GB">
              <a:latin typeface="Calibri"/>
              <a:ea typeface="Calibri"/>
              <a:cs typeface="Calibri"/>
            </a:endParaRPr>
          </a:p>
          <a:p>
            <a:endParaRPr lang="en-GB">
              <a:latin typeface="Calibri"/>
              <a:ea typeface="Calibri"/>
              <a:cs typeface="Calibri"/>
            </a:endParaRPr>
          </a:p>
        </p:txBody>
      </p:sp>
      <p:sp>
        <p:nvSpPr>
          <p:cNvPr id="4" name="Footer Placeholder 3">
            <a:extLst>
              <a:ext uri="{FF2B5EF4-FFF2-40B4-BE49-F238E27FC236}">
                <a16:creationId xmlns:a16="http://schemas.microsoft.com/office/drawing/2014/main" id="{B1C5EA06-FCF0-D139-178E-9D7AF11BA725}"/>
              </a:ext>
            </a:extLst>
          </p:cNvPr>
          <p:cNvSpPr>
            <a:spLocks noGrp="1"/>
          </p:cNvSpPr>
          <p:nvPr>
            <p:ph type="ftr" sz="quarter" idx="11"/>
          </p:nvPr>
        </p:nvSpPr>
        <p:spPr/>
        <p:txBody>
          <a:bodyPr/>
          <a:lstStyle/>
          <a:p>
            <a:r>
              <a:rPr lang="en-GB">
                <a:latin typeface="Calibri"/>
                <a:ea typeface="Calibri"/>
                <a:cs typeface="Calibri"/>
              </a:rPr>
              <a:t>Control-Flow Attestation</a:t>
            </a:r>
          </a:p>
        </p:txBody>
      </p:sp>
      <p:sp>
        <p:nvSpPr>
          <p:cNvPr id="5" name="Slide Number Placeholder 4">
            <a:extLst>
              <a:ext uri="{FF2B5EF4-FFF2-40B4-BE49-F238E27FC236}">
                <a16:creationId xmlns:a16="http://schemas.microsoft.com/office/drawing/2014/main" id="{78296CE6-5CB9-B34D-75C4-DFFDD95BFD59}"/>
              </a:ext>
            </a:extLst>
          </p:cNvPr>
          <p:cNvSpPr>
            <a:spLocks noGrp="1"/>
          </p:cNvSpPr>
          <p:nvPr>
            <p:ph type="sldNum" sz="quarter" idx="12"/>
          </p:nvPr>
        </p:nvSpPr>
        <p:spPr/>
        <p:txBody>
          <a:bodyPr/>
          <a:lstStyle/>
          <a:p>
            <a:fld id="{330EA680-D336-4FF7-8B7A-9848BB0A1C32}" type="slidenum">
              <a:rPr lang="en-GB" smtClean="0">
                <a:latin typeface="Calibri"/>
                <a:ea typeface="Calibri"/>
                <a:cs typeface="Calibri"/>
              </a:rPr>
              <a:t>36</a:t>
            </a:fld>
            <a:endParaRPr lang="en-GB">
              <a:latin typeface="Calibri"/>
              <a:ea typeface="Calibri"/>
              <a:cs typeface="Calibri"/>
            </a:endParaRPr>
          </a:p>
        </p:txBody>
      </p:sp>
      <p:pic>
        <p:nvPicPr>
          <p:cNvPr id="7" name="Picture 6" descr="A red and blue shield with a cracked lock&#10;&#10;AI-generated content may be incorrect.">
            <a:extLst>
              <a:ext uri="{FF2B5EF4-FFF2-40B4-BE49-F238E27FC236}">
                <a16:creationId xmlns:a16="http://schemas.microsoft.com/office/drawing/2014/main" id="{E01EE59B-31E8-3B75-F7ED-83DBB04A3AF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50053" t="17698" r="16772" b="23095"/>
          <a:stretch>
            <a:fillRect/>
          </a:stretch>
        </p:blipFill>
        <p:spPr>
          <a:xfrm>
            <a:off x="5314369" y="778327"/>
            <a:ext cx="1555002" cy="1881341"/>
          </a:xfrm>
          <a:prstGeom prst="rect">
            <a:avLst/>
          </a:prstGeom>
        </p:spPr>
      </p:pic>
    </p:spTree>
    <p:extLst>
      <p:ext uri="{BB962C8B-B14F-4D97-AF65-F5344CB8AC3E}">
        <p14:creationId xmlns:p14="http://schemas.microsoft.com/office/powerpoint/2010/main" val="41831181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0E05F1-F46E-FE38-5B4F-20DA2454F3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D8E95F-506C-A638-A10C-81263AD059B0}"/>
              </a:ext>
            </a:extLst>
          </p:cNvPr>
          <p:cNvSpPr>
            <a:spLocks noGrp="1"/>
          </p:cNvSpPr>
          <p:nvPr>
            <p:ph type="title"/>
          </p:nvPr>
        </p:nvSpPr>
        <p:spPr/>
        <p:txBody>
          <a:bodyPr/>
          <a:lstStyle/>
          <a:p>
            <a:r>
              <a:rPr lang="en-GB" err="1">
                <a:latin typeface="Calibri"/>
                <a:ea typeface="Calibri"/>
                <a:cs typeface="Calibri"/>
              </a:rPr>
              <a:t>Sulfur</a:t>
            </a:r>
            <a:r>
              <a:rPr lang="en-GB">
                <a:latin typeface="Calibri"/>
                <a:ea typeface="Calibri"/>
                <a:cs typeface="Calibri"/>
              </a:rPr>
              <a:t>: Core Assumptions and Scope</a:t>
            </a:r>
          </a:p>
        </p:txBody>
      </p:sp>
      <p:sp>
        <p:nvSpPr>
          <p:cNvPr id="3" name="Content Placeholder 2">
            <a:extLst>
              <a:ext uri="{FF2B5EF4-FFF2-40B4-BE49-F238E27FC236}">
                <a16:creationId xmlns:a16="http://schemas.microsoft.com/office/drawing/2014/main" id="{1A4AFFE1-6CC1-BCF6-7CBA-6AE5F9A083B9}"/>
              </a:ext>
            </a:extLst>
          </p:cNvPr>
          <p:cNvSpPr>
            <a:spLocks noGrp="1"/>
          </p:cNvSpPr>
          <p:nvPr>
            <p:ph idx="1"/>
          </p:nvPr>
        </p:nvSpPr>
        <p:spPr/>
        <p:txBody>
          <a:bodyPr vert="horz" lIns="91440" tIns="45720" rIns="91440" bIns="45720" rtlCol="0" anchor="t">
            <a:normAutofit/>
          </a:bodyPr>
          <a:lstStyle/>
          <a:p>
            <a:r>
              <a:rPr lang="en-GB" err="1">
                <a:latin typeface="Calibri"/>
                <a:ea typeface="Calibri"/>
                <a:cs typeface="Calibri"/>
              </a:rPr>
              <a:t>Sulfur</a:t>
            </a:r>
            <a:r>
              <a:rPr lang="en-GB">
                <a:latin typeface="Calibri"/>
                <a:ea typeface="Calibri"/>
                <a:cs typeface="Calibri"/>
              </a:rPr>
              <a:t> inherits all the standard assumptions from prior CFA approaches, e.g.,</a:t>
            </a:r>
          </a:p>
          <a:p>
            <a:pPr lvl="1">
              <a:buFont typeface="Courier New" panose="020B0604020202020204" pitchFamily="34" charset="0"/>
              <a:buChar char="o"/>
            </a:pPr>
            <a:r>
              <a:rPr lang="en-GB" sz="2800">
                <a:latin typeface="Calibri"/>
                <a:ea typeface="Calibri"/>
                <a:cs typeface="Calibri"/>
              </a:rPr>
              <a:t>The program is instrumented for CFA.</a:t>
            </a:r>
          </a:p>
          <a:p>
            <a:pPr lvl="1">
              <a:buFont typeface="Courier New" panose="020B0604020202020204" pitchFamily="34" charset="0"/>
              <a:buChar char="o"/>
            </a:pPr>
            <a:r>
              <a:rPr lang="en-GB" sz="2800">
                <a:latin typeface="Calibri"/>
                <a:ea typeface="Calibri"/>
                <a:cs typeface="Calibri"/>
              </a:rPr>
              <a:t>Program's image is attested before execution. </a:t>
            </a:r>
          </a:p>
          <a:p>
            <a:endParaRPr lang="en-GB">
              <a:latin typeface="Calibri"/>
              <a:ea typeface="Calibri"/>
              <a:cs typeface="Calibri"/>
            </a:endParaRPr>
          </a:p>
          <a:p>
            <a:r>
              <a:rPr lang="en-GB" err="1">
                <a:latin typeface="Calibri"/>
                <a:ea typeface="Calibri"/>
                <a:cs typeface="Calibri"/>
              </a:rPr>
              <a:t>Sulfur</a:t>
            </a:r>
            <a:r>
              <a:rPr lang="en-GB">
                <a:latin typeface="Calibri"/>
                <a:ea typeface="Calibri"/>
                <a:cs typeface="Calibri"/>
              </a:rPr>
              <a:t> also requires the prover platform to be equipped with a TEE.</a:t>
            </a:r>
          </a:p>
          <a:p>
            <a:endParaRPr lang="en-GB">
              <a:latin typeface="Calibri"/>
              <a:ea typeface="Calibri"/>
              <a:cs typeface="Calibri"/>
            </a:endParaRPr>
          </a:p>
          <a:p>
            <a:pPr marL="0" indent="0">
              <a:buNone/>
            </a:pPr>
            <a:r>
              <a:rPr lang="en-GB" i="1">
                <a:latin typeface="Calibri"/>
                <a:ea typeface="Calibri"/>
                <a:cs typeface="Calibri"/>
              </a:rPr>
              <a:t>Note: We rule out data-only attacks.</a:t>
            </a:r>
          </a:p>
          <a:p>
            <a:endParaRPr lang="en-GB">
              <a:latin typeface="Calibri"/>
              <a:ea typeface="Calibri"/>
              <a:cs typeface="Calibri"/>
            </a:endParaRPr>
          </a:p>
          <a:p>
            <a:endParaRPr lang="en-GB">
              <a:latin typeface="Calibri"/>
              <a:ea typeface="Calibri"/>
              <a:cs typeface="Calibri"/>
            </a:endParaRPr>
          </a:p>
          <a:p>
            <a:endParaRPr lang="en-GB">
              <a:latin typeface="Calibri"/>
              <a:ea typeface="Calibri"/>
              <a:cs typeface="Calibri"/>
            </a:endParaRPr>
          </a:p>
          <a:p>
            <a:endParaRPr lang="en-GB">
              <a:latin typeface="Calibri"/>
              <a:ea typeface="Calibri"/>
              <a:cs typeface="Calibri"/>
            </a:endParaRPr>
          </a:p>
        </p:txBody>
      </p:sp>
      <p:sp>
        <p:nvSpPr>
          <p:cNvPr id="4" name="Footer Placeholder 3">
            <a:extLst>
              <a:ext uri="{FF2B5EF4-FFF2-40B4-BE49-F238E27FC236}">
                <a16:creationId xmlns:a16="http://schemas.microsoft.com/office/drawing/2014/main" id="{8D0C2F4B-0AEC-12EF-1308-4CD219A5F3D4}"/>
              </a:ext>
            </a:extLst>
          </p:cNvPr>
          <p:cNvSpPr>
            <a:spLocks noGrp="1"/>
          </p:cNvSpPr>
          <p:nvPr>
            <p:ph type="ftr" sz="quarter" idx="11"/>
          </p:nvPr>
        </p:nvSpPr>
        <p:spPr/>
        <p:txBody>
          <a:bodyPr/>
          <a:lstStyle/>
          <a:p>
            <a:r>
              <a:rPr lang="en-GB">
                <a:latin typeface="Calibri"/>
                <a:ea typeface="Calibri"/>
                <a:cs typeface="Calibri"/>
              </a:rPr>
              <a:t>Control-Flow Attestation</a:t>
            </a:r>
          </a:p>
        </p:txBody>
      </p:sp>
      <p:sp>
        <p:nvSpPr>
          <p:cNvPr id="5" name="Slide Number Placeholder 4">
            <a:extLst>
              <a:ext uri="{FF2B5EF4-FFF2-40B4-BE49-F238E27FC236}">
                <a16:creationId xmlns:a16="http://schemas.microsoft.com/office/drawing/2014/main" id="{4AEEFAF8-CD22-0A32-F4DB-E21D622D1CCC}"/>
              </a:ext>
            </a:extLst>
          </p:cNvPr>
          <p:cNvSpPr>
            <a:spLocks noGrp="1"/>
          </p:cNvSpPr>
          <p:nvPr>
            <p:ph type="sldNum" sz="quarter" idx="12"/>
          </p:nvPr>
        </p:nvSpPr>
        <p:spPr/>
        <p:txBody>
          <a:bodyPr/>
          <a:lstStyle/>
          <a:p>
            <a:fld id="{330EA680-D336-4FF7-8B7A-9848BB0A1C32}" type="slidenum">
              <a:rPr lang="en-GB" smtClean="0">
                <a:latin typeface="Calibri"/>
                <a:ea typeface="Calibri"/>
                <a:cs typeface="Calibri"/>
              </a:rPr>
              <a:t>37</a:t>
            </a:fld>
            <a:endParaRPr lang="en-GB">
              <a:latin typeface="Calibri"/>
              <a:ea typeface="Calibri"/>
              <a:cs typeface="Calibri"/>
            </a:endParaRPr>
          </a:p>
        </p:txBody>
      </p:sp>
    </p:spTree>
    <p:extLst>
      <p:ext uri="{BB962C8B-B14F-4D97-AF65-F5344CB8AC3E}">
        <p14:creationId xmlns:p14="http://schemas.microsoft.com/office/powerpoint/2010/main" val="10864837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B8573-E302-0AE4-3B06-CEE0468DE3FA}"/>
              </a:ext>
            </a:extLst>
          </p:cNvPr>
          <p:cNvSpPr>
            <a:spLocks noGrp="1"/>
          </p:cNvSpPr>
          <p:nvPr>
            <p:ph type="title"/>
          </p:nvPr>
        </p:nvSpPr>
        <p:spPr/>
        <p:txBody>
          <a:bodyPr/>
          <a:lstStyle/>
          <a:p>
            <a:r>
              <a:rPr lang="en-GB" err="1">
                <a:latin typeface="Calibri"/>
                <a:ea typeface="Calibri"/>
                <a:cs typeface="Calibri"/>
              </a:rPr>
              <a:t>SulfurOS</a:t>
            </a:r>
            <a:r>
              <a:rPr lang="en-GB">
                <a:latin typeface="Calibri"/>
                <a:ea typeface="Calibri"/>
                <a:cs typeface="Calibri"/>
              </a:rPr>
              <a:t>:  A Secure Middle Ground for CFA</a:t>
            </a:r>
          </a:p>
        </p:txBody>
      </p:sp>
      <p:sp>
        <p:nvSpPr>
          <p:cNvPr id="3" name="TextBox 2">
            <a:extLst>
              <a:ext uri="{FF2B5EF4-FFF2-40B4-BE49-F238E27FC236}">
                <a16:creationId xmlns:a16="http://schemas.microsoft.com/office/drawing/2014/main" id="{28C723B5-7964-16C2-BD01-9A7DDBE65BC5}"/>
              </a:ext>
            </a:extLst>
          </p:cNvPr>
          <p:cNvSpPr txBox="1"/>
          <p:nvPr/>
        </p:nvSpPr>
        <p:spPr>
          <a:xfrm>
            <a:off x="5813947" y="2812977"/>
            <a:ext cx="5584391"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err="1">
                <a:latin typeface="Calibri"/>
                <a:ea typeface="Calibri"/>
                <a:cs typeface="Calibri"/>
              </a:rPr>
              <a:t>Sulfur</a:t>
            </a:r>
            <a:r>
              <a:rPr lang="en-GB" sz="2400">
                <a:latin typeface="Calibri"/>
                <a:ea typeface="Calibri"/>
                <a:cs typeface="Calibri"/>
              </a:rPr>
              <a:t> introduces </a:t>
            </a:r>
            <a:r>
              <a:rPr lang="en-GB" sz="2400" err="1">
                <a:latin typeface="Calibri"/>
                <a:ea typeface="Calibri"/>
                <a:cs typeface="Calibri"/>
              </a:rPr>
              <a:t>SulfurOS</a:t>
            </a:r>
            <a:r>
              <a:rPr lang="en-GB" sz="2400">
                <a:latin typeface="Calibri"/>
                <a:ea typeface="Calibri"/>
                <a:cs typeface="Calibri"/>
              </a:rPr>
              <a:t> + </a:t>
            </a:r>
            <a:r>
              <a:rPr lang="en-GB" sz="2400" err="1">
                <a:latin typeface="Calibri"/>
                <a:ea typeface="Calibri"/>
                <a:cs typeface="Calibri"/>
              </a:rPr>
              <a:t>Sulfur</a:t>
            </a:r>
            <a:r>
              <a:rPr lang="en-GB" sz="2400">
                <a:latin typeface="Calibri"/>
                <a:ea typeface="Calibri"/>
                <a:cs typeface="Calibri"/>
              </a:rPr>
              <a:t> Monitor to protect CFA even if REE OS is attacked.</a:t>
            </a:r>
          </a:p>
          <a:p>
            <a:endParaRPr lang="en-GB" sz="2400">
              <a:latin typeface="Calibri"/>
              <a:ea typeface="Calibri"/>
              <a:cs typeface="Calibri"/>
            </a:endParaRPr>
          </a:p>
          <a:p>
            <a:r>
              <a:rPr lang="en-GB" sz="2400">
                <a:latin typeface="Calibri"/>
                <a:ea typeface="Calibri"/>
                <a:cs typeface="Calibri"/>
              </a:rPr>
              <a:t>TCB: TEE (including the </a:t>
            </a:r>
            <a:r>
              <a:rPr lang="en-GB" sz="2400" err="1">
                <a:latin typeface="Calibri"/>
                <a:ea typeface="Calibri"/>
                <a:cs typeface="Calibri"/>
              </a:rPr>
              <a:t>Sulfur</a:t>
            </a:r>
            <a:r>
              <a:rPr lang="en-GB" sz="2400">
                <a:latin typeface="Calibri"/>
                <a:ea typeface="Calibri"/>
                <a:cs typeface="Calibri"/>
              </a:rPr>
              <a:t> Monitor).</a:t>
            </a:r>
          </a:p>
          <a:p>
            <a:pPr algn="ctr"/>
            <a:endParaRPr lang="en-GB" sz="2400">
              <a:latin typeface="Calibri"/>
              <a:ea typeface="Calibri"/>
              <a:cs typeface="Calibri"/>
            </a:endParaRPr>
          </a:p>
        </p:txBody>
      </p:sp>
      <p:sp>
        <p:nvSpPr>
          <p:cNvPr id="4" name="Rectangle 3">
            <a:extLst>
              <a:ext uri="{FF2B5EF4-FFF2-40B4-BE49-F238E27FC236}">
                <a16:creationId xmlns:a16="http://schemas.microsoft.com/office/drawing/2014/main" id="{0B587B89-3BAD-D5C1-CDC2-0198D2CCBA23}"/>
              </a:ext>
            </a:extLst>
          </p:cNvPr>
          <p:cNvSpPr/>
          <p:nvPr/>
        </p:nvSpPr>
        <p:spPr>
          <a:xfrm>
            <a:off x="1927076" y="4678296"/>
            <a:ext cx="3395245" cy="584198"/>
          </a:xfrm>
          <a:prstGeom prst="rect">
            <a:avLst/>
          </a:prstGeom>
          <a:solidFill>
            <a:schemeClr val="accent6">
              <a:lumMod val="20000"/>
              <a:lumOff val="80000"/>
            </a:schemeClr>
          </a:solidFill>
          <a:ln w="28575">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err="1">
                <a:solidFill>
                  <a:schemeClr val="tx1"/>
                </a:solidFill>
                <a:latin typeface="Calibri"/>
                <a:ea typeface="Calibri Light"/>
                <a:cs typeface="Arial"/>
              </a:rPr>
              <a:t>Sulfur</a:t>
            </a:r>
            <a:r>
              <a:rPr lang="en-GB" sz="2000">
                <a:solidFill>
                  <a:schemeClr val="tx1"/>
                </a:solidFill>
                <a:latin typeface="Calibri"/>
                <a:ea typeface="Calibri Light"/>
                <a:cs typeface="Arial"/>
              </a:rPr>
              <a:t> Monitor</a:t>
            </a:r>
          </a:p>
        </p:txBody>
      </p:sp>
      <p:sp>
        <p:nvSpPr>
          <p:cNvPr id="6" name="Rectangle 5">
            <a:extLst>
              <a:ext uri="{FF2B5EF4-FFF2-40B4-BE49-F238E27FC236}">
                <a16:creationId xmlns:a16="http://schemas.microsoft.com/office/drawing/2014/main" id="{44BBDA08-8695-C7D9-D245-D792CC8947A9}"/>
              </a:ext>
            </a:extLst>
          </p:cNvPr>
          <p:cNvSpPr/>
          <p:nvPr/>
        </p:nvSpPr>
        <p:spPr>
          <a:xfrm>
            <a:off x="3758751" y="3781208"/>
            <a:ext cx="1546057" cy="613942"/>
          </a:xfrm>
          <a:prstGeom prst="rect">
            <a:avLst/>
          </a:prstGeom>
          <a:solidFill>
            <a:schemeClr val="accent6">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a:solidFill>
                  <a:schemeClr val="tx1"/>
                </a:solidFill>
                <a:latin typeface="Calibri"/>
                <a:ea typeface="Calibri Light"/>
                <a:cs typeface="Arial"/>
              </a:rPr>
              <a:t>TEE OS</a:t>
            </a:r>
          </a:p>
        </p:txBody>
      </p:sp>
      <p:pic>
        <p:nvPicPr>
          <p:cNvPr id="8" name="Picture 7" descr="A red devil face with horns and tail&#10;&#10;Description automatically generated">
            <a:extLst>
              <a:ext uri="{FF2B5EF4-FFF2-40B4-BE49-F238E27FC236}">
                <a16:creationId xmlns:a16="http://schemas.microsoft.com/office/drawing/2014/main" id="{077E8862-271C-0B00-617C-A72EC8177B14}"/>
              </a:ext>
            </a:extLst>
          </p:cNvPr>
          <p:cNvPicPr>
            <a:picLocks noChangeAspect="1"/>
          </p:cNvPicPr>
          <p:nvPr/>
        </p:nvPicPr>
        <p:blipFill>
          <a:blip r:embed="rId3"/>
          <a:stretch>
            <a:fillRect/>
          </a:stretch>
        </p:blipFill>
        <p:spPr>
          <a:xfrm>
            <a:off x="1827204" y="3131689"/>
            <a:ext cx="449179" cy="444166"/>
          </a:xfrm>
          <a:prstGeom prst="rect">
            <a:avLst/>
          </a:prstGeom>
        </p:spPr>
      </p:pic>
      <p:sp>
        <p:nvSpPr>
          <p:cNvPr id="10" name="Rectangle 9">
            <a:extLst>
              <a:ext uri="{FF2B5EF4-FFF2-40B4-BE49-F238E27FC236}">
                <a16:creationId xmlns:a16="http://schemas.microsoft.com/office/drawing/2014/main" id="{F5ACF7A9-B42F-DFC2-AD9F-4BEC23D8C7FC}"/>
              </a:ext>
            </a:extLst>
          </p:cNvPr>
          <p:cNvSpPr/>
          <p:nvPr/>
        </p:nvSpPr>
        <p:spPr>
          <a:xfrm>
            <a:off x="3758749" y="2992471"/>
            <a:ext cx="1526005" cy="580522"/>
          </a:xfrm>
          <a:prstGeom prst="rect">
            <a:avLst/>
          </a:prstGeom>
          <a:solidFill>
            <a:schemeClr val="accent6">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a:solidFill>
                  <a:schemeClr val="tx1"/>
                </a:solidFill>
                <a:latin typeface="Calibri"/>
                <a:ea typeface="Calibri Light"/>
                <a:cs typeface="Arial"/>
              </a:rPr>
              <a:t>Trusted Apps</a:t>
            </a:r>
          </a:p>
        </p:txBody>
      </p:sp>
      <p:sp>
        <p:nvSpPr>
          <p:cNvPr id="12" name="Rectangle 11">
            <a:extLst>
              <a:ext uri="{FF2B5EF4-FFF2-40B4-BE49-F238E27FC236}">
                <a16:creationId xmlns:a16="http://schemas.microsoft.com/office/drawing/2014/main" id="{8AD57D95-9874-7D66-E2FA-7A8E997C07EA}"/>
              </a:ext>
            </a:extLst>
          </p:cNvPr>
          <p:cNvSpPr/>
          <p:nvPr/>
        </p:nvSpPr>
        <p:spPr>
          <a:xfrm>
            <a:off x="2375118" y="2992470"/>
            <a:ext cx="757321" cy="580522"/>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a:solidFill>
                  <a:schemeClr val="tx1"/>
                </a:solidFill>
                <a:latin typeface="Calibri"/>
                <a:ea typeface="Calibri Light"/>
                <a:cs typeface="Arial"/>
              </a:rPr>
              <a:t>App</a:t>
            </a:r>
          </a:p>
        </p:txBody>
      </p:sp>
      <p:sp>
        <p:nvSpPr>
          <p:cNvPr id="14" name="Rectangle 13">
            <a:extLst>
              <a:ext uri="{FF2B5EF4-FFF2-40B4-BE49-F238E27FC236}">
                <a16:creationId xmlns:a16="http://schemas.microsoft.com/office/drawing/2014/main" id="{8D42BB3B-17F6-F132-84E1-98659CDD2086}"/>
              </a:ext>
            </a:extLst>
          </p:cNvPr>
          <p:cNvSpPr/>
          <p:nvPr/>
        </p:nvSpPr>
        <p:spPr>
          <a:xfrm>
            <a:off x="1716052" y="2511861"/>
            <a:ext cx="3782836" cy="2875208"/>
          </a:xfrm>
          <a:prstGeom prst="rect">
            <a:avLst/>
          </a:prstGeom>
          <a:noFill/>
          <a:ln>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Calibri"/>
              <a:ea typeface="Calibri"/>
              <a:cs typeface="Calibri"/>
            </a:endParaRPr>
          </a:p>
        </p:txBody>
      </p:sp>
      <p:cxnSp>
        <p:nvCxnSpPr>
          <p:cNvPr id="16" name="Straight Arrow Connector 15">
            <a:extLst>
              <a:ext uri="{FF2B5EF4-FFF2-40B4-BE49-F238E27FC236}">
                <a16:creationId xmlns:a16="http://schemas.microsoft.com/office/drawing/2014/main" id="{CE4805F5-1C36-BDF7-3CD0-8B0CF6318DB3}"/>
              </a:ext>
            </a:extLst>
          </p:cNvPr>
          <p:cNvCxnSpPr>
            <a:cxnSpLocks/>
          </p:cNvCxnSpPr>
          <p:nvPr/>
        </p:nvCxnSpPr>
        <p:spPr>
          <a:xfrm flipV="1">
            <a:off x="1696000" y="4504859"/>
            <a:ext cx="3796219" cy="5348"/>
          </a:xfrm>
          <a:prstGeom prst="straightConnector1">
            <a:avLst/>
          </a:prstGeom>
          <a:ln>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8DD43B30-B3FF-444D-2F37-5373058B33DA}"/>
              </a:ext>
            </a:extLst>
          </p:cNvPr>
          <p:cNvCxnSpPr>
            <a:cxnSpLocks/>
          </p:cNvCxnSpPr>
          <p:nvPr/>
        </p:nvCxnSpPr>
        <p:spPr>
          <a:xfrm>
            <a:off x="3566050" y="2523838"/>
            <a:ext cx="14705" cy="2015775"/>
          </a:xfrm>
          <a:prstGeom prst="straightConnector1">
            <a:avLst/>
          </a:prstGeom>
          <a:ln>
            <a:solidFill>
              <a:schemeClr val="tx1"/>
            </a:solidFill>
            <a:prstDash val="sysDot"/>
          </a:ln>
        </p:spPr>
        <p:style>
          <a:lnRef idx="2">
            <a:schemeClr val="accent1"/>
          </a:lnRef>
          <a:fillRef idx="0">
            <a:schemeClr val="accent1"/>
          </a:fillRef>
          <a:effectRef idx="1">
            <a:schemeClr val="accent1"/>
          </a:effectRef>
          <a:fontRef idx="minor">
            <a:schemeClr val="tx1"/>
          </a:fontRef>
        </p:style>
      </p:cxnSp>
      <p:sp>
        <p:nvSpPr>
          <p:cNvPr id="20" name="Rectangle 19">
            <a:extLst>
              <a:ext uri="{FF2B5EF4-FFF2-40B4-BE49-F238E27FC236}">
                <a16:creationId xmlns:a16="http://schemas.microsoft.com/office/drawing/2014/main" id="{035C7C88-1722-2750-E88B-F43ACFD4F808}"/>
              </a:ext>
            </a:extLst>
          </p:cNvPr>
          <p:cNvSpPr/>
          <p:nvPr/>
        </p:nvSpPr>
        <p:spPr>
          <a:xfrm>
            <a:off x="1927276" y="3781208"/>
            <a:ext cx="1546057" cy="613942"/>
          </a:xfrm>
          <a:prstGeom prst="rect">
            <a:avLst/>
          </a:prstGeom>
          <a:solidFill>
            <a:schemeClr val="tx2">
              <a:lumMod val="10000"/>
              <a:lumOff val="9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b="1" err="1">
                <a:solidFill>
                  <a:schemeClr val="tx1"/>
                </a:solidFill>
                <a:latin typeface="Calibri"/>
                <a:ea typeface="Calibri Light"/>
                <a:cs typeface="Arial"/>
              </a:rPr>
              <a:t>SulfurOS</a:t>
            </a:r>
            <a:endParaRPr lang="en-GB" sz="2000" b="1">
              <a:solidFill>
                <a:schemeClr val="tx1"/>
              </a:solidFill>
              <a:latin typeface="Calibri"/>
              <a:ea typeface="Calibri Light"/>
              <a:cs typeface="Arial"/>
            </a:endParaRPr>
          </a:p>
        </p:txBody>
      </p:sp>
      <p:sp>
        <p:nvSpPr>
          <p:cNvPr id="22" name="TextBox 21">
            <a:extLst>
              <a:ext uri="{FF2B5EF4-FFF2-40B4-BE49-F238E27FC236}">
                <a16:creationId xmlns:a16="http://schemas.microsoft.com/office/drawing/2014/main" id="{34C8DF48-2050-EB3C-1DAE-59B950101B86}"/>
              </a:ext>
            </a:extLst>
          </p:cNvPr>
          <p:cNvSpPr txBox="1"/>
          <p:nvPr/>
        </p:nvSpPr>
        <p:spPr>
          <a:xfrm>
            <a:off x="1702685" y="2525230"/>
            <a:ext cx="377751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000" b="1">
                <a:latin typeface="Calibri"/>
                <a:ea typeface="Calibri"/>
                <a:cs typeface="Calibri"/>
              </a:rPr>
              <a:t>REE                         TEE</a:t>
            </a:r>
            <a:endParaRPr lang="en-US" sz="2000" b="1">
              <a:latin typeface="Calibri"/>
              <a:ea typeface="Calibri"/>
              <a:cs typeface="Calibri"/>
            </a:endParaRPr>
          </a:p>
        </p:txBody>
      </p:sp>
      <p:sp>
        <p:nvSpPr>
          <p:cNvPr id="24" name="TextBox 23">
            <a:extLst>
              <a:ext uri="{FF2B5EF4-FFF2-40B4-BE49-F238E27FC236}">
                <a16:creationId xmlns:a16="http://schemas.microsoft.com/office/drawing/2014/main" id="{5735AF81-FDA4-BC30-E2C3-A8039D159ADD}"/>
              </a:ext>
            </a:extLst>
          </p:cNvPr>
          <p:cNvSpPr txBox="1"/>
          <p:nvPr/>
        </p:nvSpPr>
        <p:spPr>
          <a:xfrm>
            <a:off x="1697360" y="2068065"/>
            <a:ext cx="3805511" cy="400110"/>
          </a:xfrm>
          <a:prstGeom prst="rect">
            <a:avLst/>
          </a:prstGeom>
          <a:solidFill>
            <a:schemeClr val="bg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000" b="1">
                <a:latin typeface="Calibri"/>
                <a:ea typeface="Calibri"/>
                <a:cs typeface="Calibri"/>
              </a:rPr>
              <a:t>Non-Bare-Metal Setting</a:t>
            </a:r>
            <a:endParaRPr lang="en-US" b="1">
              <a:latin typeface="Calibri"/>
              <a:ea typeface="Calibri"/>
              <a:cs typeface="Calibri"/>
            </a:endParaRPr>
          </a:p>
        </p:txBody>
      </p:sp>
      <p:cxnSp>
        <p:nvCxnSpPr>
          <p:cNvPr id="28" name="Elbow Connector 27">
            <a:extLst>
              <a:ext uri="{FF2B5EF4-FFF2-40B4-BE49-F238E27FC236}">
                <a16:creationId xmlns:a16="http://schemas.microsoft.com/office/drawing/2014/main" id="{860D3256-1F6C-E548-E92E-D456E141B302}"/>
              </a:ext>
            </a:extLst>
          </p:cNvPr>
          <p:cNvCxnSpPr>
            <a:cxnSpLocks/>
          </p:cNvCxnSpPr>
          <p:nvPr/>
        </p:nvCxnSpPr>
        <p:spPr>
          <a:xfrm rot="10800000" flipH="1">
            <a:off x="1927076" y="4088179"/>
            <a:ext cx="200" cy="882216"/>
          </a:xfrm>
          <a:prstGeom prst="bentConnector3">
            <a:avLst>
              <a:gd name="adj1" fmla="val -114300000"/>
            </a:avLst>
          </a:prstGeom>
          <a:ln w="28575">
            <a:tailEnd type="triangle"/>
          </a:ln>
        </p:spPr>
        <p:style>
          <a:lnRef idx="2">
            <a:schemeClr val="dk1"/>
          </a:lnRef>
          <a:fillRef idx="0">
            <a:schemeClr val="dk1"/>
          </a:fillRef>
          <a:effectRef idx="1">
            <a:schemeClr val="dk1"/>
          </a:effectRef>
          <a:fontRef idx="minor">
            <a:schemeClr val="tx1"/>
          </a:fontRef>
        </p:style>
      </p:cxnSp>
      <p:sp>
        <p:nvSpPr>
          <p:cNvPr id="41" name="TextBox 40">
            <a:extLst>
              <a:ext uri="{FF2B5EF4-FFF2-40B4-BE49-F238E27FC236}">
                <a16:creationId xmlns:a16="http://schemas.microsoft.com/office/drawing/2014/main" id="{94C07D41-DB1A-32B4-2522-602B2CD02B1F}"/>
              </a:ext>
            </a:extLst>
          </p:cNvPr>
          <p:cNvSpPr txBox="1"/>
          <p:nvPr/>
        </p:nvSpPr>
        <p:spPr>
          <a:xfrm>
            <a:off x="358372" y="4308780"/>
            <a:ext cx="1045735" cy="461665"/>
          </a:xfrm>
          <a:prstGeom prst="rect">
            <a:avLst/>
          </a:prstGeom>
          <a:noFill/>
        </p:spPr>
        <p:txBody>
          <a:bodyPr wrap="none" rtlCol="0">
            <a:spAutoFit/>
          </a:bodyPr>
          <a:lstStyle/>
          <a:p>
            <a:r>
              <a:rPr lang="en-US" sz="2400">
                <a:latin typeface="Calibri" panose="020F0502020204030204" pitchFamily="34" charset="0"/>
                <a:cs typeface="Calibri" panose="020F0502020204030204" pitchFamily="34" charset="0"/>
              </a:rPr>
              <a:t>Attests</a:t>
            </a:r>
          </a:p>
        </p:txBody>
      </p:sp>
      <p:sp>
        <p:nvSpPr>
          <p:cNvPr id="42" name="Footer Placeholder 41">
            <a:extLst>
              <a:ext uri="{FF2B5EF4-FFF2-40B4-BE49-F238E27FC236}">
                <a16:creationId xmlns:a16="http://schemas.microsoft.com/office/drawing/2014/main" id="{7971C7DE-7AF9-F9A4-A2DD-EFB27C317537}"/>
              </a:ext>
            </a:extLst>
          </p:cNvPr>
          <p:cNvSpPr>
            <a:spLocks noGrp="1"/>
          </p:cNvSpPr>
          <p:nvPr>
            <p:ph type="ftr" sz="quarter" idx="11"/>
          </p:nvPr>
        </p:nvSpPr>
        <p:spPr/>
        <p:txBody>
          <a:bodyPr/>
          <a:lstStyle/>
          <a:p>
            <a:r>
              <a:rPr lang="en-GB">
                <a:latin typeface="Calibri"/>
                <a:ea typeface="Calibri"/>
                <a:cs typeface="Calibri"/>
              </a:rPr>
              <a:t>Control-Flow Attestation</a:t>
            </a:r>
          </a:p>
        </p:txBody>
      </p:sp>
      <p:sp>
        <p:nvSpPr>
          <p:cNvPr id="43" name="Slide Number Placeholder 42">
            <a:extLst>
              <a:ext uri="{FF2B5EF4-FFF2-40B4-BE49-F238E27FC236}">
                <a16:creationId xmlns:a16="http://schemas.microsoft.com/office/drawing/2014/main" id="{33ACDF53-D277-5949-F520-D56081BF3BFB}"/>
              </a:ext>
            </a:extLst>
          </p:cNvPr>
          <p:cNvSpPr>
            <a:spLocks noGrp="1"/>
          </p:cNvSpPr>
          <p:nvPr>
            <p:ph type="sldNum" sz="quarter" idx="12"/>
          </p:nvPr>
        </p:nvSpPr>
        <p:spPr/>
        <p:txBody>
          <a:bodyPr/>
          <a:lstStyle/>
          <a:p>
            <a:fld id="{330EA680-D336-4FF7-8B7A-9848BB0A1C32}" type="slidenum">
              <a:rPr lang="en-GB" smtClean="0">
                <a:latin typeface="Calibri"/>
                <a:ea typeface="Calibri"/>
                <a:cs typeface="Calibri"/>
              </a:rPr>
              <a:t>38</a:t>
            </a:fld>
            <a:endParaRPr lang="en-GB">
              <a:latin typeface="Calibri"/>
              <a:ea typeface="Calibri"/>
              <a:cs typeface="Calibri"/>
            </a:endParaRPr>
          </a:p>
        </p:txBody>
      </p:sp>
    </p:spTree>
    <p:extLst>
      <p:ext uri="{BB962C8B-B14F-4D97-AF65-F5344CB8AC3E}">
        <p14:creationId xmlns:p14="http://schemas.microsoft.com/office/powerpoint/2010/main" val="36666977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91E765-ACB4-9078-20B4-9CA8AEEDF7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CA8CB8-33DA-FFD0-DF04-4D5ED07C71AD}"/>
              </a:ext>
            </a:extLst>
          </p:cNvPr>
          <p:cNvSpPr>
            <a:spLocks noGrp="1"/>
          </p:cNvSpPr>
          <p:nvPr>
            <p:ph type="title"/>
          </p:nvPr>
        </p:nvSpPr>
        <p:spPr/>
        <p:txBody>
          <a:bodyPr/>
          <a:lstStyle/>
          <a:p>
            <a:r>
              <a:rPr lang="en-GB" err="1">
                <a:latin typeface="Calibri"/>
                <a:ea typeface="Calibri"/>
                <a:cs typeface="Calibri"/>
              </a:rPr>
              <a:t>Sulfur's</a:t>
            </a:r>
            <a:r>
              <a:rPr lang="en-GB">
                <a:latin typeface="Calibri"/>
                <a:ea typeface="Calibri"/>
                <a:cs typeface="Calibri"/>
              </a:rPr>
              <a:t> Design: Two Layers of </a:t>
            </a:r>
            <a:r>
              <a:rPr lang="en-GB" err="1">
                <a:latin typeface="Calibri"/>
                <a:ea typeface="Calibri"/>
                <a:cs typeface="Calibri"/>
              </a:rPr>
              <a:t>Defense</a:t>
            </a:r>
          </a:p>
        </p:txBody>
      </p:sp>
      <p:sp>
        <p:nvSpPr>
          <p:cNvPr id="4" name="Footer Placeholder 3">
            <a:extLst>
              <a:ext uri="{FF2B5EF4-FFF2-40B4-BE49-F238E27FC236}">
                <a16:creationId xmlns:a16="http://schemas.microsoft.com/office/drawing/2014/main" id="{8A932592-9948-879F-4D33-8A3180239060}"/>
              </a:ext>
            </a:extLst>
          </p:cNvPr>
          <p:cNvSpPr>
            <a:spLocks noGrp="1"/>
          </p:cNvSpPr>
          <p:nvPr>
            <p:ph type="ftr" sz="quarter" idx="11"/>
          </p:nvPr>
        </p:nvSpPr>
        <p:spPr/>
        <p:txBody>
          <a:bodyPr/>
          <a:lstStyle/>
          <a:p>
            <a:r>
              <a:rPr lang="en-GB">
                <a:latin typeface="Calibri"/>
                <a:ea typeface="Calibri"/>
                <a:cs typeface="Calibri"/>
              </a:rPr>
              <a:t>Control-Flow Attestation</a:t>
            </a:r>
          </a:p>
        </p:txBody>
      </p:sp>
      <p:sp>
        <p:nvSpPr>
          <p:cNvPr id="5" name="Slide Number Placeholder 4">
            <a:extLst>
              <a:ext uri="{FF2B5EF4-FFF2-40B4-BE49-F238E27FC236}">
                <a16:creationId xmlns:a16="http://schemas.microsoft.com/office/drawing/2014/main" id="{6962C978-8DCE-3B7D-6BE3-76859562A7A9}"/>
              </a:ext>
            </a:extLst>
          </p:cNvPr>
          <p:cNvSpPr>
            <a:spLocks noGrp="1"/>
          </p:cNvSpPr>
          <p:nvPr>
            <p:ph type="sldNum" sz="quarter" idx="12"/>
          </p:nvPr>
        </p:nvSpPr>
        <p:spPr/>
        <p:txBody>
          <a:bodyPr/>
          <a:lstStyle/>
          <a:p>
            <a:fld id="{330EA680-D336-4FF7-8B7A-9848BB0A1C32}" type="slidenum">
              <a:rPr lang="en-GB" smtClean="0">
                <a:latin typeface="Calibri"/>
                <a:ea typeface="Calibri"/>
                <a:cs typeface="Calibri"/>
              </a:rPr>
              <a:t>39</a:t>
            </a:fld>
            <a:endParaRPr lang="en-GB">
              <a:latin typeface="Calibri"/>
              <a:ea typeface="Calibri"/>
              <a:cs typeface="Calibri"/>
            </a:endParaRPr>
          </a:p>
        </p:txBody>
      </p:sp>
      <p:sp>
        <p:nvSpPr>
          <p:cNvPr id="8" name="Rectangle 7">
            <a:extLst>
              <a:ext uri="{FF2B5EF4-FFF2-40B4-BE49-F238E27FC236}">
                <a16:creationId xmlns:a16="http://schemas.microsoft.com/office/drawing/2014/main" id="{3E298467-4A7F-9891-B7EA-FA7ECB4C9231}"/>
              </a:ext>
            </a:extLst>
          </p:cNvPr>
          <p:cNvSpPr/>
          <p:nvPr/>
        </p:nvSpPr>
        <p:spPr>
          <a:xfrm>
            <a:off x="1350804" y="3878297"/>
            <a:ext cx="3698510" cy="965621"/>
          </a:xfrm>
          <a:prstGeom prst="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a:solidFill>
                  <a:schemeClr val="tx1"/>
                </a:solidFill>
                <a:latin typeface="Calibri"/>
                <a:ea typeface="Calibri"/>
                <a:cs typeface="Calibri"/>
              </a:rPr>
              <a:t>System Integrity Guardrails</a:t>
            </a:r>
          </a:p>
        </p:txBody>
      </p:sp>
      <p:sp>
        <p:nvSpPr>
          <p:cNvPr id="9" name="Rectangle 8">
            <a:extLst>
              <a:ext uri="{FF2B5EF4-FFF2-40B4-BE49-F238E27FC236}">
                <a16:creationId xmlns:a16="http://schemas.microsoft.com/office/drawing/2014/main" id="{E54C4354-9E1F-C7D8-ADF9-0490DB9820BD}"/>
              </a:ext>
            </a:extLst>
          </p:cNvPr>
          <p:cNvSpPr/>
          <p:nvPr/>
        </p:nvSpPr>
        <p:spPr>
          <a:xfrm>
            <a:off x="1350804" y="2414168"/>
            <a:ext cx="3698510" cy="965621"/>
          </a:xfrm>
          <a:prstGeom prst="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2800">
              <a:solidFill>
                <a:schemeClr val="tx1"/>
              </a:solidFill>
              <a:latin typeface="Calibri"/>
              <a:ea typeface="Calibri"/>
              <a:cs typeface="Calibri"/>
            </a:endParaRPr>
          </a:p>
          <a:p>
            <a:pPr algn="ctr"/>
            <a:r>
              <a:rPr lang="en-GB" sz="2800">
                <a:solidFill>
                  <a:schemeClr val="tx1"/>
                </a:solidFill>
                <a:latin typeface="Calibri"/>
                <a:ea typeface="Calibri"/>
                <a:cs typeface="Calibri"/>
              </a:rPr>
              <a:t>CFA-Centric Protections</a:t>
            </a:r>
          </a:p>
          <a:p>
            <a:pPr algn="ctr"/>
            <a:endParaRPr lang="en-GB">
              <a:solidFill>
                <a:srgbClr val="FFFFFF"/>
              </a:solidFill>
              <a:latin typeface="Aptos" panose="020B0004020202020204"/>
              <a:ea typeface="Calibri"/>
              <a:cs typeface="Calibri"/>
            </a:endParaRPr>
          </a:p>
        </p:txBody>
      </p:sp>
      <p:sp>
        <p:nvSpPr>
          <p:cNvPr id="11" name="TextBox 10">
            <a:extLst>
              <a:ext uri="{FF2B5EF4-FFF2-40B4-BE49-F238E27FC236}">
                <a16:creationId xmlns:a16="http://schemas.microsoft.com/office/drawing/2014/main" id="{DFF90656-F477-C50A-B1B5-24609BEA5102}"/>
              </a:ext>
            </a:extLst>
          </p:cNvPr>
          <p:cNvSpPr txBox="1"/>
          <p:nvPr/>
        </p:nvSpPr>
        <p:spPr>
          <a:xfrm>
            <a:off x="5555902" y="4095669"/>
            <a:ext cx="561702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latin typeface="Calibri"/>
                <a:ea typeface="Calibri"/>
                <a:cs typeface="Calibri"/>
              </a:rPr>
              <a:t>Protects REE OS and System State</a:t>
            </a:r>
          </a:p>
        </p:txBody>
      </p:sp>
      <p:sp>
        <p:nvSpPr>
          <p:cNvPr id="12" name="TextBox 11">
            <a:extLst>
              <a:ext uri="{FF2B5EF4-FFF2-40B4-BE49-F238E27FC236}">
                <a16:creationId xmlns:a16="http://schemas.microsoft.com/office/drawing/2014/main" id="{B3F6D3EA-2FE8-8D80-B3F0-7699CD754D98}"/>
              </a:ext>
            </a:extLst>
          </p:cNvPr>
          <p:cNvSpPr txBox="1"/>
          <p:nvPr/>
        </p:nvSpPr>
        <p:spPr>
          <a:xfrm>
            <a:off x="5555902" y="2631540"/>
            <a:ext cx="561702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latin typeface="Calibri"/>
                <a:ea typeface="Calibri"/>
                <a:cs typeface="Calibri"/>
              </a:rPr>
              <a:t>Secures CFA artifacts</a:t>
            </a:r>
          </a:p>
        </p:txBody>
      </p:sp>
      <p:sp>
        <p:nvSpPr>
          <p:cNvPr id="13" name="Arrow: Right 12">
            <a:extLst>
              <a:ext uri="{FF2B5EF4-FFF2-40B4-BE49-F238E27FC236}">
                <a16:creationId xmlns:a16="http://schemas.microsoft.com/office/drawing/2014/main" id="{6E71B3FB-A5BA-19D6-61A3-5435B8C8DB72}"/>
              </a:ext>
            </a:extLst>
          </p:cNvPr>
          <p:cNvSpPr/>
          <p:nvPr/>
        </p:nvSpPr>
        <p:spPr>
          <a:xfrm>
            <a:off x="5140411" y="2803361"/>
            <a:ext cx="346166" cy="291508"/>
          </a:xfrm>
          <a:prstGeom prst="rightArrow">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Calibri"/>
              <a:ea typeface="Calibri"/>
              <a:cs typeface="Calibri"/>
            </a:endParaRPr>
          </a:p>
        </p:txBody>
      </p:sp>
      <p:sp>
        <p:nvSpPr>
          <p:cNvPr id="14" name="Arrow: Right 13">
            <a:extLst>
              <a:ext uri="{FF2B5EF4-FFF2-40B4-BE49-F238E27FC236}">
                <a16:creationId xmlns:a16="http://schemas.microsoft.com/office/drawing/2014/main" id="{8E39E711-1F72-1FD4-03D7-DB8B23AC0587}"/>
              </a:ext>
            </a:extLst>
          </p:cNvPr>
          <p:cNvSpPr/>
          <p:nvPr/>
        </p:nvSpPr>
        <p:spPr>
          <a:xfrm>
            <a:off x="5140411" y="4213061"/>
            <a:ext cx="346166" cy="291508"/>
          </a:xfrm>
          <a:prstGeom prst="rightArrow">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Calibri"/>
              <a:ea typeface="Calibri"/>
              <a:cs typeface="Calibri"/>
            </a:endParaRPr>
          </a:p>
        </p:txBody>
      </p:sp>
    </p:spTree>
    <p:extLst>
      <p:ext uri="{BB962C8B-B14F-4D97-AF65-F5344CB8AC3E}">
        <p14:creationId xmlns:p14="http://schemas.microsoft.com/office/powerpoint/2010/main" val="7932002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5E022E-73C7-5F14-B7E0-F456D7BE4C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2704DB-85B6-B9C2-4619-D9526166163E}"/>
              </a:ext>
            </a:extLst>
          </p:cNvPr>
          <p:cNvSpPr>
            <a:spLocks noGrp="1"/>
          </p:cNvSpPr>
          <p:nvPr>
            <p:ph type="title"/>
          </p:nvPr>
        </p:nvSpPr>
        <p:spPr>
          <a:xfrm>
            <a:off x="838200" y="454"/>
            <a:ext cx="10515600" cy="1325563"/>
          </a:xfrm>
        </p:spPr>
        <p:txBody>
          <a:bodyPr/>
          <a:lstStyle/>
          <a:p>
            <a:pPr algn="ctr"/>
            <a:r>
              <a:rPr lang="en-GB">
                <a:latin typeface="Calibri"/>
                <a:ea typeface="Calibri"/>
                <a:cs typeface="Calibri"/>
              </a:rPr>
              <a:t>Runtime Attacks</a:t>
            </a:r>
            <a:endParaRPr lang="en-US">
              <a:latin typeface="Calibri"/>
              <a:ea typeface="Calibri"/>
              <a:cs typeface="Calibri"/>
            </a:endParaRPr>
          </a:p>
        </p:txBody>
      </p:sp>
      <p:sp>
        <p:nvSpPr>
          <p:cNvPr id="5" name="Slide Number Placeholder 4">
            <a:extLst>
              <a:ext uri="{FF2B5EF4-FFF2-40B4-BE49-F238E27FC236}">
                <a16:creationId xmlns:a16="http://schemas.microsoft.com/office/drawing/2014/main" id="{74048EA0-83E4-244D-D826-AD6D5DEBC7A6}"/>
              </a:ext>
            </a:extLst>
          </p:cNvPr>
          <p:cNvSpPr>
            <a:spLocks noGrp="1"/>
          </p:cNvSpPr>
          <p:nvPr>
            <p:ph type="sldNum" sz="quarter" idx="12"/>
          </p:nvPr>
        </p:nvSpPr>
        <p:spPr/>
        <p:txBody>
          <a:bodyPr/>
          <a:lstStyle/>
          <a:p>
            <a:fld id="{330EA680-D336-4FF7-8B7A-9848BB0A1C32}" type="slidenum">
              <a:rPr lang="en-US" smtClean="0">
                <a:latin typeface="Calibri"/>
                <a:ea typeface="Calibri"/>
                <a:cs typeface="Calibri"/>
              </a:rPr>
              <a:t>4</a:t>
            </a:fld>
            <a:endParaRPr lang="en-US">
              <a:latin typeface="Calibri"/>
              <a:ea typeface="Calibri"/>
              <a:cs typeface="Calibri"/>
            </a:endParaRPr>
          </a:p>
        </p:txBody>
      </p:sp>
      <p:sp>
        <p:nvSpPr>
          <p:cNvPr id="6" name="Oval 5">
            <a:extLst>
              <a:ext uri="{FF2B5EF4-FFF2-40B4-BE49-F238E27FC236}">
                <a16:creationId xmlns:a16="http://schemas.microsoft.com/office/drawing/2014/main" id="{6B4DAC80-D37D-D2E1-0C18-FFEFDD87C449}"/>
              </a:ext>
            </a:extLst>
          </p:cNvPr>
          <p:cNvSpPr/>
          <p:nvPr/>
        </p:nvSpPr>
        <p:spPr>
          <a:xfrm>
            <a:off x="2522792" y="2333011"/>
            <a:ext cx="451121" cy="425343"/>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400">
                <a:latin typeface="Calibri"/>
                <a:ea typeface="Calibri"/>
                <a:cs typeface="Calibri"/>
              </a:rPr>
              <a:t>A</a:t>
            </a:r>
            <a:endParaRPr lang="en-US" sz="2400">
              <a:latin typeface="Calibri"/>
              <a:ea typeface="Calibri"/>
              <a:cs typeface="Calibri"/>
            </a:endParaRPr>
          </a:p>
        </p:txBody>
      </p:sp>
      <p:sp>
        <p:nvSpPr>
          <p:cNvPr id="7" name="Oval 6">
            <a:extLst>
              <a:ext uri="{FF2B5EF4-FFF2-40B4-BE49-F238E27FC236}">
                <a16:creationId xmlns:a16="http://schemas.microsoft.com/office/drawing/2014/main" id="{A57B62C3-69B8-2A75-BCD6-4D0566441290}"/>
              </a:ext>
            </a:extLst>
          </p:cNvPr>
          <p:cNvSpPr/>
          <p:nvPr/>
        </p:nvSpPr>
        <p:spPr>
          <a:xfrm>
            <a:off x="1721628" y="3139644"/>
            <a:ext cx="451121" cy="425343"/>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400">
                <a:latin typeface="Calibri"/>
                <a:ea typeface="Calibri"/>
                <a:cs typeface="Calibri"/>
              </a:rPr>
              <a:t>B</a:t>
            </a:r>
          </a:p>
        </p:txBody>
      </p:sp>
      <p:sp>
        <p:nvSpPr>
          <p:cNvPr id="8" name="Oval 7">
            <a:extLst>
              <a:ext uri="{FF2B5EF4-FFF2-40B4-BE49-F238E27FC236}">
                <a16:creationId xmlns:a16="http://schemas.microsoft.com/office/drawing/2014/main" id="{14F0B707-A8E7-BD5D-1D57-E8178E7A7A39}"/>
              </a:ext>
            </a:extLst>
          </p:cNvPr>
          <p:cNvSpPr/>
          <p:nvPr/>
        </p:nvSpPr>
        <p:spPr>
          <a:xfrm>
            <a:off x="3341698" y="3149065"/>
            <a:ext cx="451121" cy="425343"/>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400">
                <a:latin typeface="Calibri"/>
                <a:ea typeface="Calibri"/>
                <a:cs typeface="Calibri"/>
              </a:rPr>
              <a:t>C</a:t>
            </a:r>
          </a:p>
        </p:txBody>
      </p:sp>
      <p:sp>
        <p:nvSpPr>
          <p:cNvPr id="11" name="Oval 10">
            <a:extLst>
              <a:ext uri="{FF2B5EF4-FFF2-40B4-BE49-F238E27FC236}">
                <a16:creationId xmlns:a16="http://schemas.microsoft.com/office/drawing/2014/main" id="{E3228CC0-9FA7-F029-CEED-3029A5AACE99}"/>
              </a:ext>
            </a:extLst>
          </p:cNvPr>
          <p:cNvSpPr/>
          <p:nvPr/>
        </p:nvSpPr>
        <p:spPr>
          <a:xfrm>
            <a:off x="988190" y="4940779"/>
            <a:ext cx="451121" cy="425343"/>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400">
                <a:latin typeface="Calibri"/>
                <a:ea typeface="Calibri"/>
                <a:cs typeface="Calibri"/>
              </a:rPr>
              <a:t>F</a:t>
            </a:r>
          </a:p>
        </p:txBody>
      </p:sp>
      <p:sp>
        <p:nvSpPr>
          <p:cNvPr id="17" name="Oval 16">
            <a:extLst>
              <a:ext uri="{FF2B5EF4-FFF2-40B4-BE49-F238E27FC236}">
                <a16:creationId xmlns:a16="http://schemas.microsoft.com/office/drawing/2014/main" id="{32940EF4-7D25-8CAC-8EBA-53140E3629EC}"/>
              </a:ext>
            </a:extLst>
          </p:cNvPr>
          <p:cNvSpPr/>
          <p:nvPr/>
        </p:nvSpPr>
        <p:spPr>
          <a:xfrm>
            <a:off x="988190" y="3960317"/>
            <a:ext cx="451121" cy="425343"/>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400">
                <a:latin typeface="Calibri"/>
                <a:ea typeface="Calibri"/>
                <a:cs typeface="Calibri"/>
              </a:rPr>
              <a:t>D</a:t>
            </a:r>
          </a:p>
        </p:txBody>
      </p:sp>
      <p:sp>
        <p:nvSpPr>
          <p:cNvPr id="18" name="Oval 17">
            <a:extLst>
              <a:ext uri="{FF2B5EF4-FFF2-40B4-BE49-F238E27FC236}">
                <a16:creationId xmlns:a16="http://schemas.microsoft.com/office/drawing/2014/main" id="{F5DDC0B5-2C88-BDBE-C785-FEF6954A1D79}"/>
              </a:ext>
            </a:extLst>
          </p:cNvPr>
          <p:cNvSpPr/>
          <p:nvPr/>
        </p:nvSpPr>
        <p:spPr>
          <a:xfrm>
            <a:off x="2448764" y="3960316"/>
            <a:ext cx="451121" cy="425343"/>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400">
                <a:latin typeface="Calibri"/>
                <a:ea typeface="Calibri"/>
                <a:cs typeface="Calibri"/>
              </a:rPr>
              <a:t>E</a:t>
            </a:r>
          </a:p>
        </p:txBody>
      </p:sp>
      <p:cxnSp>
        <p:nvCxnSpPr>
          <p:cNvPr id="22" name="Straight Arrow Connector 21">
            <a:extLst>
              <a:ext uri="{FF2B5EF4-FFF2-40B4-BE49-F238E27FC236}">
                <a16:creationId xmlns:a16="http://schemas.microsoft.com/office/drawing/2014/main" id="{3174242E-967C-A702-3E3B-11CB483BBB1C}"/>
              </a:ext>
            </a:extLst>
          </p:cNvPr>
          <p:cNvCxnSpPr>
            <a:cxnSpLocks/>
            <a:stCxn id="17" idx="4"/>
            <a:endCxn id="11" idx="0"/>
          </p:cNvCxnSpPr>
          <p:nvPr/>
        </p:nvCxnSpPr>
        <p:spPr>
          <a:xfrm>
            <a:off x="1213751" y="4385660"/>
            <a:ext cx="0" cy="55511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0D4990DA-FE2B-C147-BB1A-6E9EBFB75C9B}"/>
              </a:ext>
            </a:extLst>
          </p:cNvPr>
          <p:cNvCxnSpPr>
            <a:cxnSpLocks/>
            <a:stCxn id="7" idx="3"/>
            <a:endCxn id="17" idx="7"/>
          </p:cNvCxnSpPr>
          <p:nvPr/>
        </p:nvCxnSpPr>
        <p:spPr>
          <a:xfrm flipH="1">
            <a:off x="1373246" y="3502697"/>
            <a:ext cx="414447" cy="51991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4EB91DAC-858D-81C8-6D63-E558001F719E}"/>
              </a:ext>
            </a:extLst>
          </p:cNvPr>
          <p:cNvCxnSpPr>
            <a:cxnSpLocks/>
            <a:stCxn id="7" idx="5"/>
            <a:endCxn id="18" idx="1"/>
          </p:cNvCxnSpPr>
          <p:nvPr/>
        </p:nvCxnSpPr>
        <p:spPr>
          <a:xfrm>
            <a:off x="2106684" y="3502697"/>
            <a:ext cx="408145" cy="51990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3FB01251-CDCD-73A2-8B54-84B9A00A7A33}"/>
              </a:ext>
            </a:extLst>
          </p:cNvPr>
          <p:cNvCxnSpPr>
            <a:stCxn id="6" idx="3"/>
            <a:endCxn id="7" idx="7"/>
          </p:cNvCxnSpPr>
          <p:nvPr/>
        </p:nvCxnSpPr>
        <p:spPr>
          <a:xfrm flipH="1">
            <a:off x="2106684" y="2696064"/>
            <a:ext cx="482173" cy="50587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9DB505C3-5C9E-7E89-91C2-49B54531EC53}"/>
              </a:ext>
            </a:extLst>
          </p:cNvPr>
          <p:cNvCxnSpPr>
            <a:stCxn id="6" idx="5"/>
            <a:endCxn id="8" idx="1"/>
          </p:cNvCxnSpPr>
          <p:nvPr/>
        </p:nvCxnSpPr>
        <p:spPr>
          <a:xfrm>
            <a:off x="2907848" y="2696064"/>
            <a:ext cx="499915" cy="51529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2" name="Oval 31">
            <a:extLst>
              <a:ext uri="{FF2B5EF4-FFF2-40B4-BE49-F238E27FC236}">
                <a16:creationId xmlns:a16="http://schemas.microsoft.com/office/drawing/2014/main" id="{DD636B42-FA06-BD63-A6FA-A061138F9CBB}"/>
              </a:ext>
            </a:extLst>
          </p:cNvPr>
          <p:cNvSpPr/>
          <p:nvPr/>
        </p:nvSpPr>
        <p:spPr>
          <a:xfrm>
            <a:off x="3146135" y="4141624"/>
            <a:ext cx="504223" cy="442128"/>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latin typeface="Calibri"/>
                <a:ea typeface="Calibri"/>
                <a:cs typeface="Calibri"/>
              </a:rPr>
              <a:t>X</a:t>
            </a:r>
          </a:p>
        </p:txBody>
      </p:sp>
      <p:cxnSp>
        <p:nvCxnSpPr>
          <p:cNvPr id="52" name="Straight Arrow Connector 51">
            <a:extLst>
              <a:ext uri="{FF2B5EF4-FFF2-40B4-BE49-F238E27FC236}">
                <a16:creationId xmlns:a16="http://schemas.microsoft.com/office/drawing/2014/main" id="{9AE6F012-BFF8-2F4F-5FE7-B276BB3C1C1E}"/>
              </a:ext>
            </a:extLst>
          </p:cNvPr>
          <p:cNvCxnSpPr>
            <a:cxnSpLocks/>
            <a:stCxn id="1040" idx="1"/>
            <a:endCxn id="32" idx="5"/>
          </p:cNvCxnSpPr>
          <p:nvPr/>
        </p:nvCxnSpPr>
        <p:spPr>
          <a:xfrm flipH="1" flipV="1">
            <a:off x="3576516" y="4519004"/>
            <a:ext cx="1339612" cy="644072"/>
          </a:xfrm>
          <a:prstGeom prst="straightConnector1">
            <a:avLst/>
          </a:prstGeom>
          <a:ln>
            <a:solidFill>
              <a:srgbClr val="FF0300"/>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55" name="Straight Arrow Connector 54">
            <a:extLst>
              <a:ext uri="{FF2B5EF4-FFF2-40B4-BE49-F238E27FC236}">
                <a16:creationId xmlns:a16="http://schemas.microsoft.com/office/drawing/2014/main" id="{06D6E9FC-CBB7-C6F7-D618-9A42A266B81C}"/>
              </a:ext>
            </a:extLst>
          </p:cNvPr>
          <p:cNvCxnSpPr>
            <a:cxnSpLocks/>
          </p:cNvCxnSpPr>
          <p:nvPr/>
        </p:nvCxnSpPr>
        <p:spPr>
          <a:xfrm flipH="1">
            <a:off x="3814503" y="3241268"/>
            <a:ext cx="632406" cy="9422"/>
          </a:xfrm>
          <a:prstGeom prst="straightConnector1">
            <a:avLst/>
          </a:prstGeom>
          <a:ln>
            <a:solidFill>
              <a:srgbClr val="FF0300"/>
            </a:solidFill>
            <a:prstDash val="dash"/>
            <a:tailEnd type="triangle"/>
          </a:ln>
        </p:spPr>
        <p:style>
          <a:lnRef idx="2">
            <a:schemeClr val="accent1"/>
          </a:lnRef>
          <a:fillRef idx="0">
            <a:schemeClr val="accent1"/>
          </a:fillRef>
          <a:effectRef idx="1">
            <a:schemeClr val="accent1"/>
          </a:effectRef>
          <a:fontRef idx="minor">
            <a:schemeClr val="tx1"/>
          </a:fontRef>
        </p:style>
      </p:cxnSp>
      <p:sp>
        <p:nvSpPr>
          <p:cNvPr id="58" name="TextBox 57">
            <a:extLst>
              <a:ext uri="{FF2B5EF4-FFF2-40B4-BE49-F238E27FC236}">
                <a16:creationId xmlns:a16="http://schemas.microsoft.com/office/drawing/2014/main" id="{AFB06176-A095-5FEB-4FB8-766046F7E237}"/>
              </a:ext>
            </a:extLst>
          </p:cNvPr>
          <p:cNvSpPr txBox="1"/>
          <p:nvPr/>
        </p:nvSpPr>
        <p:spPr>
          <a:xfrm>
            <a:off x="3821239" y="4206148"/>
            <a:ext cx="2518918" cy="369332"/>
          </a:xfrm>
          <a:prstGeom prst="rect">
            <a:avLst/>
          </a:prstGeom>
          <a:noFill/>
        </p:spPr>
        <p:txBody>
          <a:bodyPr wrap="square" rtlCol="0">
            <a:spAutoFit/>
          </a:bodyPr>
          <a:lstStyle/>
          <a:p>
            <a:r>
              <a:rPr lang="en-US" i="1">
                <a:latin typeface="Calibri"/>
                <a:ea typeface="Calibri"/>
                <a:cs typeface="Calibri"/>
              </a:rPr>
              <a:t>inject malicious code</a:t>
            </a:r>
          </a:p>
        </p:txBody>
      </p:sp>
      <p:sp>
        <p:nvSpPr>
          <p:cNvPr id="59" name="TextBox 58">
            <a:extLst>
              <a:ext uri="{FF2B5EF4-FFF2-40B4-BE49-F238E27FC236}">
                <a16:creationId xmlns:a16="http://schemas.microsoft.com/office/drawing/2014/main" id="{1F2D4943-4A31-DD75-5016-2F726D8005C9}"/>
              </a:ext>
            </a:extLst>
          </p:cNvPr>
          <p:cNvSpPr txBox="1"/>
          <p:nvPr/>
        </p:nvSpPr>
        <p:spPr>
          <a:xfrm>
            <a:off x="4473589" y="2962180"/>
            <a:ext cx="1512311" cy="646331"/>
          </a:xfrm>
          <a:prstGeom prst="rect">
            <a:avLst/>
          </a:prstGeom>
          <a:noFill/>
        </p:spPr>
        <p:txBody>
          <a:bodyPr wrap="square" rtlCol="0">
            <a:spAutoFit/>
          </a:bodyPr>
          <a:lstStyle/>
          <a:p>
            <a:r>
              <a:rPr lang="en-US" i="1">
                <a:latin typeface="Calibri"/>
                <a:ea typeface="Calibri"/>
                <a:cs typeface="Calibri"/>
              </a:rPr>
              <a:t>corrupt</a:t>
            </a:r>
          </a:p>
          <a:p>
            <a:r>
              <a:rPr lang="en-US" i="1">
                <a:latin typeface="Calibri"/>
                <a:ea typeface="Calibri"/>
                <a:cs typeface="Calibri"/>
              </a:rPr>
              <a:t>code pointer</a:t>
            </a:r>
          </a:p>
        </p:txBody>
      </p:sp>
      <p:cxnSp>
        <p:nvCxnSpPr>
          <p:cNvPr id="1025" name="Curved Connector 1024">
            <a:extLst>
              <a:ext uri="{FF2B5EF4-FFF2-40B4-BE49-F238E27FC236}">
                <a16:creationId xmlns:a16="http://schemas.microsoft.com/office/drawing/2014/main" id="{7CADCE49-F766-855C-ADF6-7BAD67F57D48}"/>
              </a:ext>
            </a:extLst>
          </p:cNvPr>
          <p:cNvCxnSpPr>
            <a:cxnSpLocks/>
            <a:stCxn id="8" idx="6"/>
            <a:endCxn id="32" idx="0"/>
          </p:cNvCxnSpPr>
          <p:nvPr/>
        </p:nvCxnSpPr>
        <p:spPr>
          <a:xfrm flipH="1">
            <a:off x="3398247" y="3361737"/>
            <a:ext cx="394572" cy="779887"/>
          </a:xfrm>
          <a:prstGeom prst="curvedConnector4">
            <a:avLst>
              <a:gd name="adj1" fmla="val -57936"/>
              <a:gd name="adj2" fmla="val 63635"/>
            </a:avLst>
          </a:prstGeom>
          <a:ln>
            <a:solidFill>
              <a:srgbClr val="FF0300"/>
            </a:solidFill>
            <a:tailEnd type="triangle"/>
          </a:ln>
        </p:spPr>
        <p:style>
          <a:lnRef idx="2">
            <a:schemeClr val="accent1"/>
          </a:lnRef>
          <a:fillRef idx="0">
            <a:schemeClr val="accent1"/>
          </a:fillRef>
          <a:effectRef idx="1">
            <a:schemeClr val="accent1"/>
          </a:effectRef>
          <a:fontRef idx="minor">
            <a:schemeClr val="tx1"/>
          </a:fontRef>
        </p:style>
      </p:cxnSp>
      <p:pic>
        <p:nvPicPr>
          <p:cNvPr id="1040" name="Picture 8" descr="Equipos de Seguridad Cibernética: Blue Team, Red Team y Purple Team">
            <a:extLst>
              <a:ext uri="{FF2B5EF4-FFF2-40B4-BE49-F238E27FC236}">
                <a16:creationId xmlns:a16="http://schemas.microsoft.com/office/drawing/2014/main" id="{F3612F82-0E74-26B8-9DE1-4918B31F906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703" r="24101" b="17656"/>
          <a:stretch/>
        </p:blipFill>
        <p:spPr bwMode="auto">
          <a:xfrm>
            <a:off x="4916128" y="4729804"/>
            <a:ext cx="920365" cy="866543"/>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041" descr="A red bug with black background&#10;&#10;Description automatically generated">
            <a:extLst>
              <a:ext uri="{FF2B5EF4-FFF2-40B4-BE49-F238E27FC236}">
                <a16:creationId xmlns:a16="http://schemas.microsoft.com/office/drawing/2014/main" id="{B15BA143-5D0E-471C-5996-FD4CBDA67F43}"/>
              </a:ext>
            </a:extLst>
          </p:cNvPr>
          <p:cNvPicPr>
            <a:picLocks noChangeAspect="1"/>
          </p:cNvPicPr>
          <p:nvPr/>
        </p:nvPicPr>
        <p:blipFill rotWithShape="1">
          <a:blip r:embed="rId4"/>
          <a:srcRect l="27965" t="23809" r="28600" b="24889"/>
          <a:stretch/>
        </p:blipFill>
        <p:spPr>
          <a:xfrm rot="10800000">
            <a:off x="3513788" y="2676827"/>
            <a:ext cx="300715" cy="369332"/>
          </a:xfrm>
          <a:prstGeom prst="rect">
            <a:avLst/>
          </a:prstGeom>
        </p:spPr>
      </p:pic>
      <p:sp>
        <p:nvSpPr>
          <p:cNvPr id="3" name="Oval 2">
            <a:extLst>
              <a:ext uri="{FF2B5EF4-FFF2-40B4-BE49-F238E27FC236}">
                <a16:creationId xmlns:a16="http://schemas.microsoft.com/office/drawing/2014/main" id="{159E8E22-7EAF-95C4-12A1-634594B1953A}"/>
              </a:ext>
            </a:extLst>
          </p:cNvPr>
          <p:cNvSpPr/>
          <p:nvPr/>
        </p:nvSpPr>
        <p:spPr>
          <a:xfrm>
            <a:off x="9492738" y="2352428"/>
            <a:ext cx="451121" cy="425343"/>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400">
                <a:latin typeface="Calibri"/>
                <a:ea typeface="Calibri"/>
                <a:cs typeface="Calibri"/>
              </a:rPr>
              <a:t>A</a:t>
            </a:r>
            <a:endParaRPr lang="en-US" sz="2400">
              <a:latin typeface="Calibri"/>
              <a:ea typeface="Calibri"/>
              <a:cs typeface="Calibri"/>
            </a:endParaRPr>
          </a:p>
        </p:txBody>
      </p:sp>
      <p:sp>
        <p:nvSpPr>
          <p:cNvPr id="9" name="Oval 8">
            <a:extLst>
              <a:ext uri="{FF2B5EF4-FFF2-40B4-BE49-F238E27FC236}">
                <a16:creationId xmlns:a16="http://schemas.microsoft.com/office/drawing/2014/main" id="{0B2B8DBD-9CBE-86AC-A8DF-EAAE3DD624A2}"/>
              </a:ext>
            </a:extLst>
          </p:cNvPr>
          <p:cNvSpPr/>
          <p:nvPr/>
        </p:nvSpPr>
        <p:spPr>
          <a:xfrm>
            <a:off x="8691574" y="3159061"/>
            <a:ext cx="451121" cy="425343"/>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400">
                <a:latin typeface="Calibri"/>
                <a:ea typeface="Calibri"/>
                <a:cs typeface="Calibri"/>
              </a:rPr>
              <a:t>B</a:t>
            </a:r>
          </a:p>
        </p:txBody>
      </p:sp>
      <p:sp>
        <p:nvSpPr>
          <p:cNvPr id="10" name="Oval 9">
            <a:extLst>
              <a:ext uri="{FF2B5EF4-FFF2-40B4-BE49-F238E27FC236}">
                <a16:creationId xmlns:a16="http://schemas.microsoft.com/office/drawing/2014/main" id="{ADC3B754-2112-CD6E-6AF5-2D3277EF482F}"/>
              </a:ext>
            </a:extLst>
          </p:cNvPr>
          <p:cNvSpPr/>
          <p:nvPr/>
        </p:nvSpPr>
        <p:spPr>
          <a:xfrm>
            <a:off x="10311644" y="3168482"/>
            <a:ext cx="451121" cy="425343"/>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400">
                <a:latin typeface="Calibri"/>
                <a:ea typeface="Calibri"/>
                <a:cs typeface="Calibri"/>
              </a:rPr>
              <a:t>C</a:t>
            </a:r>
          </a:p>
        </p:txBody>
      </p:sp>
      <p:sp>
        <p:nvSpPr>
          <p:cNvPr id="12" name="Oval 11">
            <a:extLst>
              <a:ext uri="{FF2B5EF4-FFF2-40B4-BE49-F238E27FC236}">
                <a16:creationId xmlns:a16="http://schemas.microsoft.com/office/drawing/2014/main" id="{36ADC480-3106-F151-B855-5A946964BFDB}"/>
              </a:ext>
            </a:extLst>
          </p:cNvPr>
          <p:cNvSpPr/>
          <p:nvPr/>
        </p:nvSpPr>
        <p:spPr>
          <a:xfrm>
            <a:off x="7958136" y="4960196"/>
            <a:ext cx="451121" cy="425343"/>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400">
                <a:latin typeface="Calibri"/>
                <a:ea typeface="Calibri"/>
                <a:cs typeface="Calibri"/>
              </a:rPr>
              <a:t>F</a:t>
            </a:r>
          </a:p>
        </p:txBody>
      </p:sp>
      <p:sp>
        <p:nvSpPr>
          <p:cNvPr id="13" name="Oval 12">
            <a:extLst>
              <a:ext uri="{FF2B5EF4-FFF2-40B4-BE49-F238E27FC236}">
                <a16:creationId xmlns:a16="http://schemas.microsoft.com/office/drawing/2014/main" id="{DD5637D5-EBD8-9D01-F7DE-6756E961C2E4}"/>
              </a:ext>
            </a:extLst>
          </p:cNvPr>
          <p:cNvSpPr/>
          <p:nvPr/>
        </p:nvSpPr>
        <p:spPr>
          <a:xfrm>
            <a:off x="7958136" y="3979734"/>
            <a:ext cx="451121" cy="425343"/>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400">
                <a:latin typeface="Calibri"/>
                <a:ea typeface="Calibri"/>
                <a:cs typeface="Calibri"/>
              </a:rPr>
              <a:t>D</a:t>
            </a:r>
          </a:p>
        </p:txBody>
      </p:sp>
      <p:sp>
        <p:nvSpPr>
          <p:cNvPr id="15" name="Oval 14">
            <a:extLst>
              <a:ext uri="{FF2B5EF4-FFF2-40B4-BE49-F238E27FC236}">
                <a16:creationId xmlns:a16="http://schemas.microsoft.com/office/drawing/2014/main" id="{9B0607E6-F85C-348F-47F0-0AF363B954D1}"/>
              </a:ext>
            </a:extLst>
          </p:cNvPr>
          <p:cNvSpPr/>
          <p:nvPr/>
        </p:nvSpPr>
        <p:spPr>
          <a:xfrm>
            <a:off x="9418710" y="3979733"/>
            <a:ext cx="451121" cy="425343"/>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400">
                <a:latin typeface="Calibri"/>
                <a:ea typeface="Calibri"/>
                <a:cs typeface="Calibri"/>
              </a:rPr>
              <a:t>E</a:t>
            </a:r>
          </a:p>
        </p:txBody>
      </p:sp>
      <p:cxnSp>
        <p:nvCxnSpPr>
          <p:cNvPr id="23" name="Straight Arrow Connector 22">
            <a:extLst>
              <a:ext uri="{FF2B5EF4-FFF2-40B4-BE49-F238E27FC236}">
                <a16:creationId xmlns:a16="http://schemas.microsoft.com/office/drawing/2014/main" id="{650752C9-D516-C68F-0DD5-1B92771A7C07}"/>
              </a:ext>
            </a:extLst>
          </p:cNvPr>
          <p:cNvCxnSpPr>
            <a:cxnSpLocks/>
            <a:stCxn id="13" idx="4"/>
            <a:endCxn id="12" idx="0"/>
          </p:cNvCxnSpPr>
          <p:nvPr/>
        </p:nvCxnSpPr>
        <p:spPr>
          <a:xfrm>
            <a:off x="8183697" y="4405077"/>
            <a:ext cx="0" cy="55511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E970FAF4-6D3D-AF4C-D53C-4A56074E4F72}"/>
              </a:ext>
            </a:extLst>
          </p:cNvPr>
          <p:cNvCxnSpPr>
            <a:cxnSpLocks/>
            <a:stCxn id="9" idx="3"/>
            <a:endCxn id="13" idx="7"/>
          </p:cNvCxnSpPr>
          <p:nvPr/>
        </p:nvCxnSpPr>
        <p:spPr>
          <a:xfrm flipH="1">
            <a:off x="8343192" y="3522114"/>
            <a:ext cx="414447" cy="51991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EDC3B069-070C-DBE3-11E2-99C1C4462C7B}"/>
              </a:ext>
            </a:extLst>
          </p:cNvPr>
          <p:cNvCxnSpPr>
            <a:cxnSpLocks/>
            <a:stCxn id="9" idx="5"/>
            <a:endCxn id="15" idx="1"/>
          </p:cNvCxnSpPr>
          <p:nvPr/>
        </p:nvCxnSpPr>
        <p:spPr>
          <a:xfrm>
            <a:off x="9076630" y="3522114"/>
            <a:ext cx="408145" cy="51990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52DD4C13-DD71-3B18-301D-89D9D322FF39}"/>
              </a:ext>
            </a:extLst>
          </p:cNvPr>
          <p:cNvCxnSpPr>
            <a:stCxn id="3" idx="3"/>
            <a:endCxn id="9" idx="7"/>
          </p:cNvCxnSpPr>
          <p:nvPr/>
        </p:nvCxnSpPr>
        <p:spPr>
          <a:xfrm flipH="1">
            <a:off x="9076630" y="2715481"/>
            <a:ext cx="482173" cy="50587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58272D1B-2C9E-59C0-E6AB-37204F79B253}"/>
              </a:ext>
            </a:extLst>
          </p:cNvPr>
          <p:cNvCxnSpPr>
            <a:stCxn id="3" idx="5"/>
            <a:endCxn id="10" idx="1"/>
          </p:cNvCxnSpPr>
          <p:nvPr/>
        </p:nvCxnSpPr>
        <p:spPr>
          <a:xfrm>
            <a:off x="9877794" y="2715481"/>
            <a:ext cx="499915" cy="51529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9" name="Curved Connector 38">
            <a:extLst>
              <a:ext uri="{FF2B5EF4-FFF2-40B4-BE49-F238E27FC236}">
                <a16:creationId xmlns:a16="http://schemas.microsoft.com/office/drawing/2014/main" id="{9D888BEE-1DF9-AEC1-35E5-44AF439C90D9}"/>
              </a:ext>
            </a:extLst>
          </p:cNvPr>
          <p:cNvCxnSpPr>
            <a:cxnSpLocks/>
          </p:cNvCxnSpPr>
          <p:nvPr/>
        </p:nvCxnSpPr>
        <p:spPr>
          <a:xfrm rot="10800000" flipV="1">
            <a:off x="2809928" y="3371732"/>
            <a:ext cx="507878" cy="660869"/>
          </a:xfrm>
          <a:prstGeom prst="curvedConnector2">
            <a:avLst/>
          </a:prstGeom>
          <a:ln>
            <a:solidFill>
              <a:srgbClr val="FF0300"/>
            </a:solidFill>
            <a:tailEnd type="triangle"/>
          </a:ln>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B4166A75-A76D-F158-7B7A-64F70CC820A4}"/>
              </a:ext>
            </a:extLst>
          </p:cNvPr>
          <p:cNvCxnSpPr>
            <a:cxnSpLocks/>
          </p:cNvCxnSpPr>
          <p:nvPr/>
        </p:nvCxnSpPr>
        <p:spPr>
          <a:xfrm>
            <a:off x="7823103" y="3281085"/>
            <a:ext cx="868471" cy="0"/>
          </a:xfrm>
          <a:prstGeom prst="straightConnector1">
            <a:avLst/>
          </a:prstGeom>
          <a:ln>
            <a:solidFill>
              <a:srgbClr val="FF0300"/>
            </a:solidFill>
            <a:prstDash val="dash"/>
            <a:tailEnd type="triangle"/>
          </a:ln>
        </p:spPr>
        <p:style>
          <a:lnRef idx="2">
            <a:schemeClr val="accent1"/>
          </a:lnRef>
          <a:fillRef idx="0">
            <a:schemeClr val="accent1"/>
          </a:fillRef>
          <a:effectRef idx="1">
            <a:schemeClr val="accent1"/>
          </a:effectRef>
          <a:fontRef idx="minor">
            <a:schemeClr val="tx1"/>
          </a:fontRef>
        </p:style>
      </p:cxnSp>
      <p:sp>
        <p:nvSpPr>
          <p:cNvPr id="42" name="TextBox 41">
            <a:extLst>
              <a:ext uri="{FF2B5EF4-FFF2-40B4-BE49-F238E27FC236}">
                <a16:creationId xmlns:a16="http://schemas.microsoft.com/office/drawing/2014/main" id="{AD7AD072-F2E2-70E2-BAE7-8A1CD2CB307A}"/>
              </a:ext>
            </a:extLst>
          </p:cNvPr>
          <p:cNvSpPr txBox="1"/>
          <p:nvPr/>
        </p:nvSpPr>
        <p:spPr>
          <a:xfrm>
            <a:off x="7008566" y="2351767"/>
            <a:ext cx="1223539" cy="923330"/>
          </a:xfrm>
          <a:prstGeom prst="rect">
            <a:avLst/>
          </a:prstGeom>
          <a:noFill/>
        </p:spPr>
        <p:txBody>
          <a:bodyPr wrap="square" rtlCol="0">
            <a:spAutoFit/>
          </a:bodyPr>
          <a:lstStyle/>
          <a:p>
            <a:r>
              <a:rPr lang="en-US" i="1">
                <a:latin typeface="Calibri"/>
                <a:ea typeface="Calibri"/>
                <a:cs typeface="Calibri"/>
              </a:rPr>
              <a:t>Corrupt condition variable</a:t>
            </a:r>
          </a:p>
        </p:txBody>
      </p:sp>
      <p:cxnSp>
        <p:nvCxnSpPr>
          <p:cNvPr id="43" name="Curved Connector 42">
            <a:extLst>
              <a:ext uri="{FF2B5EF4-FFF2-40B4-BE49-F238E27FC236}">
                <a16:creationId xmlns:a16="http://schemas.microsoft.com/office/drawing/2014/main" id="{2B7553DA-D880-36E9-3051-AB61EFE8D950}"/>
              </a:ext>
            </a:extLst>
          </p:cNvPr>
          <p:cNvCxnSpPr>
            <a:stCxn id="9" idx="2"/>
            <a:endCxn id="13" idx="1"/>
          </p:cNvCxnSpPr>
          <p:nvPr/>
        </p:nvCxnSpPr>
        <p:spPr>
          <a:xfrm rot="10800000" flipV="1">
            <a:off x="8024202" y="3371732"/>
            <a:ext cx="667373" cy="670291"/>
          </a:xfrm>
          <a:prstGeom prst="curvedConnector2">
            <a:avLst/>
          </a:prstGeom>
          <a:ln>
            <a:solidFill>
              <a:srgbClr val="FF0300"/>
            </a:solidFill>
            <a:tailEnd type="triangle"/>
          </a:ln>
        </p:spPr>
        <p:style>
          <a:lnRef idx="2">
            <a:schemeClr val="accent1"/>
          </a:lnRef>
          <a:fillRef idx="0">
            <a:schemeClr val="accent1"/>
          </a:fillRef>
          <a:effectRef idx="1">
            <a:schemeClr val="accent1"/>
          </a:effectRef>
          <a:fontRef idx="minor">
            <a:schemeClr val="tx1"/>
          </a:fontRef>
        </p:style>
      </p:cxnSp>
      <p:sp>
        <p:nvSpPr>
          <p:cNvPr id="44" name="Oval 43">
            <a:extLst>
              <a:ext uri="{FF2B5EF4-FFF2-40B4-BE49-F238E27FC236}">
                <a16:creationId xmlns:a16="http://schemas.microsoft.com/office/drawing/2014/main" id="{2401531B-C5B3-89A2-EF75-9D006A125ECC}"/>
              </a:ext>
            </a:extLst>
          </p:cNvPr>
          <p:cNvSpPr/>
          <p:nvPr/>
        </p:nvSpPr>
        <p:spPr>
          <a:xfrm>
            <a:off x="7958136" y="3979732"/>
            <a:ext cx="451121" cy="425343"/>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400">
                <a:latin typeface="Calibri"/>
                <a:ea typeface="Calibri"/>
                <a:cs typeface="Calibri"/>
              </a:rPr>
              <a:t>D</a:t>
            </a:r>
          </a:p>
        </p:txBody>
      </p:sp>
      <p:sp>
        <p:nvSpPr>
          <p:cNvPr id="45" name="TextBox 44">
            <a:extLst>
              <a:ext uri="{FF2B5EF4-FFF2-40B4-BE49-F238E27FC236}">
                <a16:creationId xmlns:a16="http://schemas.microsoft.com/office/drawing/2014/main" id="{0A8C0378-F589-819F-207C-30EE67363A92}"/>
              </a:ext>
            </a:extLst>
          </p:cNvPr>
          <p:cNvSpPr txBox="1"/>
          <p:nvPr/>
        </p:nvSpPr>
        <p:spPr>
          <a:xfrm>
            <a:off x="8346428" y="2831646"/>
            <a:ext cx="850596" cy="369332"/>
          </a:xfrm>
          <a:prstGeom prst="rect">
            <a:avLst/>
          </a:prstGeom>
          <a:noFill/>
        </p:spPr>
        <p:txBody>
          <a:bodyPr wrap="square" rtlCol="0">
            <a:spAutoFit/>
          </a:bodyPr>
          <a:lstStyle/>
          <a:p>
            <a:r>
              <a:rPr lang="en-US" i="1">
                <a:latin typeface="Calibri"/>
                <a:ea typeface="Calibri"/>
                <a:cs typeface="Calibri"/>
              </a:rPr>
              <a:t>If-else</a:t>
            </a:r>
          </a:p>
        </p:txBody>
      </p:sp>
      <p:pic>
        <p:nvPicPr>
          <p:cNvPr id="60" name="Picture 59" descr="A red bug with black background&#10;&#10;Description automatically generated">
            <a:extLst>
              <a:ext uri="{FF2B5EF4-FFF2-40B4-BE49-F238E27FC236}">
                <a16:creationId xmlns:a16="http://schemas.microsoft.com/office/drawing/2014/main" id="{94EEF06F-42ED-12A4-0903-342754A877BD}"/>
              </a:ext>
            </a:extLst>
          </p:cNvPr>
          <p:cNvPicPr>
            <a:picLocks noChangeAspect="1"/>
          </p:cNvPicPr>
          <p:nvPr/>
        </p:nvPicPr>
        <p:blipFill rotWithShape="1">
          <a:blip r:embed="rId4"/>
          <a:srcRect l="27965" t="23809" r="28600" b="24889"/>
          <a:stretch/>
        </p:blipFill>
        <p:spPr>
          <a:xfrm rot="10800000">
            <a:off x="8896309" y="2408438"/>
            <a:ext cx="300715" cy="369332"/>
          </a:xfrm>
          <a:prstGeom prst="rect">
            <a:avLst/>
          </a:prstGeom>
        </p:spPr>
      </p:pic>
      <p:sp>
        <p:nvSpPr>
          <p:cNvPr id="1030" name="TextBox 1029">
            <a:extLst>
              <a:ext uri="{FF2B5EF4-FFF2-40B4-BE49-F238E27FC236}">
                <a16:creationId xmlns:a16="http://schemas.microsoft.com/office/drawing/2014/main" id="{9D769465-EF14-CD6F-FD9F-E5B0ACEDC76C}"/>
              </a:ext>
            </a:extLst>
          </p:cNvPr>
          <p:cNvSpPr txBox="1"/>
          <p:nvPr/>
        </p:nvSpPr>
        <p:spPr>
          <a:xfrm>
            <a:off x="408150" y="1481862"/>
            <a:ext cx="5120640" cy="461665"/>
          </a:xfrm>
          <a:prstGeom prst="rect">
            <a:avLst/>
          </a:prstGeom>
          <a:noFill/>
        </p:spPr>
        <p:txBody>
          <a:bodyPr wrap="square" rtlCol="0">
            <a:spAutoFit/>
          </a:bodyPr>
          <a:lstStyle/>
          <a:p>
            <a:pPr algn="ctr"/>
            <a:r>
              <a:rPr lang="en-US" sz="2400">
                <a:latin typeface="Calibri"/>
                <a:ea typeface="Calibri"/>
                <a:cs typeface="Calibri"/>
              </a:rPr>
              <a:t>Control-Flow Attack</a:t>
            </a:r>
          </a:p>
        </p:txBody>
      </p:sp>
      <p:sp>
        <p:nvSpPr>
          <p:cNvPr id="1031" name="TextBox 1030">
            <a:extLst>
              <a:ext uri="{FF2B5EF4-FFF2-40B4-BE49-F238E27FC236}">
                <a16:creationId xmlns:a16="http://schemas.microsoft.com/office/drawing/2014/main" id="{82B3AAE5-4152-967B-4788-EA8AFCC8BDF7}"/>
              </a:ext>
            </a:extLst>
          </p:cNvPr>
          <p:cNvSpPr txBox="1"/>
          <p:nvPr/>
        </p:nvSpPr>
        <p:spPr>
          <a:xfrm>
            <a:off x="6947152" y="1481414"/>
            <a:ext cx="5120640" cy="461665"/>
          </a:xfrm>
          <a:prstGeom prst="rect">
            <a:avLst/>
          </a:prstGeom>
          <a:noFill/>
        </p:spPr>
        <p:txBody>
          <a:bodyPr wrap="square" rtlCol="0">
            <a:spAutoFit/>
          </a:bodyPr>
          <a:lstStyle/>
          <a:p>
            <a:pPr algn="ctr"/>
            <a:r>
              <a:rPr lang="en-US" sz="2400">
                <a:latin typeface="Calibri"/>
                <a:ea typeface="Calibri"/>
                <a:cs typeface="Calibri"/>
              </a:rPr>
              <a:t>Non-Control-Data Attack</a:t>
            </a:r>
          </a:p>
        </p:txBody>
      </p:sp>
      <p:sp>
        <p:nvSpPr>
          <p:cNvPr id="4" name="Footer Placeholder 3">
            <a:extLst>
              <a:ext uri="{FF2B5EF4-FFF2-40B4-BE49-F238E27FC236}">
                <a16:creationId xmlns:a16="http://schemas.microsoft.com/office/drawing/2014/main" id="{78A9395D-2C04-E2F6-8DA3-ED826274BF83}"/>
              </a:ext>
            </a:extLst>
          </p:cNvPr>
          <p:cNvSpPr>
            <a:spLocks noGrp="1"/>
          </p:cNvSpPr>
          <p:nvPr>
            <p:ph type="ftr" sz="quarter" idx="11"/>
          </p:nvPr>
        </p:nvSpPr>
        <p:spPr/>
        <p:txBody>
          <a:bodyPr/>
          <a:lstStyle/>
          <a:p>
            <a:r>
              <a:rPr lang="en-US"/>
              <a:t>Control-Flow Attestation</a:t>
            </a:r>
            <a:endParaRPr lang="en-GB"/>
          </a:p>
        </p:txBody>
      </p:sp>
    </p:spTree>
    <p:extLst>
      <p:ext uri="{BB962C8B-B14F-4D97-AF65-F5344CB8AC3E}">
        <p14:creationId xmlns:p14="http://schemas.microsoft.com/office/powerpoint/2010/main" val="1120301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p:stCondLst>
                              <p:cond delay="0"/>
                            </p:stCondLst>
                            <p:childTnLst>
                              <p:par>
                                <p:cTn id="14" presetID="10" presetClass="entr" presetSubtype="0" fill="hold" nodeType="after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10"/>
                                        <p:tgtEl>
                                          <p:spTgt spid="29"/>
                                        </p:tgtEl>
                                      </p:cBhvr>
                                    </p:animEffect>
                                  </p:childTnLst>
                                </p:cTn>
                              </p:par>
                            </p:childTnLst>
                          </p:cTn>
                        </p:par>
                        <p:par>
                          <p:cTn id="17" fill="hold">
                            <p:stCondLst>
                              <p:cond delay="10"/>
                            </p:stCondLst>
                            <p:childTnLst>
                              <p:par>
                                <p:cTn id="18" presetID="10" presetClass="entr" presetSubtype="0"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10"/>
                                        <p:tgtEl>
                                          <p:spTgt spid="31"/>
                                        </p:tgtEl>
                                      </p:cBhvr>
                                    </p:animEffect>
                                  </p:childTnLst>
                                </p:cTn>
                              </p:par>
                            </p:childTnLst>
                          </p:cTn>
                        </p:par>
                        <p:par>
                          <p:cTn id="21" fill="hold">
                            <p:stCondLst>
                              <p:cond delay="20"/>
                            </p:stCondLst>
                            <p:childTnLst>
                              <p:par>
                                <p:cTn id="22" presetID="10" presetClass="entr" presetSubtype="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
                                        <p:tgtEl>
                                          <p:spTgt spid="7"/>
                                        </p:tgtEl>
                                      </p:cBhvr>
                                    </p:animEffect>
                                  </p:childTnLst>
                                </p:cTn>
                              </p:par>
                            </p:childTnLst>
                          </p:cTn>
                        </p:par>
                        <p:par>
                          <p:cTn id="25" fill="hold">
                            <p:stCondLst>
                              <p:cond delay="30"/>
                            </p:stCondLst>
                            <p:childTnLst>
                              <p:par>
                                <p:cTn id="26" presetID="10" presetClass="entr" presetSubtype="0"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
                                        <p:tgtEl>
                                          <p:spTgt spid="8"/>
                                        </p:tgtEl>
                                      </p:cBhvr>
                                    </p:animEffect>
                                  </p:childTnLst>
                                </p:cTn>
                              </p:par>
                            </p:childTnLst>
                          </p:cTn>
                        </p:par>
                        <p:par>
                          <p:cTn id="29" fill="hold">
                            <p:stCondLst>
                              <p:cond delay="40"/>
                            </p:stCondLst>
                            <p:childTnLst>
                              <p:par>
                                <p:cTn id="30" presetID="10" presetClass="entr" presetSubtype="0" fill="hold" nodeType="after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10"/>
                                        <p:tgtEl>
                                          <p:spTgt spid="25"/>
                                        </p:tgtEl>
                                      </p:cBhvr>
                                    </p:animEffect>
                                  </p:childTnLst>
                                </p:cTn>
                              </p:par>
                            </p:childTnLst>
                          </p:cTn>
                        </p:par>
                        <p:par>
                          <p:cTn id="33" fill="hold">
                            <p:stCondLst>
                              <p:cond delay="50"/>
                            </p:stCondLst>
                            <p:childTnLst>
                              <p:par>
                                <p:cTn id="34" presetID="10" presetClass="entr" presetSubtype="0" fill="hold" nodeType="after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10"/>
                                        <p:tgtEl>
                                          <p:spTgt spid="27"/>
                                        </p:tgtEl>
                                      </p:cBhvr>
                                    </p:animEffect>
                                  </p:childTnLst>
                                </p:cTn>
                              </p:par>
                            </p:childTnLst>
                          </p:cTn>
                        </p:par>
                        <p:par>
                          <p:cTn id="37" fill="hold">
                            <p:stCondLst>
                              <p:cond delay="60"/>
                            </p:stCondLst>
                            <p:childTnLst>
                              <p:par>
                                <p:cTn id="38" presetID="10" presetClass="entr" presetSubtype="0" fill="hold" grpId="0" nodeType="after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10"/>
                                        <p:tgtEl>
                                          <p:spTgt spid="17"/>
                                        </p:tgtEl>
                                      </p:cBhvr>
                                    </p:animEffect>
                                  </p:childTnLst>
                                </p:cTn>
                              </p:par>
                            </p:childTnLst>
                          </p:cTn>
                        </p:par>
                        <p:par>
                          <p:cTn id="41" fill="hold">
                            <p:stCondLst>
                              <p:cond delay="70"/>
                            </p:stCondLst>
                            <p:childTnLst>
                              <p:par>
                                <p:cTn id="42" presetID="10" presetClass="entr" presetSubtype="0" fill="hold" grpId="0" nodeType="after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10"/>
                                        <p:tgtEl>
                                          <p:spTgt spid="18"/>
                                        </p:tgtEl>
                                      </p:cBhvr>
                                    </p:animEffect>
                                  </p:childTnLst>
                                </p:cTn>
                              </p:par>
                            </p:childTnLst>
                          </p:cTn>
                        </p:par>
                        <p:par>
                          <p:cTn id="45" fill="hold">
                            <p:stCondLst>
                              <p:cond delay="80"/>
                            </p:stCondLst>
                            <p:childTnLst>
                              <p:par>
                                <p:cTn id="46" presetID="10" presetClass="entr" presetSubtype="0" fill="hold" nodeType="after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10"/>
                                        <p:tgtEl>
                                          <p:spTgt spid="22"/>
                                        </p:tgtEl>
                                      </p:cBhvr>
                                    </p:animEffect>
                                  </p:childTnLst>
                                </p:cTn>
                              </p:par>
                            </p:childTnLst>
                          </p:cTn>
                        </p:par>
                        <p:par>
                          <p:cTn id="49" fill="hold">
                            <p:stCondLst>
                              <p:cond delay="90"/>
                            </p:stCondLst>
                            <p:childTnLst>
                              <p:par>
                                <p:cTn id="50" presetID="10" presetClass="entr" presetSubtype="0" fill="hold" grpId="0"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1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04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040"/>
                                        </p:tgtEl>
                                        <p:attrNameLst>
                                          <p:attrName>style.visibility</p:attrName>
                                        </p:attrNameLst>
                                      </p:cBhvr>
                                      <p:to>
                                        <p:strVal val="visible"/>
                                      </p:to>
                                    </p:set>
                                  </p:childTnLst>
                                </p:cTn>
                              </p:par>
                            </p:childTnLst>
                          </p:cTn>
                        </p:par>
                        <p:par>
                          <p:cTn id="61" fill="hold">
                            <p:stCondLst>
                              <p:cond delay="0"/>
                            </p:stCondLst>
                            <p:childTnLst>
                              <p:par>
                                <p:cTn id="62" presetID="1" presetClass="entr" presetSubtype="0" fill="hold" nodeType="afterEffect">
                                  <p:stCondLst>
                                    <p:cond delay="0"/>
                                  </p:stCondLst>
                                  <p:childTnLst>
                                    <p:set>
                                      <p:cBhvr>
                                        <p:cTn id="63" dur="1" fill="hold">
                                          <p:stCondLst>
                                            <p:cond delay="0"/>
                                          </p:stCondLst>
                                        </p:cTn>
                                        <p:tgtEl>
                                          <p:spTgt spid="52"/>
                                        </p:tgtEl>
                                        <p:attrNameLst>
                                          <p:attrName>style.visibility</p:attrName>
                                        </p:attrNameLst>
                                      </p:cBhvr>
                                      <p:to>
                                        <p:strVal val="visible"/>
                                      </p:to>
                                    </p:set>
                                  </p:childTnLst>
                                </p:cTn>
                              </p:par>
                            </p:childTnLst>
                          </p:cTn>
                        </p:par>
                        <p:par>
                          <p:cTn id="64" fill="hold">
                            <p:stCondLst>
                              <p:cond delay="0"/>
                            </p:stCondLst>
                            <p:childTnLst>
                              <p:par>
                                <p:cTn id="65" presetID="1" presetClass="entr" presetSubtype="0" fill="hold" grpId="0" nodeType="afterEffect">
                                  <p:stCondLst>
                                    <p:cond delay="0"/>
                                  </p:stCondLst>
                                  <p:childTnLst>
                                    <p:set>
                                      <p:cBhvr>
                                        <p:cTn id="66" dur="1" fill="hold">
                                          <p:stCondLst>
                                            <p:cond delay="0"/>
                                          </p:stCondLst>
                                        </p:cTn>
                                        <p:tgtEl>
                                          <p:spTgt spid="58"/>
                                        </p:tgtEl>
                                        <p:attrNameLst>
                                          <p:attrName>style.visibility</p:attrName>
                                        </p:attrNameLst>
                                      </p:cBhvr>
                                      <p:to>
                                        <p:strVal val="visible"/>
                                      </p:to>
                                    </p:set>
                                  </p:childTnLst>
                                </p:cTn>
                              </p:par>
                            </p:childTnLst>
                          </p:cTn>
                        </p:par>
                        <p:par>
                          <p:cTn id="67" fill="hold">
                            <p:stCondLst>
                              <p:cond delay="0"/>
                            </p:stCondLst>
                            <p:childTnLst>
                              <p:par>
                                <p:cTn id="68" presetID="1" presetClass="entr" presetSubtype="0" fill="hold" grpId="0" nodeType="afterEffect">
                                  <p:stCondLst>
                                    <p:cond delay="0"/>
                                  </p:stCondLst>
                                  <p:childTnLst>
                                    <p:set>
                                      <p:cBhvr>
                                        <p:cTn id="69" dur="1" fill="hold">
                                          <p:stCondLst>
                                            <p:cond delay="0"/>
                                          </p:stCondLst>
                                        </p:cTn>
                                        <p:tgtEl>
                                          <p:spTgt spid="32"/>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59"/>
                                        </p:tgtEl>
                                        <p:attrNameLst>
                                          <p:attrName>style.visibility</p:attrName>
                                        </p:attrNameLst>
                                      </p:cBhvr>
                                      <p:to>
                                        <p:strVal val="visible"/>
                                      </p:to>
                                    </p:set>
                                  </p:childTnLst>
                                </p:cTn>
                              </p:par>
                            </p:childTnLst>
                          </p:cTn>
                        </p:par>
                        <p:par>
                          <p:cTn id="74" fill="hold">
                            <p:stCondLst>
                              <p:cond delay="0"/>
                            </p:stCondLst>
                            <p:childTnLst>
                              <p:par>
                                <p:cTn id="75" presetID="1" presetClass="entr" presetSubtype="0" fill="hold" nodeType="afterEffect">
                                  <p:stCondLst>
                                    <p:cond delay="0"/>
                                  </p:stCondLst>
                                  <p:childTnLst>
                                    <p:set>
                                      <p:cBhvr>
                                        <p:cTn id="76" dur="1" fill="hold">
                                          <p:stCondLst>
                                            <p:cond delay="0"/>
                                          </p:stCondLst>
                                        </p:cTn>
                                        <p:tgtEl>
                                          <p:spTgt spid="55"/>
                                        </p:tgtEl>
                                        <p:attrNameLst>
                                          <p:attrName>style.visibility</p:attrName>
                                        </p:attrNameLst>
                                      </p:cBhvr>
                                      <p:to>
                                        <p:strVal val="visible"/>
                                      </p:to>
                                    </p:set>
                                  </p:childTnLst>
                                </p:cTn>
                              </p:par>
                            </p:childTnLst>
                          </p:cTn>
                        </p:par>
                        <p:par>
                          <p:cTn id="77" fill="hold">
                            <p:stCondLst>
                              <p:cond delay="0"/>
                            </p:stCondLst>
                            <p:childTnLst>
                              <p:par>
                                <p:cTn id="78" presetID="1" presetClass="entr" presetSubtype="0" fill="hold" nodeType="afterEffect">
                                  <p:stCondLst>
                                    <p:cond delay="0"/>
                                  </p:stCondLst>
                                  <p:childTnLst>
                                    <p:set>
                                      <p:cBhvr>
                                        <p:cTn id="79" dur="1" fill="hold">
                                          <p:stCondLst>
                                            <p:cond delay="0"/>
                                          </p:stCondLst>
                                        </p:cTn>
                                        <p:tgtEl>
                                          <p:spTgt spid="1025"/>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39"/>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3"/>
                                        </p:tgtEl>
                                        <p:attrNameLst>
                                          <p:attrName>style.visibility</p:attrName>
                                        </p:attrNameLst>
                                      </p:cBhvr>
                                      <p:to>
                                        <p:strVal val="visible"/>
                                      </p:to>
                                    </p:set>
                                  </p:childTnLst>
                                </p:cTn>
                              </p:par>
                            </p:childTnLst>
                          </p:cTn>
                        </p:par>
                        <p:par>
                          <p:cTn id="88" fill="hold">
                            <p:stCondLst>
                              <p:cond delay="0"/>
                            </p:stCondLst>
                            <p:childTnLst>
                              <p:par>
                                <p:cTn id="89" presetID="1" presetClass="entr" presetSubtype="0" fill="hold" nodeType="afterEffect">
                                  <p:stCondLst>
                                    <p:cond delay="0"/>
                                  </p:stCondLst>
                                  <p:childTnLst>
                                    <p:set>
                                      <p:cBhvr>
                                        <p:cTn id="90" dur="1" fill="hold">
                                          <p:stCondLst>
                                            <p:cond delay="0"/>
                                          </p:stCondLst>
                                        </p:cTn>
                                        <p:tgtEl>
                                          <p:spTgt spid="30"/>
                                        </p:tgtEl>
                                        <p:attrNameLst>
                                          <p:attrName>style.visibility</p:attrName>
                                        </p:attrNameLst>
                                      </p:cBhvr>
                                      <p:to>
                                        <p:strVal val="visible"/>
                                      </p:to>
                                    </p:set>
                                  </p:childTnLst>
                                </p:cTn>
                              </p:par>
                            </p:childTnLst>
                          </p:cTn>
                        </p:par>
                        <p:par>
                          <p:cTn id="91" fill="hold">
                            <p:stCondLst>
                              <p:cond delay="0"/>
                            </p:stCondLst>
                            <p:childTnLst>
                              <p:par>
                                <p:cTn id="92" presetID="1" presetClass="entr" presetSubtype="0" fill="hold" nodeType="afterEffect">
                                  <p:stCondLst>
                                    <p:cond delay="0"/>
                                  </p:stCondLst>
                                  <p:childTnLst>
                                    <p:set>
                                      <p:cBhvr>
                                        <p:cTn id="93" dur="1" fill="hold">
                                          <p:stCondLst>
                                            <p:cond delay="0"/>
                                          </p:stCondLst>
                                        </p:cTn>
                                        <p:tgtEl>
                                          <p:spTgt spid="33"/>
                                        </p:tgtEl>
                                        <p:attrNameLst>
                                          <p:attrName>style.visibility</p:attrName>
                                        </p:attrNameLst>
                                      </p:cBhvr>
                                      <p:to>
                                        <p:strVal val="visible"/>
                                      </p:to>
                                    </p:set>
                                  </p:childTnLst>
                                </p:cTn>
                              </p:par>
                            </p:childTnLst>
                          </p:cTn>
                        </p:par>
                        <p:par>
                          <p:cTn id="94" fill="hold">
                            <p:stCondLst>
                              <p:cond delay="0"/>
                            </p:stCondLst>
                            <p:childTnLst>
                              <p:par>
                                <p:cTn id="95" presetID="1" presetClass="entr" presetSubtype="0" fill="hold" grpId="0" nodeType="afterEffect">
                                  <p:stCondLst>
                                    <p:cond delay="0"/>
                                  </p:stCondLst>
                                  <p:childTnLst>
                                    <p:set>
                                      <p:cBhvr>
                                        <p:cTn id="96" dur="1" fill="hold">
                                          <p:stCondLst>
                                            <p:cond delay="0"/>
                                          </p:stCondLst>
                                        </p:cTn>
                                        <p:tgtEl>
                                          <p:spTgt spid="9"/>
                                        </p:tgtEl>
                                        <p:attrNameLst>
                                          <p:attrName>style.visibility</p:attrName>
                                        </p:attrNameLst>
                                      </p:cBhvr>
                                      <p:to>
                                        <p:strVal val="visible"/>
                                      </p:to>
                                    </p:set>
                                  </p:childTnLst>
                                </p:cTn>
                              </p:par>
                            </p:childTnLst>
                          </p:cTn>
                        </p:par>
                        <p:par>
                          <p:cTn id="97" fill="hold">
                            <p:stCondLst>
                              <p:cond delay="0"/>
                            </p:stCondLst>
                            <p:childTnLst>
                              <p:par>
                                <p:cTn id="98" presetID="1" presetClass="entr" presetSubtype="0" fill="hold" grpId="0" nodeType="afterEffect">
                                  <p:stCondLst>
                                    <p:cond delay="0"/>
                                  </p:stCondLst>
                                  <p:childTnLst>
                                    <p:set>
                                      <p:cBhvr>
                                        <p:cTn id="99" dur="1" fill="hold">
                                          <p:stCondLst>
                                            <p:cond delay="0"/>
                                          </p:stCondLst>
                                        </p:cTn>
                                        <p:tgtEl>
                                          <p:spTgt spid="10"/>
                                        </p:tgtEl>
                                        <p:attrNameLst>
                                          <p:attrName>style.visibility</p:attrName>
                                        </p:attrNameLst>
                                      </p:cBhvr>
                                      <p:to>
                                        <p:strVal val="visible"/>
                                      </p:to>
                                    </p:set>
                                  </p:childTnLst>
                                </p:cTn>
                              </p:par>
                            </p:childTnLst>
                          </p:cTn>
                        </p:par>
                        <p:par>
                          <p:cTn id="100" fill="hold">
                            <p:stCondLst>
                              <p:cond delay="0"/>
                            </p:stCondLst>
                            <p:childTnLst>
                              <p:par>
                                <p:cTn id="101" presetID="1" presetClass="entr" presetSubtype="0" fill="hold" nodeType="afterEffect">
                                  <p:stCondLst>
                                    <p:cond delay="0"/>
                                  </p:stCondLst>
                                  <p:childTnLst>
                                    <p:set>
                                      <p:cBhvr>
                                        <p:cTn id="102" dur="1" fill="hold">
                                          <p:stCondLst>
                                            <p:cond delay="0"/>
                                          </p:stCondLst>
                                        </p:cTn>
                                        <p:tgtEl>
                                          <p:spTgt spid="26"/>
                                        </p:tgtEl>
                                        <p:attrNameLst>
                                          <p:attrName>style.visibility</p:attrName>
                                        </p:attrNameLst>
                                      </p:cBhvr>
                                      <p:to>
                                        <p:strVal val="visible"/>
                                      </p:to>
                                    </p:set>
                                  </p:childTnLst>
                                </p:cTn>
                              </p:par>
                            </p:childTnLst>
                          </p:cTn>
                        </p:par>
                        <p:par>
                          <p:cTn id="103" fill="hold">
                            <p:stCondLst>
                              <p:cond delay="0"/>
                            </p:stCondLst>
                            <p:childTnLst>
                              <p:par>
                                <p:cTn id="104" presetID="1" presetClass="entr" presetSubtype="0" fill="hold" nodeType="afterEffect">
                                  <p:stCondLst>
                                    <p:cond delay="0"/>
                                  </p:stCondLst>
                                  <p:childTnLst>
                                    <p:set>
                                      <p:cBhvr>
                                        <p:cTn id="105" dur="1" fill="hold">
                                          <p:stCondLst>
                                            <p:cond delay="0"/>
                                          </p:stCondLst>
                                        </p:cTn>
                                        <p:tgtEl>
                                          <p:spTgt spid="28"/>
                                        </p:tgtEl>
                                        <p:attrNameLst>
                                          <p:attrName>style.visibility</p:attrName>
                                        </p:attrNameLst>
                                      </p:cBhvr>
                                      <p:to>
                                        <p:strVal val="visible"/>
                                      </p:to>
                                    </p:set>
                                  </p:childTnLst>
                                </p:cTn>
                              </p:par>
                            </p:childTnLst>
                          </p:cTn>
                        </p:par>
                        <p:par>
                          <p:cTn id="106" fill="hold">
                            <p:stCondLst>
                              <p:cond delay="0"/>
                            </p:stCondLst>
                            <p:childTnLst>
                              <p:par>
                                <p:cTn id="107" presetID="1" presetClass="entr" presetSubtype="0" fill="hold" grpId="0" nodeType="afterEffect">
                                  <p:stCondLst>
                                    <p:cond delay="0"/>
                                  </p:stCondLst>
                                  <p:childTnLst>
                                    <p:set>
                                      <p:cBhvr>
                                        <p:cTn id="108" dur="1" fill="hold">
                                          <p:stCondLst>
                                            <p:cond delay="0"/>
                                          </p:stCondLst>
                                        </p:cTn>
                                        <p:tgtEl>
                                          <p:spTgt spid="13"/>
                                        </p:tgtEl>
                                        <p:attrNameLst>
                                          <p:attrName>style.visibility</p:attrName>
                                        </p:attrNameLst>
                                      </p:cBhvr>
                                      <p:to>
                                        <p:strVal val="visible"/>
                                      </p:to>
                                    </p:set>
                                  </p:childTnLst>
                                </p:cTn>
                              </p:par>
                            </p:childTnLst>
                          </p:cTn>
                        </p:par>
                        <p:par>
                          <p:cTn id="109" fill="hold">
                            <p:stCondLst>
                              <p:cond delay="0"/>
                            </p:stCondLst>
                            <p:childTnLst>
                              <p:par>
                                <p:cTn id="110" presetID="1" presetClass="entr" presetSubtype="0" fill="hold" grpId="0" nodeType="afterEffect">
                                  <p:stCondLst>
                                    <p:cond delay="0"/>
                                  </p:stCondLst>
                                  <p:childTnLst>
                                    <p:set>
                                      <p:cBhvr>
                                        <p:cTn id="111" dur="1" fill="hold">
                                          <p:stCondLst>
                                            <p:cond delay="0"/>
                                          </p:stCondLst>
                                        </p:cTn>
                                        <p:tgtEl>
                                          <p:spTgt spid="15"/>
                                        </p:tgtEl>
                                        <p:attrNameLst>
                                          <p:attrName>style.visibility</p:attrName>
                                        </p:attrNameLst>
                                      </p:cBhvr>
                                      <p:to>
                                        <p:strVal val="visible"/>
                                      </p:to>
                                    </p:set>
                                  </p:childTnLst>
                                </p:cTn>
                              </p:par>
                            </p:childTnLst>
                          </p:cTn>
                        </p:par>
                        <p:par>
                          <p:cTn id="112" fill="hold">
                            <p:stCondLst>
                              <p:cond delay="0"/>
                            </p:stCondLst>
                            <p:childTnLst>
                              <p:par>
                                <p:cTn id="113" presetID="1" presetClass="entr" presetSubtype="0" fill="hold" nodeType="afterEffect">
                                  <p:stCondLst>
                                    <p:cond delay="0"/>
                                  </p:stCondLst>
                                  <p:childTnLst>
                                    <p:set>
                                      <p:cBhvr>
                                        <p:cTn id="114" dur="1" fill="hold">
                                          <p:stCondLst>
                                            <p:cond delay="0"/>
                                          </p:stCondLst>
                                        </p:cTn>
                                        <p:tgtEl>
                                          <p:spTgt spid="23"/>
                                        </p:tgtEl>
                                        <p:attrNameLst>
                                          <p:attrName>style.visibility</p:attrName>
                                        </p:attrNameLst>
                                      </p:cBhvr>
                                      <p:to>
                                        <p:strVal val="visible"/>
                                      </p:to>
                                    </p:set>
                                  </p:childTnLst>
                                </p:cTn>
                              </p:par>
                            </p:childTnLst>
                          </p:cTn>
                        </p:par>
                        <p:par>
                          <p:cTn id="115" fill="hold">
                            <p:stCondLst>
                              <p:cond delay="0"/>
                            </p:stCondLst>
                            <p:childTnLst>
                              <p:par>
                                <p:cTn id="116" presetID="1" presetClass="entr" presetSubtype="0" fill="hold" grpId="0" nodeType="afterEffect">
                                  <p:stCondLst>
                                    <p:cond delay="0"/>
                                  </p:stCondLst>
                                  <p:childTnLst>
                                    <p:set>
                                      <p:cBhvr>
                                        <p:cTn id="117" dur="1" fill="hold">
                                          <p:stCondLst>
                                            <p:cond delay="0"/>
                                          </p:stCondLst>
                                        </p:cTn>
                                        <p:tgtEl>
                                          <p:spTgt spid="12"/>
                                        </p:tgtEl>
                                        <p:attrNameLst>
                                          <p:attrName>style.visibility</p:attrName>
                                        </p:attrNameLst>
                                      </p:cBhvr>
                                      <p:to>
                                        <p:strVal val="visible"/>
                                      </p:to>
                                    </p:set>
                                  </p:childTnLst>
                                </p:cTn>
                              </p:par>
                            </p:childTnLst>
                          </p:cTn>
                        </p:par>
                      </p:childTnLst>
                    </p:cTn>
                  </p:par>
                  <p:par>
                    <p:cTn id="118" fill="hold">
                      <p:stCondLst>
                        <p:cond delay="indefinite"/>
                      </p:stCondLst>
                      <p:childTnLst>
                        <p:par>
                          <p:cTn id="119" fill="hold">
                            <p:stCondLst>
                              <p:cond delay="0"/>
                            </p:stCondLst>
                            <p:childTnLst>
                              <p:par>
                                <p:cTn id="120" presetID="1" presetClass="entr" presetSubtype="0" fill="hold" nodeType="clickEffect">
                                  <p:stCondLst>
                                    <p:cond delay="0"/>
                                  </p:stCondLst>
                                  <p:childTnLst>
                                    <p:set>
                                      <p:cBhvr>
                                        <p:cTn id="121" dur="1" fill="hold">
                                          <p:stCondLst>
                                            <p:cond delay="0"/>
                                          </p:stCondLst>
                                        </p:cTn>
                                        <p:tgtEl>
                                          <p:spTgt spid="60"/>
                                        </p:tgtEl>
                                        <p:attrNameLst>
                                          <p:attrName>style.visibility</p:attrName>
                                        </p:attrNameLst>
                                      </p:cBhvr>
                                      <p:to>
                                        <p:strVal val="visible"/>
                                      </p:to>
                                    </p:set>
                                  </p:childTnLst>
                                </p:cTn>
                              </p:par>
                            </p:childTnLst>
                          </p:cTn>
                        </p:par>
                        <p:par>
                          <p:cTn id="122" fill="hold">
                            <p:stCondLst>
                              <p:cond delay="0"/>
                            </p:stCondLst>
                            <p:childTnLst>
                              <p:par>
                                <p:cTn id="123" presetID="1" presetClass="entr" presetSubtype="0" fill="hold" grpId="0" nodeType="afterEffect">
                                  <p:stCondLst>
                                    <p:cond delay="0"/>
                                  </p:stCondLst>
                                  <p:childTnLst>
                                    <p:set>
                                      <p:cBhvr>
                                        <p:cTn id="124" dur="1" fill="hold">
                                          <p:stCondLst>
                                            <p:cond delay="0"/>
                                          </p:stCondLst>
                                        </p:cTn>
                                        <p:tgtEl>
                                          <p:spTgt spid="45"/>
                                        </p:tgtEl>
                                        <p:attrNameLst>
                                          <p:attrName>style.visibility</p:attrName>
                                        </p:attrNameLst>
                                      </p:cBhvr>
                                      <p:to>
                                        <p:strVal val="visible"/>
                                      </p:to>
                                    </p:set>
                                  </p:childTnLst>
                                </p:cTn>
                              </p:par>
                            </p:childTnLst>
                          </p:cTn>
                        </p:par>
                        <p:par>
                          <p:cTn id="125" fill="hold">
                            <p:stCondLst>
                              <p:cond delay="0"/>
                            </p:stCondLst>
                            <p:childTnLst>
                              <p:par>
                                <p:cTn id="126" presetID="1" presetClass="entr" presetSubtype="0" fill="hold" grpId="0" nodeType="afterEffect">
                                  <p:stCondLst>
                                    <p:cond delay="0"/>
                                  </p:stCondLst>
                                  <p:childTnLst>
                                    <p:set>
                                      <p:cBhvr>
                                        <p:cTn id="127" dur="1" fill="hold">
                                          <p:stCondLst>
                                            <p:cond delay="0"/>
                                          </p:stCondLst>
                                        </p:cTn>
                                        <p:tgtEl>
                                          <p:spTgt spid="42"/>
                                        </p:tgtEl>
                                        <p:attrNameLst>
                                          <p:attrName>style.visibility</p:attrName>
                                        </p:attrNameLst>
                                      </p:cBhvr>
                                      <p:to>
                                        <p:strVal val="visible"/>
                                      </p:to>
                                    </p:set>
                                  </p:childTnLst>
                                </p:cTn>
                              </p:par>
                            </p:childTnLst>
                          </p:cTn>
                        </p:par>
                        <p:par>
                          <p:cTn id="128" fill="hold">
                            <p:stCondLst>
                              <p:cond delay="0"/>
                            </p:stCondLst>
                            <p:childTnLst>
                              <p:par>
                                <p:cTn id="129" presetID="1" presetClass="entr" presetSubtype="0" fill="hold" nodeType="afterEffect">
                                  <p:stCondLst>
                                    <p:cond delay="0"/>
                                  </p:stCondLst>
                                  <p:childTnLst>
                                    <p:set>
                                      <p:cBhvr>
                                        <p:cTn id="130" dur="1" fill="hold">
                                          <p:stCondLst>
                                            <p:cond delay="0"/>
                                          </p:stCondLst>
                                        </p:cTn>
                                        <p:tgtEl>
                                          <p:spTgt spid="41"/>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43"/>
                                        </p:tgtEl>
                                        <p:attrNameLst>
                                          <p:attrName>style.visibility</p:attrName>
                                        </p:attrNameLst>
                                      </p:cBhvr>
                                      <p:to>
                                        <p:strVal val="visible"/>
                                      </p:to>
                                    </p:set>
                                  </p:childTnLst>
                                </p:cTn>
                              </p:par>
                            </p:childTnLst>
                          </p:cTn>
                        </p:par>
                        <p:par>
                          <p:cTn id="135" fill="hold">
                            <p:stCondLst>
                              <p:cond delay="0"/>
                            </p:stCondLst>
                            <p:childTnLst>
                              <p:par>
                                <p:cTn id="136" presetID="1" presetClass="entr" presetSubtype="0" fill="hold" grpId="0" nodeType="afterEffect">
                                  <p:stCondLst>
                                    <p:cond delay="0"/>
                                  </p:stCondLst>
                                  <p:childTnLst>
                                    <p:set>
                                      <p:cBhvr>
                                        <p:cTn id="137"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1" grpId="0" animBg="1"/>
      <p:bldP spid="17" grpId="0" animBg="1"/>
      <p:bldP spid="18" grpId="0" animBg="1"/>
      <p:bldP spid="32" grpId="0" animBg="1"/>
      <p:bldP spid="58" grpId="0"/>
      <p:bldP spid="59" grpId="0"/>
      <p:bldP spid="3" grpId="0" animBg="1"/>
      <p:bldP spid="9" grpId="0" animBg="1"/>
      <p:bldP spid="10" grpId="0" animBg="1"/>
      <p:bldP spid="12" grpId="0" animBg="1"/>
      <p:bldP spid="13" grpId="0" animBg="1"/>
      <p:bldP spid="15" grpId="0" animBg="1"/>
      <p:bldP spid="42" grpId="0"/>
      <p:bldP spid="44" grpId="0" animBg="1"/>
      <p:bldP spid="45" grpId="0"/>
      <p:bldP spid="1030" grpId="0"/>
      <p:bldP spid="103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D9AB7A-F078-DB02-078A-F2EA2D6BEA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68D232-297C-886C-86E1-1925E4DA66C9}"/>
              </a:ext>
            </a:extLst>
          </p:cNvPr>
          <p:cNvSpPr>
            <a:spLocks noGrp="1"/>
          </p:cNvSpPr>
          <p:nvPr>
            <p:ph type="title"/>
          </p:nvPr>
        </p:nvSpPr>
        <p:spPr/>
        <p:txBody>
          <a:bodyPr>
            <a:normAutofit/>
          </a:bodyPr>
          <a:lstStyle/>
          <a:p>
            <a:r>
              <a:rPr lang="en-GB">
                <a:latin typeface="Calibri"/>
                <a:ea typeface="Calibri"/>
                <a:cs typeface="Calibri"/>
              </a:rPr>
              <a:t>Guardrails: Protecting REE OS &amp; System State</a:t>
            </a:r>
            <a:br>
              <a:rPr lang="en-GB">
                <a:latin typeface="Calibri"/>
                <a:ea typeface="Calibri"/>
                <a:cs typeface="Calibri"/>
              </a:rPr>
            </a:br>
            <a:r>
              <a:rPr lang="en-GB" sz="2800" i="1">
                <a:latin typeface="Calibri"/>
                <a:ea typeface="Calibri"/>
                <a:cs typeface="Calibri"/>
              </a:rPr>
              <a:t>Redirect sensitive operations to TEE for verification</a:t>
            </a:r>
          </a:p>
        </p:txBody>
      </p:sp>
      <p:sp>
        <p:nvSpPr>
          <p:cNvPr id="47" name="Footer Placeholder 46">
            <a:extLst>
              <a:ext uri="{FF2B5EF4-FFF2-40B4-BE49-F238E27FC236}">
                <a16:creationId xmlns:a16="http://schemas.microsoft.com/office/drawing/2014/main" id="{ED6079B0-C33C-5590-0AA3-04D440D312DE}"/>
              </a:ext>
            </a:extLst>
          </p:cNvPr>
          <p:cNvSpPr>
            <a:spLocks noGrp="1"/>
          </p:cNvSpPr>
          <p:nvPr>
            <p:ph type="ftr" sz="quarter" idx="11"/>
          </p:nvPr>
        </p:nvSpPr>
        <p:spPr/>
        <p:txBody>
          <a:bodyPr/>
          <a:lstStyle/>
          <a:p>
            <a:r>
              <a:rPr lang="en-GB">
                <a:latin typeface="Calibri"/>
                <a:ea typeface="Calibri"/>
                <a:cs typeface="Calibri"/>
              </a:rPr>
              <a:t>Control-Flow Attestation</a:t>
            </a:r>
          </a:p>
        </p:txBody>
      </p:sp>
      <p:sp>
        <p:nvSpPr>
          <p:cNvPr id="48" name="Slide Number Placeholder 47">
            <a:extLst>
              <a:ext uri="{FF2B5EF4-FFF2-40B4-BE49-F238E27FC236}">
                <a16:creationId xmlns:a16="http://schemas.microsoft.com/office/drawing/2014/main" id="{78150B4C-7C70-E64C-9D8A-D00CFE3237AC}"/>
              </a:ext>
            </a:extLst>
          </p:cNvPr>
          <p:cNvSpPr>
            <a:spLocks noGrp="1"/>
          </p:cNvSpPr>
          <p:nvPr>
            <p:ph type="sldNum" sz="quarter" idx="12"/>
          </p:nvPr>
        </p:nvSpPr>
        <p:spPr/>
        <p:txBody>
          <a:bodyPr/>
          <a:lstStyle/>
          <a:p>
            <a:fld id="{330EA680-D336-4FF7-8B7A-9848BB0A1C32}" type="slidenum">
              <a:rPr lang="en-GB" smtClean="0">
                <a:latin typeface="Calibri"/>
                <a:ea typeface="Calibri"/>
                <a:cs typeface="Calibri"/>
              </a:rPr>
              <a:t>40</a:t>
            </a:fld>
            <a:endParaRPr lang="en-GB">
              <a:latin typeface="Calibri"/>
              <a:ea typeface="Calibri"/>
              <a:cs typeface="Calibri"/>
            </a:endParaRPr>
          </a:p>
        </p:txBody>
      </p:sp>
      <p:sp>
        <p:nvSpPr>
          <p:cNvPr id="4" name="Rectangle 3">
            <a:extLst>
              <a:ext uri="{FF2B5EF4-FFF2-40B4-BE49-F238E27FC236}">
                <a16:creationId xmlns:a16="http://schemas.microsoft.com/office/drawing/2014/main" id="{8D15B4E0-6C5E-8A7E-DE40-B5BA428F3EA7}"/>
              </a:ext>
            </a:extLst>
          </p:cNvPr>
          <p:cNvSpPr/>
          <p:nvPr/>
        </p:nvSpPr>
        <p:spPr>
          <a:xfrm>
            <a:off x="3047142" y="2204530"/>
            <a:ext cx="1711866" cy="875671"/>
          </a:xfrm>
          <a:prstGeom prst="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err="1">
                <a:solidFill>
                  <a:schemeClr val="tx1"/>
                </a:solidFill>
                <a:latin typeface="Calibri"/>
                <a:ea typeface="Calibri"/>
                <a:cs typeface="Calibri"/>
              </a:rPr>
              <a:t>SulfurOS</a:t>
            </a:r>
            <a:endParaRPr lang="en-GB" sz="2800">
              <a:solidFill>
                <a:schemeClr val="tx1"/>
              </a:solidFill>
              <a:latin typeface="Calibri"/>
              <a:ea typeface="Calibri"/>
              <a:cs typeface="Calibri"/>
            </a:endParaRPr>
          </a:p>
        </p:txBody>
      </p:sp>
      <p:sp>
        <p:nvSpPr>
          <p:cNvPr id="6" name="TextBox 5">
            <a:extLst>
              <a:ext uri="{FF2B5EF4-FFF2-40B4-BE49-F238E27FC236}">
                <a16:creationId xmlns:a16="http://schemas.microsoft.com/office/drawing/2014/main" id="{226EAC9B-F8CC-AF2F-B320-F0A9BB0760B3}"/>
              </a:ext>
            </a:extLst>
          </p:cNvPr>
          <p:cNvSpPr txBox="1"/>
          <p:nvPr/>
        </p:nvSpPr>
        <p:spPr>
          <a:xfrm>
            <a:off x="5625338" y="2379333"/>
            <a:ext cx="941615" cy="523220"/>
          </a:xfrm>
          <a:prstGeom prst="rect">
            <a:avLst/>
          </a:prstGeom>
          <a:solidFill>
            <a:schemeClr val="bg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800">
                <a:latin typeface="Calibri"/>
                <a:ea typeface="Calibri"/>
                <a:cs typeface="Calibri"/>
              </a:rPr>
              <a:t>SMC</a:t>
            </a:r>
            <a:endParaRPr lang="en-US">
              <a:latin typeface="Calibri"/>
              <a:ea typeface="Calibri"/>
              <a:cs typeface="Calibri"/>
            </a:endParaRPr>
          </a:p>
        </p:txBody>
      </p:sp>
      <p:sp>
        <p:nvSpPr>
          <p:cNvPr id="7" name="Rectangle 6">
            <a:extLst>
              <a:ext uri="{FF2B5EF4-FFF2-40B4-BE49-F238E27FC236}">
                <a16:creationId xmlns:a16="http://schemas.microsoft.com/office/drawing/2014/main" id="{E793E91D-55FB-21FD-30E4-CBD5CBC0D09C}"/>
              </a:ext>
            </a:extLst>
          </p:cNvPr>
          <p:cNvSpPr/>
          <p:nvPr/>
        </p:nvSpPr>
        <p:spPr>
          <a:xfrm>
            <a:off x="7395984" y="2204530"/>
            <a:ext cx="2588166" cy="875671"/>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800" err="1">
                <a:solidFill>
                  <a:schemeClr val="tx1"/>
                </a:solidFill>
                <a:latin typeface="Calibri"/>
                <a:ea typeface="Calibri"/>
                <a:cs typeface="Calibri"/>
              </a:rPr>
              <a:t>Sulfur</a:t>
            </a:r>
            <a:r>
              <a:rPr lang="en-GB" sz="2800">
                <a:solidFill>
                  <a:schemeClr val="tx1"/>
                </a:solidFill>
                <a:latin typeface="Calibri"/>
                <a:ea typeface="Calibri"/>
                <a:cs typeface="Calibri"/>
              </a:rPr>
              <a:t> Monitor</a:t>
            </a:r>
          </a:p>
        </p:txBody>
      </p:sp>
      <p:sp>
        <p:nvSpPr>
          <p:cNvPr id="8" name="Arrow: Right 7">
            <a:extLst>
              <a:ext uri="{FF2B5EF4-FFF2-40B4-BE49-F238E27FC236}">
                <a16:creationId xmlns:a16="http://schemas.microsoft.com/office/drawing/2014/main" id="{549099C2-76FC-0CD2-C106-710791215ACE}"/>
              </a:ext>
            </a:extLst>
          </p:cNvPr>
          <p:cNvSpPr/>
          <p:nvPr/>
        </p:nvSpPr>
        <p:spPr>
          <a:xfrm>
            <a:off x="5002506" y="2514487"/>
            <a:ext cx="619454" cy="255069"/>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Calibri"/>
              <a:ea typeface="Calibri"/>
              <a:cs typeface="Calibri"/>
            </a:endParaRPr>
          </a:p>
        </p:txBody>
      </p:sp>
      <p:sp>
        <p:nvSpPr>
          <p:cNvPr id="9" name="Arrow: Right 8">
            <a:extLst>
              <a:ext uri="{FF2B5EF4-FFF2-40B4-BE49-F238E27FC236}">
                <a16:creationId xmlns:a16="http://schemas.microsoft.com/office/drawing/2014/main" id="{3FEA3996-6528-4757-E85D-8DE2B3B223B7}"/>
              </a:ext>
            </a:extLst>
          </p:cNvPr>
          <p:cNvSpPr/>
          <p:nvPr/>
        </p:nvSpPr>
        <p:spPr>
          <a:xfrm>
            <a:off x="6564606" y="2514487"/>
            <a:ext cx="619454" cy="255069"/>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Calibri"/>
              <a:ea typeface="Calibri"/>
              <a:cs typeface="Calibri"/>
            </a:endParaRPr>
          </a:p>
        </p:txBody>
      </p:sp>
      <p:sp>
        <p:nvSpPr>
          <p:cNvPr id="10" name="TextBox 9">
            <a:extLst>
              <a:ext uri="{FF2B5EF4-FFF2-40B4-BE49-F238E27FC236}">
                <a16:creationId xmlns:a16="http://schemas.microsoft.com/office/drawing/2014/main" id="{38C09475-CA84-E4E0-B6B9-43ACADB286AA}"/>
              </a:ext>
            </a:extLst>
          </p:cNvPr>
          <p:cNvSpPr txBox="1"/>
          <p:nvPr/>
        </p:nvSpPr>
        <p:spPr>
          <a:xfrm>
            <a:off x="634141" y="3245946"/>
            <a:ext cx="5811945" cy="32932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GB" sz="2400">
                <a:latin typeface="Calibri"/>
                <a:ea typeface="Calibri"/>
                <a:cs typeface="Calibri"/>
              </a:rPr>
              <a:t>Redirect security-sensitive operations to </a:t>
            </a:r>
            <a:r>
              <a:rPr lang="en-GB" sz="2400" err="1">
                <a:latin typeface="Calibri"/>
                <a:ea typeface="Calibri"/>
                <a:cs typeface="Calibri"/>
              </a:rPr>
              <a:t>Sulfur</a:t>
            </a:r>
            <a:r>
              <a:rPr lang="en-GB" sz="2400">
                <a:latin typeface="Calibri"/>
                <a:ea typeface="Calibri"/>
                <a:cs typeface="Calibri"/>
              </a:rPr>
              <a:t> Monitor.</a:t>
            </a:r>
            <a:endParaRPr lang="en-US">
              <a:latin typeface="Calibri"/>
              <a:ea typeface="Calibri"/>
              <a:cs typeface="Calibri"/>
            </a:endParaRPr>
          </a:p>
          <a:p>
            <a:pPr marL="342900" indent="-342900">
              <a:buFont typeface="Arial"/>
              <a:buChar char="•"/>
            </a:pPr>
            <a:endParaRPr lang="en-GB" sz="2400">
              <a:latin typeface="Calibri"/>
              <a:ea typeface="Calibri"/>
              <a:cs typeface="Calibri"/>
            </a:endParaRPr>
          </a:p>
          <a:p>
            <a:pPr marL="342900" indent="-342900">
              <a:buFont typeface="Arial"/>
              <a:buChar char="•"/>
            </a:pPr>
            <a:r>
              <a:rPr lang="en-GB" sz="2400">
                <a:latin typeface="Calibri"/>
                <a:ea typeface="Calibri"/>
                <a:cs typeface="Calibri"/>
              </a:rPr>
              <a:t>Enforce security policies (e.g. WXN) and page table integrity.</a:t>
            </a:r>
          </a:p>
          <a:p>
            <a:pPr marL="342900" indent="-342900">
              <a:buFont typeface="Arial"/>
              <a:buChar char="•"/>
            </a:pPr>
            <a:endParaRPr lang="en-GB" sz="2400">
              <a:latin typeface="Calibri"/>
              <a:ea typeface="Calibri"/>
              <a:cs typeface="Calibri"/>
            </a:endParaRPr>
          </a:p>
          <a:p>
            <a:pPr marL="342900" indent="-342900">
              <a:buFont typeface="Arial"/>
              <a:buChar char="•"/>
            </a:pPr>
            <a:r>
              <a:rPr lang="en-GB" sz="2400">
                <a:latin typeface="Calibri"/>
                <a:ea typeface="Calibri"/>
                <a:cs typeface="Calibri"/>
              </a:rPr>
              <a:t>Harden Kernel with PACBTI-based CFI.</a:t>
            </a:r>
          </a:p>
          <a:p>
            <a:pPr marL="342900" indent="-342900">
              <a:buFont typeface="Arial"/>
              <a:buChar char="•"/>
            </a:pPr>
            <a:endParaRPr lang="en-GB" sz="2400">
              <a:latin typeface="Calibri"/>
              <a:ea typeface="Calibri"/>
              <a:cs typeface="Calibri"/>
            </a:endParaRPr>
          </a:p>
          <a:p>
            <a:r>
              <a:rPr lang="en-GB" sz="1600">
                <a:latin typeface="Calibri"/>
                <a:ea typeface="Calibri"/>
                <a:cs typeface="Calibri"/>
              </a:rPr>
              <a:t>PAC: Pointer Authentication Code, BTI: Branch Target Identification</a:t>
            </a:r>
          </a:p>
        </p:txBody>
      </p:sp>
      <p:sp>
        <p:nvSpPr>
          <p:cNvPr id="11" name="TextBox 10">
            <a:extLst>
              <a:ext uri="{FF2B5EF4-FFF2-40B4-BE49-F238E27FC236}">
                <a16:creationId xmlns:a16="http://schemas.microsoft.com/office/drawing/2014/main" id="{EF13C833-58EC-B1D6-8273-EEE5B3E4D3D3}"/>
              </a:ext>
            </a:extLst>
          </p:cNvPr>
          <p:cNvSpPr txBox="1"/>
          <p:nvPr/>
        </p:nvSpPr>
        <p:spPr>
          <a:xfrm>
            <a:off x="6876792" y="4645625"/>
            <a:ext cx="2562561" cy="1200329"/>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2400">
              <a:latin typeface="Calibri"/>
              <a:ea typeface="Calibri"/>
              <a:cs typeface="Calibri"/>
            </a:endParaRPr>
          </a:p>
          <a:p>
            <a:r>
              <a:rPr lang="en-GB" sz="2400" i="1" err="1">
                <a:latin typeface="Calibri"/>
                <a:ea typeface="Calibri"/>
                <a:cs typeface="Calibri"/>
              </a:rPr>
              <a:t>msr</a:t>
            </a:r>
            <a:r>
              <a:rPr lang="en-GB" sz="2400" i="1">
                <a:latin typeface="Calibri"/>
                <a:ea typeface="Calibri"/>
                <a:cs typeface="Calibri"/>
              </a:rPr>
              <a:t> SCTRL_EL1, x0</a:t>
            </a:r>
            <a:r>
              <a:rPr lang="en-GB" sz="2400">
                <a:latin typeface="Calibri"/>
                <a:ea typeface="Calibri"/>
                <a:cs typeface="Calibri"/>
              </a:rPr>
              <a:t> </a:t>
            </a:r>
          </a:p>
          <a:p>
            <a:endParaRPr lang="en-GB" sz="2400">
              <a:latin typeface="Calibri"/>
              <a:ea typeface="Calibri"/>
              <a:cs typeface="Calibri"/>
            </a:endParaRPr>
          </a:p>
        </p:txBody>
      </p:sp>
      <p:sp>
        <p:nvSpPr>
          <p:cNvPr id="12" name="TextBox 11">
            <a:extLst>
              <a:ext uri="{FF2B5EF4-FFF2-40B4-BE49-F238E27FC236}">
                <a16:creationId xmlns:a16="http://schemas.microsoft.com/office/drawing/2014/main" id="{C425366B-0AC8-F42E-AAC6-CDE4A9FDE409}"/>
              </a:ext>
            </a:extLst>
          </p:cNvPr>
          <p:cNvSpPr txBox="1"/>
          <p:nvPr/>
        </p:nvSpPr>
        <p:spPr>
          <a:xfrm>
            <a:off x="9979220" y="4645625"/>
            <a:ext cx="1397790" cy="1200329"/>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latin typeface="Calibri"/>
                <a:ea typeface="Calibri"/>
                <a:cs typeface="Calibri"/>
              </a:rPr>
              <a:t>...</a:t>
            </a:r>
          </a:p>
          <a:p>
            <a:r>
              <a:rPr lang="en-GB" sz="2400" i="1" err="1">
                <a:latin typeface="Calibri"/>
                <a:ea typeface="Calibri"/>
                <a:cs typeface="Calibri"/>
              </a:rPr>
              <a:t>smc</a:t>
            </a:r>
            <a:r>
              <a:rPr lang="en-GB" sz="2400" i="1">
                <a:latin typeface="Calibri"/>
                <a:ea typeface="Calibri"/>
                <a:cs typeface="Calibri"/>
              </a:rPr>
              <a:t> #0</a:t>
            </a:r>
          </a:p>
          <a:p>
            <a:r>
              <a:rPr lang="en-GB" sz="2400">
                <a:latin typeface="Calibri"/>
                <a:ea typeface="Calibri"/>
                <a:cs typeface="Calibri"/>
              </a:rPr>
              <a:t>...</a:t>
            </a:r>
          </a:p>
        </p:txBody>
      </p:sp>
      <p:sp>
        <p:nvSpPr>
          <p:cNvPr id="14" name="TextBox 13">
            <a:extLst>
              <a:ext uri="{FF2B5EF4-FFF2-40B4-BE49-F238E27FC236}">
                <a16:creationId xmlns:a16="http://schemas.microsoft.com/office/drawing/2014/main" id="{F7A370EA-D2C0-E5DE-C82F-5F7579016911}"/>
              </a:ext>
            </a:extLst>
          </p:cNvPr>
          <p:cNvSpPr txBox="1"/>
          <p:nvPr/>
        </p:nvSpPr>
        <p:spPr>
          <a:xfrm>
            <a:off x="6875767" y="3294821"/>
            <a:ext cx="435440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i="1">
                <a:latin typeface="Calibri"/>
                <a:ea typeface="Calibri"/>
                <a:cs typeface="Calibri"/>
              </a:rPr>
              <a:t>Example: </a:t>
            </a:r>
            <a:r>
              <a:rPr lang="en-GB" sz="2400" i="1" err="1">
                <a:latin typeface="Calibri"/>
                <a:ea typeface="Calibri"/>
                <a:cs typeface="Calibri"/>
              </a:rPr>
              <a:t>Sulfur</a:t>
            </a:r>
            <a:r>
              <a:rPr lang="en-GB" sz="2400" i="1">
                <a:latin typeface="Calibri"/>
                <a:ea typeface="Calibri"/>
                <a:cs typeface="Calibri"/>
              </a:rPr>
              <a:t> replaces direct system register writes with SMC to enforce integrity.</a:t>
            </a:r>
          </a:p>
        </p:txBody>
      </p:sp>
      <p:sp>
        <p:nvSpPr>
          <p:cNvPr id="15" name="Arrow: Right 14">
            <a:extLst>
              <a:ext uri="{FF2B5EF4-FFF2-40B4-BE49-F238E27FC236}">
                <a16:creationId xmlns:a16="http://schemas.microsoft.com/office/drawing/2014/main" id="{79D7FF6B-1009-F1F9-A101-EAD166EFCA63}"/>
              </a:ext>
            </a:extLst>
          </p:cNvPr>
          <p:cNvSpPr/>
          <p:nvPr/>
        </p:nvSpPr>
        <p:spPr>
          <a:xfrm>
            <a:off x="9475678" y="5161495"/>
            <a:ext cx="505899" cy="160650"/>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Calibri"/>
              <a:ea typeface="Calibri"/>
              <a:cs typeface="Calibri"/>
            </a:endParaRPr>
          </a:p>
        </p:txBody>
      </p:sp>
    </p:spTree>
    <p:extLst>
      <p:ext uri="{BB962C8B-B14F-4D97-AF65-F5344CB8AC3E}">
        <p14:creationId xmlns:p14="http://schemas.microsoft.com/office/powerpoint/2010/main" val="34451363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7C2E7-E6C6-4AE8-1891-65A194C994B6}"/>
              </a:ext>
            </a:extLst>
          </p:cNvPr>
          <p:cNvSpPr>
            <a:spLocks noGrp="1"/>
          </p:cNvSpPr>
          <p:nvPr>
            <p:ph type="title"/>
          </p:nvPr>
        </p:nvSpPr>
        <p:spPr/>
        <p:txBody>
          <a:bodyPr/>
          <a:lstStyle/>
          <a:p>
            <a:r>
              <a:rPr lang="en-GB">
                <a:latin typeface="Calibri"/>
                <a:ea typeface="Calibri"/>
                <a:cs typeface="Calibri"/>
              </a:rPr>
              <a:t>CFA-Centric Protections: Secure CFA Artifacts</a:t>
            </a:r>
          </a:p>
        </p:txBody>
      </p:sp>
      <p:sp>
        <p:nvSpPr>
          <p:cNvPr id="18" name="Rectangle 17">
            <a:extLst>
              <a:ext uri="{FF2B5EF4-FFF2-40B4-BE49-F238E27FC236}">
                <a16:creationId xmlns:a16="http://schemas.microsoft.com/office/drawing/2014/main" id="{66EE5220-9E2F-E47B-5672-227B4222CA9D}"/>
              </a:ext>
            </a:extLst>
          </p:cNvPr>
          <p:cNvSpPr/>
          <p:nvPr/>
        </p:nvSpPr>
        <p:spPr>
          <a:xfrm>
            <a:off x="7659216" y="4334049"/>
            <a:ext cx="3395245" cy="584198"/>
          </a:xfrm>
          <a:prstGeom prst="rect">
            <a:avLst/>
          </a:prstGeom>
          <a:solidFill>
            <a:schemeClr val="accent6">
              <a:lumMod val="20000"/>
              <a:lumOff val="80000"/>
            </a:schemeClr>
          </a:solidFill>
          <a:ln w="28575">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err="1">
                <a:solidFill>
                  <a:schemeClr val="tx1"/>
                </a:solidFill>
                <a:latin typeface="Calibri"/>
                <a:ea typeface="Calibri"/>
                <a:cs typeface="Calibri"/>
              </a:rPr>
              <a:t>Sulfur</a:t>
            </a:r>
            <a:r>
              <a:rPr lang="en-GB" sz="2000">
                <a:solidFill>
                  <a:schemeClr val="tx1"/>
                </a:solidFill>
                <a:latin typeface="Calibri"/>
                <a:ea typeface="Calibri"/>
                <a:cs typeface="Calibri"/>
              </a:rPr>
              <a:t> Monitor</a:t>
            </a:r>
          </a:p>
        </p:txBody>
      </p:sp>
      <p:sp>
        <p:nvSpPr>
          <p:cNvPr id="25" name="Rectangle 24">
            <a:extLst>
              <a:ext uri="{FF2B5EF4-FFF2-40B4-BE49-F238E27FC236}">
                <a16:creationId xmlns:a16="http://schemas.microsoft.com/office/drawing/2014/main" id="{0CAC0C75-B99C-EA73-1049-58DFAE5353D9}"/>
              </a:ext>
            </a:extLst>
          </p:cNvPr>
          <p:cNvSpPr/>
          <p:nvPr/>
        </p:nvSpPr>
        <p:spPr>
          <a:xfrm>
            <a:off x="9490891" y="3436961"/>
            <a:ext cx="1546057" cy="613942"/>
          </a:xfrm>
          <a:prstGeom prst="rect">
            <a:avLst/>
          </a:prstGeom>
          <a:solidFill>
            <a:schemeClr val="accent6">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a:solidFill>
                  <a:schemeClr val="tx1"/>
                </a:solidFill>
                <a:latin typeface="Calibri" panose="020F0502020204030204" pitchFamily="34" charset="0"/>
                <a:ea typeface="Calibri Light"/>
                <a:cs typeface="Calibri" panose="020F0502020204030204" pitchFamily="34" charset="0"/>
              </a:rPr>
              <a:t>TEE OS</a:t>
            </a:r>
          </a:p>
        </p:txBody>
      </p:sp>
      <p:sp>
        <p:nvSpPr>
          <p:cNvPr id="26" name="Rectangle 25">
            <a:extLst>
              <a:ext uri="{FF2B5EF4-FFF2-40B4-BE49-F238E27FC236}">
                <a16:creationId xmlns:a16="http://schemas.microsoft.com/office/drawing/2014/main" id="{84B0B6DD-E1C6-A4CA-34F0-DE7959A45767}"/>
              </a:ext>
            </a:extLst>
          </p:cNvPr>
          <p:cNvSpPr/>
          <p:nvPr/>
        </p:nvSpPr>
        <p:spPr>
          <a:xfrm>
            <a:off x="9478346" y="2658620"/>
            <a:ext cx="1526005" cy="580522"/>
          </a:xfrm>
          <a:prstGeom prst="rect">
            <a:avLst/>
          </a:prstGeom>
          <a:solidFill>
            <a:schemeClr val="accent6">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a:solidFill>
                  <a:schemeClr val="tx1"/>
                </a:solidFill>
                <a:latin typeface="Calibri" panose="020F0502020204030204" pitchFamily="34" charset="0"/>
                <a:ea typeface="Calibri Light"/>
                <a:cs typeface="Calibri" panose="020F0502020204030204" pitchFamily="34" charset="0"/>
              </a:rPr>
              <a:t>Trusted Apps</a:t>
            </a:r>
          </a:p>
        </p:txBody>
      </p:sp>
      <p:sp>
        <p:nvSpPr>
          <p:cNvPr id="27" name="Rectangle 26">
            <a:extLst>
              <a:ext uri="{FF2B5EF4-FFF2-40B4-BE49-F238E27FC236}">
                <a16:creationId xmlns:a16="http://schemas.microsoft.com/office/drawing/2014/main" id="{4B45E71F-803A-81F2-41D2-0D1753E438F1}"/>
              </a:ext>
            </a:extLst>
          </p:cNvPr>
          <p:cNvSpPr/>
          <p:nvPr/>
        </p:nvSpPr>
        <p:spPr>
          <a:xfrm>
            <a:off x="7659416" y="2637827"/>
            <a:ext cx="1546057" cy="601315"/>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a:solidFill>
                  <a:schemeClr val="tx1"/>
                </a:solidFill>
                <a:latin typeface="Calibri" panose="020F0502020204030204" pitchFamily="34" charset="0"/>
                <a:ea typeface="Calibri Light"/>
                <a:cs typeface="Calibri" panose="020F0502020204030204" pitchFamily="34" charset="0"/>
              </a:rPr>
              <a:t>App</a:t>
            </a:r>
          </a:p>
        </p:txBody>
      </p:sp>
      <p:sp>
        <p:nvSpPr>
          <p:cNvPr id="28" name="Rectangle 27">
            <a:extLst>
              <a:ext uri="{FF2B5EF4-FFF2-40B4-BE49-F238E27FC236}">
                <a16:creationId xmlns:a16="http://schemas.microsoft.com/office/drawing/2014/main" id="{442A9138-4BBA-8D62-7080-AA60CF170A0A}"/>
              </a:ext>
            </a:extLst>
          </p:cNvPr>
          <p:cNvSpPr/>
          <p:nvPr/>
        </p:nvSpPr>
        <p:spPr>
          <a:xfrm>
            <a:off x="7448192" y="2167614"/>
            <a:ext cx="3782836" cy="2875208"/>
          </a:xfrm>
          <a:prstGeom prst="rect">
            <a:avLst/>
          </a:prstGeom>
          <a:noFill/>
          <a:ln>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cxnSp>
        <p:nvCxnSpPr>
          <p:cNvPr id="29" name="Straight Arrow Connector 28">
            <a:extLst>
              <a:ext uri="{FF2B5EF4-FFF2-40B4-BE49-F238E27FC236}">
                <a16:creationId xmlns:a16="http://schemas.microsoft.com/office/drawing/2014/main" id="{D75D6287-9ADE-4641-1508-307DDC8EF23B}"/>
              </a:ext>
            </a:extLst>
          </p:cNvPr>
          <p:cNvCxnSpPr>
            <a:cxnSpLocks/>
          </p:cNvCxnSpPr>
          <p:nvPr/>
        </p:nvCxnSpPr>
        <p:spPr>
          <a:xfrm flipV="1">
            <a:off x="7428140" y="4160612"/>
            <a:ext cx="3796219" cy="5348"/>
          </a:xfrm>
          <a:prstGeom prst="straightConnector1">
            <a:avLst/>
          </a:prstGeom>
          <a:ln>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E377B962-74FD-062F-DBD8-8B1727588A9D}"/>
              </a:ext>
            </a:extLst>
          </p:cNvPr>
          <p:cNvCxnSpPr>
            <a:cxnSpLocks/>
          </p:cNvCxnSpPr>
          <p:nvPr/>
        </p:nvCxnSpPr>
        <p:spPr>
          <a:xfrm>
            <a:off x="9298190" y="2179591"/>
            <a:ext cx="14705" cy="2015775"/>
          </a:xfrm>
          <a:prstGeom prst="straightConnector1">
            <a:avLst/>
          </a:prstGeom>
          <a:ln>
            <a:solidFill>
              <a:schemeClr val="tx1"/>
            </a:solidFill>
            <a:prstDash val="sysDot"/>
          </a:ln>
        </p:spPr>
        <p:style>
          <a:lnRef idx="2">
            <a:schemeClr val="accent1"/>
          </a:lnRef>
          <a:fillRef idx="0">
            <a:schemeClr val="accent1"/>
          </a:fillRef>
          <a:effectRef idx="1">
            <a:schemeClr val="accent1"/>
          </a:effectRef>
          <a:fontRef idx="minor">
            <a:schemeClr val="tx1"/>
          </a:fontRef>
        </p:style>
      </p:cxnSp>
      <p:sp>
        <p:nvSpPr>
          <p:cNvPr id="31" name="Rectangle 30">
            <a:extLst>
              <a:ext uri="{FF2B5EF4-FFF2-40B4-BE49-F238E27FC236}">
                <a16:creationId xmlns:a16="http://schemas.microsoft.com/office/drawing/2014/main" id="{4A43B0F2-2EA0-C38D-BB5F-6A83B215C3D9}"/>
              </a:ext>
            </a:extLst>
          </p:cNvPr>
          <p:cNvSpPr/>
          <p:nvPr/>
        </p:nvSpPr>
        <p:spPr>
          <a:xfrm>
            <a:off x="7659416" y="3436961"/>
            <a:ext cx="1546057" cy="613942"/>
          </a:xfrm>
          <a:prstGeom prst="rect">
            <a:avLst/>
          </a:prstGeom>
          <a:solidFill>
            <a:schemeClr val="tx2">
              <a:lumMod val="10000"/>
              <a:lumOff val="9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a:solidFill>
                  <a:schemeClr val="tx1"/>
                </a:solidFill>
                <a:latin typeface="Calibri"/>
                <a:ea typeface="Calibri Light"/>
                <a:cs typeface="Calibri"/>
              </a:rPr>
              <a:t>SulfurOS</a:t>
            </a:r>
          </a:p>
        </p:txBody>
      </p:sp>
      <p:sp>
        <p:nvSpPr>
          <p:cNvPr id="32" name="TextBox 31">
            <a:extLst>
              <a:ext uri="{FF2B5EF4-FFF2-40B4-BE49-F238E27FC236}">
                <a16:creationId xmlns:a16="http://schemas.microsoft.com/office/drawing/2014/main" id="{DEC13F5B-E878-CB83-6D92-6E1CE9DA40E5}"/>
              </a:ext>
            </a:extLst>
          </p:cNvPr>
          <p:cNvSpPr txBox="1"/>
          <p:nvPr/>
        </p:nvSpPr>
        <p:spPr>
          <a:xfrm>
            <a:off x="7434825" y="2180983"/>
            <a:ext cx="377751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000" b="1">
                <a:latin typeface="Calibri" panose="020F0502020204030204" pitchFamily="34" charset="0"/>
                <a:ea typeface="Calibri"/>
                <a:cs typeface="Calibri" panose="020F0502020204030204" pitchFamily="34" charset="0"/>
              </a:rPr>
              <a:t>REE                         TEE</a:t>
            </a:r>
            <a:endParaRPr lang="en-US" sz="2000" b="1">
              <a:latin typeface="Calibri" panose="020F0502020204030204" pitchFamily="34" charset="0"/>
              <a:ea typeface="Calibri"/>
              <a:cs typeface="Calibri" panose="020F0502020204030204" pitchFamily="34" charset="0"/>
            </a:endParaRPr>
          </a:p>
        </p:txBody>
      </p:sp>
      <p:sp>
        <p:nvSpPr>
          <p:cNvPr id="33" name="TextBox 32">
            <a:extLst>
              <a:ext uri="{FF2B5EF4-FFF2-40B4-BE49-F238E27FC236}">
                <a16:creationId xmlns:a16="http://schemas.microsoft.com/office/drawing/2014/main" id="{8A6CB5B9-3DDA-9C04-2573-3E508752BBA0}"/>
              </a:ext>
            </a:extLst>
          </p:cNvPr>
          <p:cNvSpPr txBox="1"/>
          <p:nvPr/>
        </p:nvSpPr>
        <p:spPr>
          <a:xfrm>
            <a:off x="7429500" y="1723818"/>
            <a:ext cx="3805511" cy="400110"/>
          </a:xfrm>
          <a:prstGeom prst="rect">
            <a:avLst/>
          </a:prstGeom>
          <a:solidFill>
            <a:schemeClr val="bg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000" b="1">
                <a:latin typeface="Calibri"/>
                <a:ea typeface="Calibri"/>
                <a:cs typeface="Calibri"/>
              </a:rPr>
              <a:t>Non-Bare-Metal Setting</a:t>
            </a:r>
            <a:endParaRPr lang="en-US" b="1">
              <a:latin typeface="Calibri"/>
              <a:ea typeface="Calibri"/>
              <a:cs typeface="Calibri"/>
            </a:endParaRPr>
          </a:p>
        </p:txBody>
      </p:sp>
      <p:sp>
        <p:nvSpPr>
          <p:cNvPr id="34" name="Rectangle 33">
            <a:extLst>
              <a:ext uri="{FF2B5EF4-FFF2-40B4-BE49-F238E27FC236}">
                <a16:creationId xmlns:a16="http://schemas.microsoft.com/office/drawing/2014/main" id="{09004F70-2D00-070B-55F7-651E036ADFAA}"/>
              </a:ext>
            </a:extLst>
          </p:cNvPr>
          <p:cNvSpPr/>
          <p:nvPr/>
        </p:nvSpPr>
        <p:spPr>
          <a:xfrm>
            <a:off x="1765852" y="2170923"/>
            <a:ext cx="4081076" cy="1583832"/>
          </a:xfrm>
          <a:prstGeom prst="rect">
            <a:avLst/>
          </a:prstGeom>
          <a:solidFill>
            <a:srgbClr val="F2F2C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a:ea typeface="Calibri"/>
              <a:cs typeface="Calibri"/>
            </a:endParaRPr>
          </a:p>
        </p:txBody>
      </p:sp>
      <p:sp>
        <p:nvSpPr>
          <p:cNvPr id="35" name="Rectangle 34">
            <a:extLst>
              <a:ext uri="{FF2B5EF4-FFF2-40B4-BE49-F238E27FC236}">
                <a16:creationId xmlns:a16="http://schemas.microsoft.com/office/drawing/2014/main" id="{48DC9F5A-2284-6811-4D11-D9EDDB4C716C}"/>
              </a:ext>
            </a:extLst>
          </p:cNvPr>
          <p:cNvSpPr/>
          <p:nvPr/>
        </p:nvSpPr>
        <p:spPr>
          <a:xfrm>
            <a:off x="2002500" y="2370617"/>
            <a:ext cx="990076" cy="1184443"/>
          </a:xfrm>
          <a:prstGeom prst="rect">
            <a:avLst/>
          </a:prstGeom>
          <a:solidFill>
            <a:srgbClr val="D1DE43"/>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400" err="1">
                <a:solidFill>
                  <a:schemeClr val="tx1"/>
                </a:solidFill>
                <a:latin typeface="Calibri"/>
                <a:ea typeface="Calibri"/>
                <a:cs typeface="Calibri"/>
              </a:rPr>
              <a:t>CFA</a:t>
            </a:r>
            <a:r>
              <a:rPr lang="en-GB" sz="2400" baseline="-25000" err="1">
                <a:solidFill>
                  <a:schemeClr val="tx1"/>
                </a:solidFill>
                <a:latin typeface="Calibri"/>
                <a:ea typeface="Calibri"/>
                <a:cs typeface="Calibri"/>
              </a:rPr>
              <a:t>Log</a:t>
            </a:r>
            <a:endParaRPr lang="en-US" sz="2400">
              <a:solidFill>
                <a:schemeClr val="tx1"/>
              </a:solidFill>
              <a:latin typeface="Calibri"/>
              <a:ea typeface="Calibri"/>
              <a:cs typeface="Calibri"/>
            </a:endParaRPr>
          </a:p>
        </p:txBody>
      </p:sp>
      <p:sp>
        <p:nvSpPr>
          <p:cNvPr id="36" name="Rectangle 35">
            <a:extLst>
              <a:ext uri="{FF2B5EF4-FFF2-40B4-BE49-F238E27FC236}">
                <a16:creationId xmlns:a16="http://schemas.microsoft.com/office/drawing/2014/main" id="{97DE7F99-18B7-1ACB-D7F7-0BB821A4956D}"/>
              </a:ext>
            </a:extLst>
          </p:cNvPr>
          <p:cNvSpPr/>
          <p:nvPr/>
        </p:nvSpPr>
        <p:spPr>
          <a:xfrm>
            <a:off x="3121660" y="2381877"/>
            <a:ext cx="1514384" cy="1184444"/>
          </a:xfrm>
          <a:prstGeom prst="rect">
            <a:avLst/>
          </a:prstGeom>
          <a:solidFill>
            <a:srgbClr val="D1DE43"/>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400">
                <a:solidFill>
                  <a:schemeClr val="tx1"/>
                </a:solidFill>
                <a:latin typeface="Calibri"/>
                <a:ea typeface="Calibri"/>
                <a:cs typeface="Calibri"/>
              </a:rPr>
              <a:t>App’s Execution Context</a:t>
            </a:r>
            <a:endParaRPr lang="en-US" sz="2400">
              <a:solidFill>
                <a:schemeClr val="tx1"/>
              </a:solidFill>
              <a:latin typeface="Calibri"/>
              <a:ea typeface="Calibri"/>
              <a:cs typeface="Calibri"/>
            </a:endParaRPr>
          </a:p>
        </p:txBody>
      </p:sp>
      <p:sp>
        <p:nvSpPr>
          <p:cNvPr id="38" name="Rectangle 37">
            <a:extLst>
              <a:ext uri="{FF2B5EF4-FFF2-40B4-BE49-F238E27FC236}">
                <a16:creationId xmlns:a16="http://schemas.microsoft.com/office/drawing/2014/main" id="{A9BAD8E0-0319-29F1-28C4-6B030F168226}"/>
              </a:ext>
            </a:extLst>
          </p:cNvPr>
          <p:cNvSpPr/>
          <p:nvPr/>
        </p:nvSpPr>
        <p:spPr>
          <a:xfrm>
            <a:off x="4765128" y="2381877"/>
            <a:ext cx="852916" cy="1184444"/>
          </a:xfrm>
          <a:prstGeom prst="rect">
            <a:avLst/>
          </a:prstGeom>
          <a:solidFill>
            <a:srgbClr val="D1DE43"/>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chemeClr val="tx1"/>
                </a:solidFill>
                <a:latin typeface="Calibri"/>
                <a:ea typeface="Calibri"/>
                <a:cs typeface="Calibri"/>
              </a:rPr>
              <a:t>TEE </a:t>
            </a:r>
            <a:r>
              <a:rPr lang="en-US" sz="2400" err="1">
                <a:solidFill>
                  <a:schemeClr val="tx1"/>
                </a:solidFill>
                <a:latin typeface="Calibri"/>
                <a:ea typeface="Calibri"/>
                <a:cs typeface="Calibri"/>
              </a:rPr>
              <a:t>Args</a:t>
            </a:r>
            <a:endParaRPr lang="en-US" sz="2400">
              <a:solidFill>
                <a:schemeClr val="tx1"/>
              </a:solidFill>
              <a:latin typeface="Calibri"/>
              <a:ea typeface="Calibri"/>
              <a:cs typeface="Calibri"/>
            </a:endParaRPr>
          </a:p>
        </p:txBody>
      </p:sp>
      <p:sp>
        <p:nvSpPr>
          <p:cNvPr id="39" name="Rectangle 38">
            <a:extLst>
              <a:ext uri="{FF2B5EF4-FFF2-40B4-BE49-F238E27FC236}">
                <a16:creationId xmlns:a16="http://schemas.microsoft.com/office/drawing/2014/main" id="{C28F941B-010C-948E-FF5A-F18FE3261B31}"/>
              </a:ext>
            </a:extLst>
          </p:cNvPr>
          <p:cNvSpPr/>
          <p:nvPr/>
        </p:nvSpPr>
        <p:spPr>
          <a:xfrm>
            <a:off x="7798833" y="2718136"/>
            <a:ext cx="248356" cy="424134"/>
          </a:xfrm>
          <a:prstGeom prst="rect">
            <a:avLst/>
          </a:prstGeom>
          <a:solidFill>
            <a:srgbClr val="F2F2C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a:ea typeface="Calibri"/>
              <a:cs typeface="Calibri"/>
            </a:endParaRPr>
          </a:p>
        </p:txBody>
      </p:sp>
      <p:cxnSp>
        <p:nvCxnSpPr>
          <p:cNvPr id="41" name="Straight Connector 40">
            <a:extLst>
              <a:ext uri="{FF2B5EF4-FFF2-40B4-BE49-F238E27FC236}">
                <a16:creationId xmlns:a16="http://schemas.microsoft.com/office/drawing/2014/main" id="{E9CFA032-E607-EBDE-D743-75EA4A0F7341}"/>
              </a:ext>
            </a:extLst>
          </p:cNvPr>
          <p:cNvCxnSpPr>
            <a:cxnSpLocks/>
          </p:cNvCxnSpPr>
          <p:nvPr/>
        </p:nvCxnSpPr>
        <p:spPr>
          <a:xfrm flipH="1" flipV="1">
            <a:off x="5858699" y="2157851"/>
            <a:ext cx="1964982" cy="574764"/>
          </a:xfrm>
          <a:prstGeom prst="line">
            <a:avLst/>
          </a:prstGeom>
          <a:ln>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1107D33E-4C3C-9664-A243-2E30B3E4C911}"/>
              </a:ext>
            </a:extLst>
          </p:cNvPr>
          <p:cNvCxnSpPr>
            <a:cxnSpLocks/>
          </p:cNvCxnSpPr>
          <p:nvPr/>
        </p:nvCxnSpPr>
        <p:spPr>
          <a:xfrm flipH="1">
            <a:off x="5850415" y="3158834"/>
            <a:ext cx="1989829" cy="568646"/>
          </a:xfrm>
          <a:prstGeom prst="line">
            <a:avLst/>
          </a:prstGeom>
          <a:ln>
            <a:solidFill>
              <a:schemeClr val="tx1"/>
            </a:solidFill>
            <a:prstDash val="sysDot"/>
          </a:ln>
        </p:spPr>
        <p:style>
          <a:lnRef idx="2">
            <a:schemeClr val="accent1"/>
          </a:lnRef>
          <a:fillRef idx="0">
            <a:schemeClr val="accent1"/>
          </a:fillRef>
          <a:effectRef idx="1">
            <a:schemeClr val="accent1"/>
          </a:effectRef>
          <a:fontRef idx="minor">
            <a:schemeClr val="tx1"/>
          </a:fontRef>
        </p:style>
      </p:cxnSp>
      <p:sp>
        <p:nvSpPr>
          <p:cNvPr id="46" name="TextBox 45">
            <a:extLst>
              <a:ext uri="{FF2B5EF4-FFF2-40B4-BE49-F238E27FC236}">
                <a16:creationId xmlns:a16="http://schemas.microsoft.com/office/drawing/2014/main" id="{2B4D9CD2-4929-E708-D6C7-68F778290B64}"/>
              </a:ext>
            </a:extLst>
          </p:cNvPr>
          <p:cNvSpPr txBox="1"/>
          <p:nvPr/>
        </p:nvSpPr>
        <p:spPr>
          <a:xfrm>
            <a:off x="1621192" y="1655770"/>
            <a:ext cx="4527330" cy="461665"/>
          </a:xfrm>
          <a:prstGeom prst="rect">
            <a:avLst/>
          </a:prstGeom>
          <a:noFill/>
        </p:spPr>
        <p:txBody>
          <a:bodyPr wrap="none" lIns="91440" tIns="45720" rIns="91440" bIns="45720" rtlCol="0" anchor="t">
            <a:spAutoFit/>
          </a:bodyPr>
          <a:lstStyle/>
          <a:p>
            <a:r>
              <a:rPr lang="en-US" sz="2400" b="1">
                <a:latin typeface="Calibri"/>
                <a:ea typeface="Calibri"/>
                <a:cs typeface="Calibri"/>
              </a:rPr>
              <a:t>S-Vault (In-Process Secure Region)</a:t>
            </a:r>
          </a:p>
        </p:txBody>
      </p:sp>
      <p:sp>
        <p:nvSpPr>
          <p:cNvPr id="53" name="Footer Placeholder 52">
            <a:extLst>
              <a:ext uri="{FF2B5EF4-FFF2-40B4-BE49-F238E27FC236}">
                <a16:creationId xmlns:a16="http://schemas.microsoft.com/office/drawing/2014/main" id="{4AB0FA81-D3B0-EC8D-A5EE-B76D55DC53DB}"/>
              </a:ext>
            </a:extLst>
          </p:cNvPr>
          <p:cNvSpPr>
            <a:spLocks noGrp="1"/>
          </p:cNvSpPr>
          <p:nvPr>
            <p:ph type="ftr" sz="quarter" idx="11"/>
          </p:nvPr>
        </p:nvSpPr>
        <p:spPr/>
        <p:txBody>
          <a:bodyPr/>
          <a:lstStyle/>
          <a:p>
            <a:r>
              <a:rPr lang="en-GB">
                <a:latin typeface="Calibri"/>
                <a:ea typeface="Calibri"/>
                <a:cs typeface="Calibri"/>
              </a:rPr>
              <a:t>Control-Flow Attestation</a:t>
            </a:r>
          </a:p>
        </p:txBody>
      </p:sp>
      <p:sp>
        <p:nvSpPr>
          <p:cNvPr id="54" name="Slide Number Placeholder 53">
            <a:extLst>
              <a:ext uri="{FF2B5EF4-FFF2-40B4-BE49-F238E27FC236}">
                <a16:creationId xmlns:a16="http://schemas.microsoft.com/office/drawing/2014/main" id="{7C04FDC9-C355-D1EC-C778-4D69D92E13DE}"/>
              </a:ext>
            </a:extLst>
          </p:cNvPr>
          <p:cNvSpPr>
            <a:spLocks noGrp="1"/>
          </p:cNvSpPr>
          <p:nvPr>
            <p:ph type="sldNum" sz="quarter" idx="12"/>
          </p:nvPr>
        </p:nvSpPr>
        <p:spPr/>
        <p:txBody>
          <a:bodyPr/>
          <a:lstStyle/>
          <a:p>
            <a:fld id="{330EA680-D336-4FF7-8B7A-9848BB0A1C32}" type="slidenum">
              <a:rPr lang="en-GB" smtClean="0">
                <a:latin typeface="Calibri"/>
                <a:ea typeface="Calibri"/>
                <a:cs typeface="Calibri"/>
              </a:rPr>
              <a:t>41</a:t>
            </a:fld>
            <a:endParaRPr lang="en-GB">
              <a:latin typeface="Calibri"/>
              <a:ea typeface="Calibri"/>
              <a:cs typeface="Calibri"/>
            </a:endParaRPr>
          </a:p>
        </p:txBody>
      </p:sp>
      <p:sp>
        <p:nvSpPr>
          <p:cNvPr id="3" name="TextBox 2">
            <a:extLst>
              <a:ext uri="{FF2B5EF4-FFF2-40B4-BE49-F238E27FC236}">
                <a16:creationId xmlns:a16="http://schemas.microsoft.com/office/drawing/2014/main" id="{026ABDCF-57CC-0949-A3B6-F849BEF991B2}"/>
              </a:ext>
            </a:extLst>
          </p:cNvPr>
          <p:cNvSpPr txBox="1"/>
          <p:nvPr/>
        </p:nvSpPr>
        <p:spPr>
          <a:xfrm>
            <a:off x="1204125" y="4046355"/>
            <a:ext cx="5994138"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GB" sz="2400">
                <a:latin typeface="Calibri"/>
                <a:ea typeface="Calibri"/>
                <a:cs typeface="Calibri"/>
              </a:rPr>
              <a:t>Dedicated memory region for CFA artifacts</a:t>
            </a:r>
            <a:endParaRPr lang="en-US">
              <a:latin typeface="Calibri"/>
              <a:ea typeface="Calibri"/>
              <a:cs typeface="Calibri"/>
            </a:endParaRPr>
          </a:p>
          <a:p>
            <a:pPr marL="342900" indent="-342900">
              <a:buFont typeface="Arial"/>
              <a:buChar char="•"/>
            </a:pPr>
            <a:endParaRPr lang="en-GB" sz="2400">
              <a:latin typeface="Calibri"/>
              <a:ea typeface="Calibri"/>
              <a:cs typeface="Calibri"/>
            </a:endParaRPr>
          </a:p>
          <a:p>
            <a:pPr marL="342900" indent="-342900">
              <a:buFont typeface="Arial"/>
              <a:buChar char="•"/>
            </a:pPr>
            <a:r>
              <a:rPr lang="en-GB" sz="2400" b="1">
                <a:latin typeface="Calibri"/>
                <a:ea typeface="Calibri"/>
                <a:cs typeface="Calibri"/>
              </a:rPr>
              <a:t>S-Vault ensures CFA data remains tamper-proof even if OS is compromised</a:t>
            </a:r>
          </a:p>
          <a:p>
            <a:pPr marL="342900" indent="-342900">
              <a:buFont typeface="Arial"/>
              <a:buChar char="•"/>
            </a:pPr>
            <a:endParaRPr lang="en-GB" sz="2400">
              <a:latin typeface="Calibri"/>
              <a:ea typeface="Calibri"/>
              <a:cs typeface="Calibri"/>
            </a:endParaRPr>
          </a:p>
        </p:txBody>
      </p:sp>
    </p:spTree>
    <p:extLst>
      <p:ext uri="{BB962C8B-B14F-4D97-AF65-F5344CB8AC3E}">
        <p14:creationId xmlns:p14="http://schemas.microsoft.com/office/powerpoint/2010/main" val="35796643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D2357-0BA7-C9EF-E016-3D31BA909982}"/>
              </a:ext>
            </a:extLst>
          </p:cNvPr>
          <p:cNvSpPr>
            <a:spLocks noGrp="1"/>
          </p:cNvSpPr>
          <p:nvPr>
            <p:ph type="title"/>
          </p:nvPr>
        </p:nvSpPr>
        <p:spPr/>
        <p:txBody>
          <a:bodyPr/>
          <a:lstStyle/>
          <a:p>
            <a:r>
              <a:rPr lang="en-GB">
                <a:latin typeface="Calibri"/>
                <a:ea typeface="Calibri"/>
                <a:cs typeface="Calibri"/>
              </a:rPr>
              <a:t>Key Insight: ARM PAN for Memory Isolation</a:t>
            </a:r>
          </a:p>
        </p:txBody>
      </p:sp>
      <p:sp>
        <p:nvSpPr>
          <p:cNvPr id="4" name="TextBox 3">
            <a:extLst>
              <a:ext uri="{FF2B5EF4-FFF2-40B4-BE49-F238E27FC236}">
                <a16:creationId xmlns:a16="http://schemas.microsoft.com/office/drawing/2014/main" id="{26B76C01-8D92-31B3-C705-50C14B72D036}"/>
              </a:ext>
            </a:extLst>
          </p:cNvPr>
          <p:cNvSpPr txBox="1"/>
          <p:nvPr/>
        </p:nvSpPr>
        <p:spPr>
          <a:xfrm>
            <a:off x="1343961" y="1682533"/>
            <a:ext cx="3997628"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400" b="1">
                <a:latin typeface="Calibri"/>
                <a:ea typeface="Calibri"/>
                <a:cs typeface="Calibri"/>
              </a:rPr>
              <a:t>Without PAN</a:t>
            </a:r>
            <a:endParaRPr lang="en-GB" sz="2400" b="1">
              <a:latin typeface="Calibri" panose="020F0502020204030204" pitchFamily="34" charset="0"/>
              <a:ea typeface="Calibri"/>
              <a:cs typeface="Calibri" panose="020F0502020204030204" pitchFamily="34" charset="0"/>
            </a:endParaRPr>
          </a:p>
        </p:txBody>
      </p:sp>
      <p:sp>
        <p:nvSpPr>
          <p:cNvPr id="5" name="Rectangle 4">
            <a:extLst>
              <a:ext uri="{FF2B5EF4-FFF2-40B4-BE49-F238E27FC236}">
                <a16:creationId xmlns:a16="http://schemas.microsoft.com/office/drawing/2014/main" id="{418BD2AA-6AC9-DDDD-D1C8-259B0729044D}"/>
              </a:ext>
            </a:extLst>
          </p:cNvPr>
          <p:cNvSpPr/>
          <p:nvPr/>
        </p:nvSpPr>
        <p:spPr>
          <a:xfrm>
            <a:off x="2013487" y="2243813"/>
            <a:ext cx="2444750" cy="1063624"/>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2400">
              <a:solidFill>
                <a:schemeClr val="tx1"/>
              </a:solidFill>
              <a:latin typeface="Calibri" panose="020F0502020204030204" pitchFamily="34" charset="0"/>
              <a:ea typeface="Calibri"/>
              <a:cs typeface="Calibri" panose="020F0502020204030204" pitchFamily="34" charset="0"/>
            </a:endParaRPr>
          </a:p>
          <a:p>
            <a:pPr algn="ctr"/>
            <a:r>
              <a:rPr lang="en-GB" sz="2400">
                <a:solidFill>
                  <a:schemeClr val="tx1"/>
                </a:solidFill>
                <a:latin typeface="Calibri" panose="020F0502020204030204" pitchFamily="34" charset="0"/>
                <a:ea typeface="Calibri"/>
                <a:cs typeface="Calibri" panose="020F0502020204030204" pitchFamily="34" charset="0"/>
              </a:rPr>
              <a:t>Program P</a:t>
            </a:r>
          </a:p>
        </p:txBody>
      </p:sp>
      <p:sp>
        <p:nvSpPr>
          <p:cNvPr id="7" name="TextBox 11">
            <a:extLst>
              <a:ext uri="{FF2B5EF4-FFF2-40B4-BE49-F238E27FC236}">
                <a16:creationId xmlns:a16="http://schemas.microsoft.com/office/drawing/2014/main" id="{A64A959B-4963-1189-9787-DC7B57B8BC84}"/>
              </a:ext>
            </a:extLst>
          </p:cNvPr>
          <p:cNvSpPr txBox="1"/>
          <p:nvPr/>
        </p:nvSpPr>
        <p:spPr>
          <a:xfrm>
            <a:off x="1280556" y="2841848"/>
            <a:ext cx="733141"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2400">
                <a:latin typeface="Calibri" panose="020F0502020204030204" pitchFamily="34" charset="0"/>
                <a:cs typeface="Calibri" panose="020F0502020204030204" pitchFamily="34" charset="0"/>
              </a:rPr>
              <a:t>EL0</a:t>
            </a:r>
          </a:p>
        </p:txBody>
      </p:sp>
      <p:sp>
        <p:nvSpPr>
          <p:cNvPr id="9" name="Rectangle 8">
            <a:extLst>
              <a:ext uri="{FF2B5EF4-FFF2-40B4-BE49-F238E27FC236}">
                <a16:creationId xmlns:a16="http://schemas.microsoft.com/office/drawing/2014/main" id="{A744667A-1F32-E0EA-6271-2951261103E6}"/>
              </a:ext>
            </a:extLst>
          </p:cNvPr>
          <p:cNvSpPr/>
          <p:nvPr/>
        </p:nvSpPr>
        <p:spPr>
          <a:xfrm>
            <a:off x="1979251" y="4101042"/>
            <a:ext cx="2543815" cy="1255812"/>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2400">
              <a:solidFill>
                <a:schemeClr val="tx1"/>
              </a:solidFill>
              <a:latin typeface="Calibri" panose="020F0502020204030204" pitchFamily="34" charset="0"/>
              <a:ea typeface="Calibri"/>
              <a:cs typeface="Calibri" panose="020F0502020204030204" pitchFamily="34" charset="0"/>
            </a:endParaRPr>
          </a:p>
        </p:txBody>
      </p:sp>
      <p:sp>
        <p:nvSpPr>
          <p:cNvPr id="10" name="TextBox 20">
            <a:extLst>
              <a:ext uri="{FF2B5EF4-FFF2-40B4-BE49-F238E27FC236}">
                <a16:creationId xmlns:a16="http://schemas.microsoft.com/office/drawing/2014/main" id="{46951DA1-C866-191D-B769-30B869D1CAE9}"/>
              </a:ext>
            </a:extLst>
          </p:cNvPr>
          <p:cNvSpPr txBox="1"/>
          <p:nvPr/>
        </p:nvSpPr>
        <p:spPr>
          <a:xfrm>
            <a:off x="2184404" y="4854947"/>
            <a:ext cx="2280428" cy="461665"/>
          </a:xfrm>
          <a:prstGeom prst="rect">
            <a:avLst/>
          </a:prstGeom>
          <a:solidFill>
            <a:schemeClr val="bg2">
              <a:lumMod val="9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400">
                <a:latin typeface="Calibri" panose="020F0502020204030204" pitchFamily="34" charset="0"/>
                <a:cs typeface="Calibri" panose="020F0502020204030204" pitchFamily="34" charset="0"/>
              </a:rPr>
              <a:t>OS</a:t>
            </a:r>
          </a:p>
        </p:txBody>
      </p:sp>
      <p:sp>
        <p:nvSpPr>
          <p:cNvPr id="11" name="Rectangle 10">
            <a:extLst>
              <a:ext uri="{FF2B5EF4-FFF2-40B4-BE49-F238E27FC236}">
                <a16:creationId xmlns:a16="http://schemas.microsoft.com/office/drawing/2014/main" id="{89D06904-42F7-17B5-C11A-965C3B734FAA}"/>
              </a:ext>
            </a:extLst>
          </p:cNvPr>
          <p:cNvSpPr/>
          <p:nvPr/>
        </p:nvSpPr>
        <p:spPr>
          <a:xfrm>
            <a:off x="2132712" y="4186815"/>
            <a:ext cx="999066" cy="67521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400">
                <a:solidFill>
                  <a:schemeClr val="tx1"/>
                </a:solidFill>
                <a:latin typeface="Calibri" panose="020F0502020204030204" pitchFamily="34" charset="0"/>
                <a:cs typeface="Calibri" panose="020F0502020204030204" pitchFamily="34" charset="0"/>
              </a:rPr>
              <a:t>LDR/</a:t>
            </a:r>
          </a:p>
          <a:p>
            <a:pPr algn="ctr"/>
            <a:r>
              <a:rPr lang="en-GB" sz="2400">
                <a:solidFill>
                  <a:schemeClr val="tx1"/>
                </a:solidFill>
                <a:latin typeface="Calibri" panose="020F0502020204030204" pitchFamily="34" charset="0"/>
                <a:cs typeface="Calibri" panose="020F0502020204030204" pitchFamily="34" charset="0"/>
              </a:rPr>
              <a:t>STR</a:t>
            </a:r>
          </a:p>
        </p:txBody>
      </p:sp>
      <p:sp>
        <p:nvSpPr>
          <p:cNvPr id="12" name="Rectangle 11">
            <a:extLst>
              <a:ext uri="{FF2B5EF4-FFF2-40B4-BE49-F238E27FC236}">
                <a16:creationId xmlns:a16="http://schemas.microsoft.com/office/drawing/2014/main" id="{349FCBEB-6FBC-BFFE-9CFB-1D9CD7900C8F}"/>
              </a:ext>
            </a:extLst>
          </p:cNvPr>
          <p:cNvSpPr/>
          <p:nvPr/>
        </p:nvSpPr>
        <p:spPr>
          <a:xfrm>
            <a:off x="3342775" y="4186815"/>
            <a:ext cx="1010707" cy="66992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400">
                <a:solidFill>
                  <a:schemeClr val="tx1"/>
                </a:solidFill>
                <a:latin typeface="Calibri" panose="020F0502020204030204" pitchFamily="34" charset="0"/>
                <a:cs typeface="Calibri" panose="020F0502020204030204" pitchFamily="34" charset="0"/>
              </a:rPr>
              <a:t>LDTR/</a:t>
            </a:r>
            <a:endParaRPr lang="en-US" sz="2400">
              <a:solidFill>
                <a:schemeClr val="tx1"/>
              </a:solidFill>
              <a:latin typeface="Calibri" panose="020F0502020204030204" pitchFamily="34" charset="0"/>
              <a:cs typeface="Calibri" panose="020F0502020204030204" pitchFamily="34" charset="0"/>
            </a:endParaRPr>
          </a:p>
          <a:p>
            <a:pPr algn="ctr"/>
            <a:r>
              <a:rPr lang="en-GB" sz="2400">
                <a:solidFill>
                  <a:schemeClr val="tx1"/>
                </a:solidFill>
                <a:latin typeface="Calibri" panose="020F0502020204030204" pitchFamily="34" charset="0"/>
                <a:cs typeface="Calibri" panose="020F0502020204030204" pitchFamily="34" charset="0"/>
              </a:rPr>
              <a:t>STTR</a:t>
            </a:r>
          </a:p>
        </p:txBody>
      </p:sp>
      <p:sp>
        <p:nvSpPr>
          <p:cNvPr id="13" name="TextBox 12">
            <a:extLst>
              <a:ext uri="{FF2B5EF4-FFF2-40B4-BE49-F238E27FC236}">
                <a16:creationId xmlns:a16="http://schemas.microsoft.com/office/drawing/2014/main" id="{BAD983F3-0C80-ED16-BF6B-B00715CD7D39}"/>
              </a:ext>
            </a:extLst>
          </p:cNvPr>
          <p:cNvSpPr txBox="1"/>
          <p:nvPr/>
        </p:nvSpPr>
        <p:spPr>
          <a:xfrm>
            <a:off x="1249286" y="4750905"/>
            <a:ext cx="733141"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2400">
                <a:latin typeface="Calibri" panose="020F0502020204030204" pitchFamily="34" charset="0"/>
                <a:cs typeface="Calibri" panose="020F0502020204030204" pitchFamily="34" charset="0"/>
              </a:rPr>
              <a:t>EL1</a:t>
            </a:r>
          </a:p>
        </p:txBody>
      </p:sp>
      <p:sp>
        <p:nvSpPr>
          <p:cNvPr id="14" name="Rectangle 13">
            <a:extLst>
              <a:ext uri="{FF2B5EF4-FFF2-40B4-BE49-F238E27FC236}">
                <a16:creationId xmlns:a16="http://schemas.microsoft.com/office/drawing/2014/main" id="{C42002AA-298F-5D80-3B9B-C78A27B09A0A}"/>
              </a:ext>
            </a:extLst>
          </p:cNvPr>
          <p:cNvSpPr/>
          <p:nvPr/>
        </p:nvSpPr>
        <p:spPr>
          <a:xfrm>
            <a:off x="2697034" y="5493429"/>
            <a:ext cx="1152527" cy="350875"/>
          </a:xfrm>
          <a:prstGeom prst="rect">
            <a:avLst/>
          </a:prstGeom>
          <a:solidFill>
            <a:srgbClr val="D1DE43"/>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a:solidFill>
                  <a:schemeClr val="tx1"/>
                </a:solidFill>
                <a:latin typeface="Calibri"/>
                <a:ea typeface="Calibri"/>
                <a:cs typeface="Calibri"/>
              </a:rPr>
              <a:t>PAN = 0</a:t>
            </a:r>
          </a:p>
        </p:txBody>
      </p:sp>
      <p:cxnSp>
        <p:nvCxnSpPr>
          <p:cNvPr id="15" name="Straight Arrow Connector 14">
            <a:extLst>
              <a:ext uri="{FF2B5EF4-FFF2-40B4-BE49-F238E27FC236}">
                <a16:creationId xmlns:a16="http://schemas.microsoft.com/office/drawing/2014/main" id="{9ACD3C95-3303-C54D-DD23-A72F38AD7DEA}"/>
              </a:ext>
            </a:extLst>
          </p:cNvPr>
          <p:cNvCxnSpPr>
            <a:cxnSpLocks/>
          </p:cNvCxnSpPr>
          <p:nvPr/>
        </p:nvCxnSpPr>
        <p:spPr>
          <a:xfrm flipV="1">
            <a:off x="2632245" y="3141618"/>
            <a:ext cx="0" cy="100882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5EFD7C97-F9D8-9C63-C5EA-D3DA81673E7E}"/>
              </a:ext>
            </a:extLst>
          </p:cNvPr>
          <p:cNvCxnSpPr>
            <a:cxnSpLocks/>
          </p:cNvCxnSpPr>
          <p:nvPr/>
        </p:nvCxnSpPr>
        <p:spPr>
          <a:xfrm flipV="1">
            <a:off x="3793808" y="3141618"/>
            <a:ext cx="0" cy="101768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2B1F0447-1CA9-05EE-4182-7F9603C0F28D}"/>
              </a:ext>
            </a:extLst>
          </p:cNvPr>
          <p:cNvSpPr>
            <a:spLocks noGrp="1"/>
          </p:cNvSpPr>
          <p:nvPr>
            <p:ph type="ftr" sz="quarter" idx="11"/>
          </p:nvPr>
        </p:nvSpPr>
        <p:spPr/>
        <p:txBody>
          <a:bodyPr/>
          <a:lstStyle/>
          <a:p>
            <a:r>
              <a:rPr lang="en-GB"/>
              <a:t>Control-Flow Attestation</a:t>
            </a:r>
          </a:p>
        </p:txBody>
      </p:sp>
      <p:sp>
        <p:nvSpPr>
          <p:cNvPr id="6" name="Slide Number Placeholder 5">
            <a:extLst>
              <a:ext uri="{FF2B5EF4-FFF2-40B4-BE49-F238E27FC236}">
                <a16:creationId xmlns:a16="http://schemas.microsoft.com/office/drawing/2014/main" id="{2E3AF2D1-4630-EE44-FFB3-3303F0DC7A7E}"/>
              </a:ext>
            </a:extLst>
          </p:cNvPr>
          <p:cNvSpPr>
            <a:spLocks noGrp="1"/>
          </p:cNvSpPr>
          <p:nvPr>
            <p:ph type="sldNum" sz="quarter" idx="12"/>
          </p:nvPr>
        </p:nvSpPr>
        <p:spPr/>
        <p:txBody>
          <a:bodyPr/>
          <a:lstStyle/>
          <a:p>
            <a:fld id="{330EA680-D336-4FF7-8B7A-9848BB0A1C32}" type="slidenum">
              <a:rPr lang="en-GB" smtClean="0"/>
              <a:t>42</a:t>
            </a:fld>
            <a:endParaRPr lang="en-GB"/>
          </a:p>
        </p:txBody>
      </p:sp>
      <p:sp>
        <p:nvSpPr>
          <p:cNvPr id="29" name="TextBox 28">
            <a:extLst>
              <a:ext uri="{FF2B5EF4-FFF2-40B4-BE49-F238E27FC236}">
                <a16:creationId xmlns:a16="http://schemas.microsoft.com/office/drawing/2014/main" id="{248C74D3-EE0B-C7AC-DE8C-88A4D6ABD9CF}"/>
              </a:ext>
            </a:extLst>
          </p:cNvPr>
          <p:cNvSpPr txBox="1"/>
          <p:nvPr/>
        </p:nvSpPr>
        <p:spPr>
          <a:xfrm>
            <a:off x="6263831" y="1641119"/>
            <a:ext cx="3997628"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400" b="1">
                <a:latin typeface="Calibri"/>
                <a:ea typeface="Calibri"/>
                <a:cs typeface="Calibri"/>
              </a:rPr>
              <a:t>With PAN Enabled</a:t>
            </a:r>
            <a:endParaRPr lang="en-GB" sz="2400" b="1">
              <a:latin typeface="Calibri" panose="020F0502020204030204" pitchFamily="34" charset="0"/>
              <a:ea typeface="Calibri"/>
              <a:cs typeface="Calibri" panose="020F0502020204030204" pitchFamily="34" charset="0"/>
            </a:endParaRPr>
          </a:p>
        </p:txBody>
      </p:sp>
      <p:sp>
        <p:nvSpPr>
          <p:cNvPr id="30" name="Rectangle 29">
            <a:extLst>
              <a:ext uri="{FF2B5EF4-FFF2-40B4-BE49-F238E27FC236}">
                <a16:creationId xmlns:a16="http://schemas.microsoft.com/office/drawing/2014/main" id="{38FC3B0B-3D8F-041E-11D7-628DFF47CEC9}"/>
              </a:ext>
            </a:extLst>
          </p:cNvPr>
          <p:cNvSpPr/>
          <p:nvPr/>
        </p:nvSpPr>
        <p:spPr>
          <a:xfrm>
            <a:off x="6933357" y="2202399"/>
            <a:ext cx="2444750" cy="1063624"/>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2400">
              <a:solidFill>
                <a:schemeClr val="tx1"/>
              </a:solidFill>
              <a:latin typeface="Calibri" panose="020F0502020204030204" pitchFamily="34" charset="0"/>
              <a:ea typeface="Calibri"/>
              <a:cs typeface="Calibri" panose="020F0502020204030204" pitchFamily="34" charset="0"/>
            </a:endParaRPr>
          </a:p>
          <a:p>
            <a:pPr algn="ctr"/>
            <a:r>
              <a:rPr lang="en-GB" sz="2400">
                <a:solidFill>
                  <a:schemeClr val="tx1"/>
                </a:solidFill>
                <a:latin typeface="Calibri" panose="020F0502020204030204" pitchFamily="34" charset="0"/>
                <a:ea typeface="Calibri"/>
                <a:cs typeface="Calibri" panose="020F0502020204030204" pitchFamily="34" charset="0"/>
              </a:rPr>
              <a:t>Program P</a:t>
            </a:r>
          </a:p>
        </p:txBody>
      </p:sp>
      <p:sp>
        <p:nvSpPr>
          <p:cNvPr id="31" name="TextBox 11">
            <a:extLst>
              <a:ext uri="{FF2B5EF4-FFF2-40B4-BE49-F238E27FC236}">
                <a16:creationId xmlns:a16="http://schemas.microsoft.com/office/drawing/2014/main" id="{13BDA784-F96A-4225-65AB-1EE685E1BCA2}"/>
              </a:ext>
            </a:extLst>
          </p:cNvPr>
          <p:cNvSpPr txBox="1"/>
          <p:nvPr/>
        </p:nvSpPr>
        <p:spPr>
          <a:xfrm>
            <a:off x="6200426" y="2800434"/>
            <a:ext cx="733141"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2400">
                <a:latin typeface="Calibri" panose="020F0502020204030204" pitchFamily="34" charset="0"/>
                <a:cs typeface="Calibri" panose="020F0502020204030204" pitchFamily="34" charset="0"/>
              </a:rPr>
              <a:t>EL0</a:t>
            </a:r>
          </a:p>
        </p:txBody>
      </p:sp>
      <p:sp>
        <p:nvSpPr>
          <p:cNvPr id="32" name="Rectangle 31">
            <a:extLst>
              <a:ext uri="{FF2B5EF4-FFF2-40B4-BE49-F238E27FC236}">
                <a16:creationId xmlns:a16="http://schemas.microsoft.com/office/drawing/2014/main" id="{E3EB7E2D-FE62-2D47-FC99-2DF07E91DC2B}"/>
              </a:ext>
            </a:extLst>
          </p:cNvPr>
          <p:cNvSpPr/>
          <p:nvPr/>
        </p:nvSpPr>
        <p:spPr>
          <a:xfrm>
            <a:off x="6899121" y="4059628"/>
            <a:ext cx="2543815" cy="1255812"/>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2400">
              <a:solidFill>
                <a:schemeClr val="tx1"/>
              </a:solidFill>
              <a:latin typeface="Calibri" panose="020F0502020204030204" pitchFamily="34" charset="0"/>
              <a:ea typeface="Calibri"/>
              <a:cs typeface="Calibri" panose="020F0502020204030204" pitchFamily="34" charset="0"/>
            </a:endParaRPr>
          </a:p>
        </p:txBody>
      </p:sp>
      <p:sp>
        <p:nvSpPr>
          <p:cNvPr id="33" name="TextBox 20">
            <a:extLst>
              <a:ext uri="{FF2B5EF4-FFF2-40B4-BE49-F238E27FC236}">
                <a16:creationId xmlns:a16="http://schemas.microsoft.com/office/drawing/2014/main" id="{F13E787C-6D03-BB52-7D35-565C870EF7AA}"/>
              </a:ext>
            </a:extLst>
          </p:cNvPr>
          <p:cNvSpPr txBox="1"/>
          <p:nvPr/>
        </p:nvSpPr>
        <p:spPr>
          <a:xfrm>
            <a:off x="7104274" y="4813533"/>
            <a:ext cx="2280428" cy="461665"/>
          </a:xfrm>
          <a:prstGeom prst="rect">
            <a:avLst/>
          </a:prstGeom>
          <a:solidFill>
            <a:schemeClr val="bg2">
              <a:lumMod val="9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400">
                <a:latin typeface="Calibri" panose="020F0502020204030204" pitchFamily="34" charset="0"/>
                <a:cs typeface="Calibri" panose="020F0502020204030204" pitchFamily="34" charset="0"/>
              </a:rPr>
              <a:t>OS</a:t>
            </a:r>
          </a:p>
        </p:txBody>
      </p:sp>
      <p:sp>
        <p:nvSpPr>
          <p:cNvPr id="34" name="Rectangle 33">
            <a:extLst>
              <a:ext uri="{FF2B5EF4-FFF2-40B4-BE49-F238E27FC236}">
                <a16:creationId xmlns:a16="http://schemas.microsoft.com/office/drawing/2014/main" id="{A8C0704B-30A1-526B-AB65-04ADE5E33BF8}"/>
              </a:ext>
            </a:extLst>
          </p:cNvPr>
          <p:cNvSpPr/>
          <p:nvPr/>
        </p:nvSpPr>
        <p:spPr>
          <a:xfrm>
            <a:off x="7052582" y="4145401"/>
            <a:ext cx="999066" cy="67521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400">
                <a:solidFill>
                  <a:schemeClr val="tx1"/>
                </a:solidFill>
                <a:latin typeface="Calibri" panose="020F0502020204030204" pitchFamily="34" charset="0"/>
                <a:cs typeface="Calibri" panose="020F0502020204030204" pitchFamily="34" charset="0"/>
              </a:rPr>
              <a:t>LDR/</a:t>
            </a:r>
          </a:p>
          <a:p>
            <a:pPr algn="ctr"/>
            <a:r>
              <a:rPr lang="en-GB" sz="2400">
                <a:solidFill>
                  <a:schemeClr val="tx1"/>
                </a:solidFill>
                <a:latin typeface="Calibri" panose="020F0502020204030204" pitchFamily="34" charset="0"/>
                <a:cs typeface="Calibri" panose="020F0502020204030204" pitchFamily="34" charset="0"/>
              </a:rPr>
              <a:t>STR</a:t>
            </a:r>
          </a:p>
        </p:txBody>
      </p:sp>
      <p:sp>
        <p:nvSpPr>
          <p:cNvPr id="35" name="Rectangle 34">
            <a:extLst>
              <a:ext uri="{FF2B5EF4-FFF2-40B4-BE49-F238E27FC236}">
                <a16:creationId xmlns:a16="http://schemas.microsoft.com/office/drawing/2014/main" id="{BEB7494D-BB5F-1A0E-8215-6C37828C60CC}"/>
              </a:ext>
            </a:extLst>
          </p:cNvPr>
          <p:cNvSpPr/>
          <p:nvPr/>
        </p:nvSpPr>
        <p:spPr>
          <a:xfrm>
            <a:off x="8262645" y="4145401"/>
            <a:ext cx="1010707" cy="66992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400">
                <a:solidFill>
                  <a:schemeClr val="tx1"/>
                </a:solidFill>
                <a:latin typeface="Calibri" panose="020F0502020204030204" pitchFamily="34" charset="0"/>
                <a:cs typeface="Calibri" panose="020F0502020204030204" pitchFamily="34" charset="0"/>
              </a:rPr>
              <a:t>LDTR/</a:t>
            </a:r>
            <a:endParaRPr lang="en-US" sz="2400">
              <a:solidFill>
                <a:schemeClr val="tx1"/>
              </a:solidFill>
              <a:latin typeface="Calibri" panose="020F0502020204030204" pitchFamily="34" charset="0"/>
              <a:cs typeface="Calibri" panose="020F0502020204030204" pitchFamily="34" charset="0"/>
            </a:endParaRPr>
          </a:p>
          <a:p>
            <a:pPr algn="ctr"/>
            <a:r>
              <a:rPr lang="en-GB" sz="2400">
                <a:solidFill>
                  <a:schemeClr val="tx1"/>
                </a:solidFill>
                <a:latin typeface="Calibri" panose="020F0502020204030204" pitchFamily="34" charset="0"/>
                <a:cs typeface="Calibri" panose="020F0502020204030204" pitchFamily="34" charset="0"/>
              </a:rPr>
              <a:t>STTR</a:t>
            </a:r>
          </a:p>
        </p:txBody>
      </p:sp>
      <p:sp>
        <p:nvSpPr>
          <p:cNvPr id="36" name="TextBox 35">
            <a:extLst>
              <a:ext uri="{FF2B5EF4-FFF2-40B4-BE49-F238E27FC236}">
                <a16:creationId xmlns:a16="http://schemas.microsoft.com/office/drawing/2014/main" id="{65547424-B0BB-8A55-7AED-4C6C6848FD08}"/>
              </a:ext>
            </a:extLst>
          </p:cNvPr>
          <p:cNvSpPr txBox="1"/>
          <p:nvPr/>
        </p:nvSpPr>
        <p:spPr>
          <a:xfrm>
            <a:off x="6169156" y="4709491"/>
            <a:ext cx="733141"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2400">
                <a:latin typeface="Calibri" panose="020F0502020204030204" pitchFamily="34" charset="0"/>
                <a:cs typeface="Calibri" panose="020F0502020204030204" pitchFamily="34" charset="0"/>
              </a:rPr>
              <a:t>EL1</a:t>
            </a:r>
          </a:p>
        </p:txBody>
      </p:sp>
      <p:sp>
        <p:nvSpPr>
          <p:cNvPr id="37" name="Rectangle 36">
            <a:extLst>
              <a:ext uri="{FF2B5EF4-FFF2-40B4-BE49-F238E27FC236}">
                <a16:creationId xmlns:a16="http://schemas.microsoft.com/office/drawing/2014/main" id="{E25DD2C4-8705-3EBB-44CB-00AE879EA2F1}"/>
              </a:ext>
            </a:extLst>
          </p:cNvPr>
          <p:cNvSpPr/>
          <p:nvPr/>
        </p:nvSpPr>
        <p:spPr>
          <a:xfrm>
            <a:off x="7616904" y="5452015"/>
            <a:ext cx="1152527" cy="350875"/>
          </a:xfrm>
          <a:prstGeom prst="rect">
            <a:avLst/>
          </a:prstGeom>
          <a:solidFill>
            <a:srgbClr val="D1DE43"/>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a:solidFill>
                  <a:schemeClr val="tx1"/>
                </a:solidFill>
                <a:latin typeface="Calibri"/>
                <a:ea typeface="Calibri"/>
                <a:cs typeface="Calibri"/>
              </a:rPr>
              <a:t>PAN = 1</a:t>
            </a:r>
          </a:p>
        </p:txBody>
      </p:sp>
      <p:cxnSp>
        <p:nvCxnSpPr>
          <p:cNvPr id="38" name="Straight Arrow Connector 37">
            <a:extLst>
              <a:ext uri="{FF2B5EF4-FFF2-40B4-BE49-F238E27FC236}">
                <a16:creationId xmlns:a16="http://schemas.microsoft.com/office/drawing/2014/main" id="{8CA527CE-B4CA-9A11-9E2C-1215B425BA4A}"/>
              </a:ext>
            </a:extLst>
          </p:cNvPr>
          <p:cNvCxnSpPr>
            <a:cxnSpLocks/>
          </p:cNvCxnSpPr>
          <p:nvPr/>
        </p:nvCxnSpPr>
        <p:spPr>
          <a:xfrm flipV="1">
            <a:off x="7552115" y="3100204"/>
            <a:ext cx="0" cy="100882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8C06B9F9-2358-D35C-B345-8BB028848D64}"/>
              </a:ext>
            </a:extLst>
          </p:cNvPr>
          <p:cNvCxnSpPr>
            <a:cxnSpLocks/>
          </p:cNvCxnSpPr>
          <p:nvPr/>
        </p:nvCxnSpPr>
        <p:spPr>
          <a:xfrm flipV="1">
            <a:off x="8713678" y="3100204"/>
            <a:ext cx="0" cy="101768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quot;Not Allowed&quot; Symbol 39">
            <a:extLst>
              <a:ext uri="{FF2B5EF4-FFF2-40B4-BE49-F238E27FC236}">
                <a16:creationId xmlns:a16="http://schemas.microsoft.com/office/drawing/2014/main" id="{0D2FB084-2A94-F123-61DD-AC9196C0051D}"/>
              </a:ext>
            </a:extLst>
          </p:cNvPr>
          <p:cNvSpPr/>
          <p:nvPr/>
        </p:nvSpPr>
        <p:spPr>
          <a:xfrm>
            <a:off x="7300752" y="3426193"/>
            <a:ext cx="510139" cy="455481"/>
          </a:xfrm>
          <a:prstGeom prst="noSmoking">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TextBox 7">
            <a:extLst>
              <a:ext uri="{FF2B5EF4-FFF2-40B4-BE49-F238E27FC236}">
                <a16:creationId xmlns:a16="http://schemas.microsoft.com/office/drawing/2014/main" id="{B11D7E06-8906-745B-4440-985FE2685E51}"/>
              </a:ext>
            </a:extLst>
          </p:cNvPr>
          <p:cNvSpPr txBox="1"/>
          <p:nvPr/>
        </p:nvSpPr>
        <p:spPr>
          <a:xfrm>
            <a:off x="294363" y="6080995"/>
            <a:ext cx="355795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Calibri"/>
                <a:ea typeface="Calibri"/>
                <a:cs typeface="Calibri"/>
              </a:rPr>
              <a:t>PAN: Privileged Access Never</a:t>
            </a:r>
          </a:p>
        </p:txBody>
      </p:sp>
    </p:spTree>
    <p:extLst>
      <p:ext uri="{BB962C8B-B14F-4D97-AF65-F5344CB8AC3E}">
        <p14:creationId xmlns:p14="http://schemas.microsoft.com/office/powerpoint/2010/main" val="36824555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04A87-5D55-EEF6-040E-B4EF9B397601}"/>
              </a:ext>
            </a:extLst>
          </p:cNvPr>
          <p:cNvSpPr>
            <a:spLocks noGrp="1"/>
          </p:cNvSpPr>
          <p:nvPr>
            <p:ph type="title"/>
          </p:nvPr>
        </p:nvSpPr>
        <p:spPr/>
        <p:txBody>
          <a:bodyPr/>
          <a:lstStyle/>
          <a:p>
            <a:r>
              <a:rPr lang="en-GB">
                <a:latin typeface="Calibri"/>
                <a:ea typeface="Calibri"/>
                <a:cs typeface="Calibri"/>
              </a:rPr>
              <a:t>S-Vault: Protected User-Space Region</a:t>
            </a:r>
          </a:p>
        </p:txBody>
      </p:sp>
      <p:sp>
        <p:nvSpPr>
          <p:cNvPr id="21" name="Rectangle 20">
            <a:extLst>
              <a:ext uri="{FF2B5EF4-FFF2-40B4-BE49-F238E27FC236}">
                <a16:creationId xmlns:a16="http://schemas.microsoft.com/office/drawing/2014/main" id="{418BD2AA-6AC9-DDDD-D1C8-259B0729044D}"/>
              </a:ext>
            </a:extLst>
          </p:cNvPr>
          <p:cNvSpPr/>
          <p:nvPr/>
        </p:nvSpPr>
        <p:spPr>
          <a:xfrm>
            <a:off x="1999654" y="1974201"/>
            <a:ext cx="2444750" cy="1063624"/>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400">
                <a:solidFill>
                  <a:schemeClr val="tx1"/>
                </a:solidFill>
                <a:latin typeface="Calibri"/>
                <a:ea typeface="Calibri"/>
                <a:cs typeface="Calibri"/>
              </a:rPr>
              <a:t>Program P</a:t>
            </a:r>
          </a:p>
          <a:p>
            <a:pPr algn="ctr"/>
            <a:endParaRPr lang="en-GB" sz="2400">
              <a:solidFill>
                <a:schemeClr val="tx1"/>
              </a:solidFill>
              <a:latin typeface="Calibri" panose="020F0502020204030204" pitchFamily="34" charset="0"/>
              <a:ea typeface="Calibri"/>
              <a:cs typeface="Calibri" panose="020F0502020204030204" pitchFamily="34" charset="0"/>
            </a:endParaRPr>
          </a:p>
        </p:txBody>
      </p:sp>
      <p:sp>
        <p:nvSpPr>
          <p:cNvPr id="22" name="Rectangle 21">
            <a:extLst>
              <a:ext uri="{FF2B5EF4-FFF2-40B4-BE49-F238E27FC236}">
                <a16:creationId xmlns:a16="http://schemas.microsoft.com/office/drawing/2014/main" id="{2AD9B52F-F6E1-2BDD-22D1-BDD42123E84A}"/>
              </a:ext>
            </a:extLst>
          </p:cNvPr>
          <p:cNvSpPr/>
          <p:nvPr/>
        </p:nvSpPr>
        <p:spPr>
          <a:xfrm>
            <a:off x="2172902" y="2486231"/>
            <a:ext cx="2174874" cy="444500"/>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400">
                <a:solidFill>
                  <a:schemeClr val="tx1"/>
                </a:solidFill>
                <a:latin typeface="Calibri" panose="020F0502020204030204" pitchFamily="34" charset="0"/>
                <a:ea typeface="Calibri"/>
                <a:cs typeface="Calibri" panose="020F0502020204030204" pitchFamily="34" charset="0"/>
              </a:rPr>
              <a:t>S-Vault</a:t>
            </a:r>
          </a:p>
        </p:txBody>
      </p:sp>
      <p:sp>
        <p:nvSpPr>
          <p:cNvPr id="23" name="TextBox 11">
            <a:extLst>
              <a:ext uri="{FF2B5EF4-FFF2-40B4-BE49-F238E27FC236}">
                <a16:creationId xmlns:a16="http://schemas.microsoft.com/office/drawing/2014/main" id="{A64A959B-4963-1189-9787-DC7B57B8BC84}"/>
              </a:ext>
            </a:extLst>
          </p:cNvPr>
          <p:cNvSpPr txBox="1"/>
          <p:nvPr/>
        </p:nvSpPr>
        <p:spPr>
          <a:xfrm>
            <a:off x="1266723" y="2572236"/>
            <a:ext cx="733141"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2400">
                <a:latin typeface="Calibri" panose="020F0502020204030204" pitchFamily="34" charset="0"/>
                <a:cs typeface="Calibri" panose="020F0502020204030204" pitchFamily="34" charset="0"/>
              </a:rPr>
              <a:t>EL0</a:t>
            </a:r>
          </a:p>
        </p:txBody>
      </p:sp>
      <p:sp>
        <p:nvSpPr>
          <p:cNvPr id="24" name="TextBox 55">
            <a:extLst>
              <a:ext uri="{FF2B5EF4-FFF2-40B4-BE49-F238E27FC236}">
                <a16:creationId xmlns:a16="http://schemas.microsoft.com/office/drawing/2014/main" id="{D8CCD666-17AD-F386-956D-B5444A78F4DB}"/>
              </a:ext>
            </a:extLst>
          </p:cNvPr>
          <p:cNvSpPr txBox="1"/>
          <p:nvPr/>
        </p:nvSpPr>
        <p:spPr>
          <a:xfrm>
            <a:off x="4171056" y="3210949"/>
            <a:ext cx="2165791"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latin typeface="Calibri" panose="020F0502020204030204" pitchFamily="34" charset="0"/>
                <a:cs typeface="Calibri" panose="020F0502020204030204" pitchFamily="34" charset="0"/>
              </a:rPr>
              <a:t>SFI Protected</a:t>
            </a:r>
          </a:p>
        </p:txBody>
      </p:sp>
      <p:sp>
        <p:nvSpPr>
          <p:cNvPr id="25" name="Rectangle 24">
            <a:extLst>
              <a:ext uri="{FF2B5EF4-FFF2-40B4-BE49-F238E27FC236}">
                <a16:creationId xmlns:a16="http://schemas.microsoft.com/office/drawing/2014/main" id="{A744667A-1F32-E0EA-6271-2951261103E6}"/>
              </a:ext>
            </a:extLst>
          </p:cNvPr>
          <p:cNvSpPr/>
          <p:nvPr/>
        </p:nvSpPr>
        <p:spPr>
          <a:xfrm>
            <a:off x="1965418" y="3831430"/>
            <a:ext cx="2543815" cy="1247530"/>
          </a:xfrm>
          <a:prstGeom prst="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2400">
              <a:solidFill>
                <a:schemeClr val="tx1"/>
              </a:solidFill>
              <a:latin typeface="Calibri" panose="020F0502020204030204" pitchFamily="34" charset="0"/>
              <a:ea typeface="Calibri"/>
              <a:cs typeface="Calibri" panose="020F0502020204030204" pitchFamily="34" charset="0"/>
            </a:endParaRPr>
          </a:p>
        </p:txBody>
      </p:sp>
      <p:sp>
        <p:nvSpPr>
          <p:cNvPr id="26" name="TextBox 20">
            <a:extLst>
              <a:ext uri="{FF2B5EF4-FFF2-40B4-BE49-F238E27FC236}">
                <a16:creationId xmlns:a16="http://schemas.microsoft.com/office/drawing/2014/main" id="{46951DA1-C866-191D-B769-30B869D1CAE9}"/>
              </a:ext>
            </a:extLst>
          </p:cNvPr>
          <p:cNvSpPr txBox="1"/>
          <p:nvPr/>
        </p:nvSpPr>
        <p:spPr>
          <a:xfrm>
            <a:off x="2170571" y="4585335"/>
            <a:ext cx="2280428" cy="461665"/>
          </a:xfrm>
          <a:prstGeom prst="rect">
            <a:avLst/>
          </a:prstGeom>
          <a:solidFill>
            <a:schemeClr val="tx2">
              <a:lumMod val="10000"/>
              <a:lumOff val="9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400" err="1">
                <a:latin typeface="Calibri" panose="020F0502020204030204" pitchFamily="34" charset="0"/>
                <a:cs typeface="Calibri" panose="020F0502020204030204" pitchFamily="34" charset="0"/>
              </a:rPr>
              <a:t>SulfurOS</a:t>
            </a:r>
            <a:endParaRPr lang="en-GB" sz="2400">
              <a:latin typeface="Calibri" panose="020F0502020204030204" pitchFamily="34" charset="0"/>
              <a:cs typeface="Calibri" panose="020F0502020204030204" pitchFamily="34" charset="0"/>
            </a:endParaRPr>
          </a:p>
        </p:txBody>
      </p:sp>
      <p:sp>
        <p:nvSpPr>
          <p:cNvPr id="27" name="Rectangle 26">
            <a:extLst>
              <a:ext uri="{FF2B5EF4-FFF2-40B4-BE49-F238E27FC236}">
                <a16:creationId xmlns:a16="http://schemas.microsoft.com/office/drawing/2014/main" id="{89D06904-42F7-17B5-C11A-965C3B734FAA}"/>
              </a:ext>
            </a:extLst>
          </p:cNvPr>
          <p:cNvSpPr/>
          <p:nvPr/>
        </p:nvSpPr>
        <p:spPr>
          <a:xfrm>
            <a:off x="2118879" y="3917203"/>
            <a:ext cx="999066" cy="67521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400">
                <a:solidFill>
                  <a:schemeClr val="tx1"/>
                </a:solidFill>
                <a:latin typeface="Calibri" panose="020F0502020204030204" pitchFamily="34" charset="0"/>
                <a:cs typeface="Calibri" panose="020F0502020204030204" pitchFamily="34" charset="0"/>
              </a:rPr>
              <a:t>LDR/</a:t>
            </a:r>
          </a:p>
          <a:p>
            <a:pPr algn="ctr"/>
            <a:r>
              <a:rPr lang="en-GB" sz="2400">
                <a:solidFill>
                  <a:schemeClr val="tx1"/>
                </a:solidFill>
                <a:latin typeface="Calibri" panose="020F0502020204030204" pitchFamily="34" charset="0"/>
                <a:cs typeface="Calibri" panose="020F0502020204030204" pitchFamily="34" charset="0"/>
              </a:rPr>
              <a:t>STR</a:t>
            </a:r>
          </a:p>
        </p:txBody>
      </p:sp>
      <p:sp>
        <p:nvSpPr>
          <p:cNvPr id="28" name="Rectangle 27">
            <a:extLst>
              <a:ext uri="{FF2B5EF4-FFF2-40B4-BE49-F238E27FC236}">
                <a16:creationId xmlns:a16="http://schemas.microsoft.com/office/drawing/2014/main" id="{349FCBEB-6FBC-BFFE-9CFB-1D9CD7900C8F}"/>
              </a:ext>
            </a:extLst>
          </p:cNvPr>
          <p:cNvSpPr/>
          <p:nvPr/>
        </p:nvSpPr>
        <p:spPr>
          <a:xfrm>
            <a:off x="3328942" y="3917203"/>
            <a:ext cx="1010707" cy="66992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400">
                <a:solidFill>
                  <a:schemeClr val="tx1"/>
                </a:solidFill>
                <a:latin typeface="Calibri" panose="020F0502020204030204" pitchFamily="34" charset="0"/>
                <a:cs typeface="Calibri" panose="020F0502020204030204" pitchFamily="34" charset="0"/>
              </a:rPr>
              <a:t>LDTR/</a:t>
            </a:r>
            <a:endParaRPr lang="en-US" sz="2400">
              <a:solidFill>
                <a:schemeClr val="tx1"/>
              </a:solidFill>
              <a:latin typeface="Calibri" panose="020F0502020204030204" pitchFamily="34" charset="0"/>
              <a:cs typeface="Calibri" panose="020F0502020204030204" pitchFamily="34" charset="0"/>
            </a:endParaRPr>
          </a:p>
          <a:p>
            <a:pPr algn="ctr"/>
            <a:r>
              <a:rPr lang="en-GB" sz="2400">
                <a:solidFill>
                  <a:schemeClr val="tx1"/>
                </a:solidFill>
                <a:latin typeface="Calibri" panose="020F0502020204030204" pitchFamily="34" charset="0"/>
                <a:cs typeface="Calibri" panose="020F0502020204030204" pitchFamily="34" charset="0"/>
              </a:rPr>
              <a:t>STTR</a:t>
            </a:r>
          </a:p>
        </p:txBody>
      </p:sp>
      <p:sp>
        <p:nvSpPr>
          <p:cNvPr id="29" name="TextBox 12">
            <a:extLst>
              <a:ext uri="{FF2B5EF4-FFF2-40B4-BE49-F238E27FC236}">
                <a16:creationId xmlns:a16="http://schemas.microsoft.com/office/drawing/2014/main" id="{BAD983F3-0C80-ED16-BF6B-B00715CD7D39}"/>
              </a:ext>
            </a:extLst>
          </p:cNvPr>
          <p:cNvSpPr txBox="1"/>
          <p:nvPr/>
        </p:nvSpPr>
        <p:spPr>
          <a:xfrm>
            <a:off x="1235453" y="4481293"/>
            <a:ext cx="733141"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2400">
                <a:latin typeface="Calibri" panose="020F0502020204030204" pitchFamily="34" charset="0"/>
                <a:cs typeface="Calibri" panose="020F0502020204030204" pitchFamily="34" charset="0"/>
              </a:rPr>
              <a:t>EL1</a:t>
            </a:r>
          </a:p>
        </p:txBody>
      </p:sp>
      <p:sp>
        <p:nvSpPr>
          <p:cNvPr id="30" name="Rectangle 29">
            <a:extLst>
              <a:ext uri="{FF2B5EF4-FFF2-40B4-BE49-F238E27FC236}">
                <a16:creationId xmlns:a16="http://schemas.microsoft.com/office/drawing/2014/main" id="{C42002AA-298F-5D80-3B9B-C78A27B09A0A}"/>
              </a:ext>
            </a:extLst>
          </p:cNvPr>
          <p:cNvSpPr/>
          <p:nvPr/>
        </p:nvSpPr>
        <p:spPr>
          <a:xfrm>
            <a:off x="2683201" y="5132708"/>
            <a:ext cx="1152527" cy="350875"/>
          </a:xfrm>
          <a:prstGeom prst="rect">
            <a:avLst/>
          </a:prstGeom>
          <a:solidFill>
            <a:srgbClr val="D1DE43"/>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a:solidFill>
                  <a:schemeClr val="tx1"/>
                </a:solidFill>
                <a:latin typeface="Calibri" panose="020F0502020204030204" pitchFamily="34" charset="0"/>
                <a:cs typeface="Calibri" panose="020F0502020204030204" pitchFamily="34" charset="0"/>
              </a:rPr>
              <a:t>PAN = 1</a:t>
            </a:r>
          </a:p>
        </p:txBody>
      </p:sp>
      <p:cxnSp>
        <p:nvCxnSpPr>
          <p:cNvPr id="31" name="Straight Arrow Connector 30">
            <a:extLst>
              <a:ext uri="{FF2B5EF4-FFF2-40B4-BE49-F238E27FC236}">
                <a16:creationId xmlns:a16="http://schemas.microsoft.com/office/drawing/2014/main" id="{9ACD3C95-3303-C54D-DD23-A72F38AD7DEA}"/>
              </a:ext>
            </a:extLst>
          </p:cNvPr>
          <p:cNvCxnSpPr>
            <a:cxnSpLocks/>
          </p:cNvCxnSpPr>
          <p:nvPr/>
        </p:nvCxnSpPr>
        <p:spPr>
          <a:xfrm flipV="1">
            <a:off x="2618412" y="2872006"/>
            <a:ext cx="0" cy="100882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quot;Not Allowed&quot; Symbol 31">
            <a:extLst>
              <a:ext uri="{FF2B5EF4-FFF2-40B4-BE49-F238E27FC236}">
                <a16:creationId xmlns:a16="http://schemas.microsoft.com/office/drawing/2014/main" id="{F0AD0BD0-9332-8D21-A49F-62BBD04AAC17}"/>
              </a:ext>
            </a:extLst>
          </p:cNvPr>
          <p:cNvSpPr/>
          <p:nvPr/>
        </p:nvSpPr>
        <p:spPr>
          <a:xfrm>
            <a:off x="2427832" y="3255044"/>
            <a:ext cx="391081" cy="376771"/>
          </a:xfrm>
          <a:prstGeom prst="noSmoking">
            <a:avLst/>
          </a:prstGeom>
          <a:solidFill>
            <a:srgbClr val="FF0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2400">
              <a:solidFill>
                <a:schemeClr val="tx1"/>
              </a:solidFill>
              <a:latin typeface="Calibri" panose="020F0502020204030204" pitchFamily="34" charset="0"/>
              <a:cs typeface="Calibri" panose="020F0502020204030204" pitchFamily="34" charset="0"/>
            </a:endParaRPr>
          </a:p>
        </p:txBody>
      </p:sp>
      <p:cxnSp>
        <p:nvCxnSpPr>
          <p:cNvPr id="33" name="Straight Arrow Connector 32">
            <a:extLst>
              <a:ext uri="{FF2B5EF4-FFF2-40B4-BE49-F238E27FC236}">
                <a16:creationId xmlns:a16="http://schemas.microsoft.com/office/drawing/2014/main" id="{5EFD7C97-F9D8-9C63-C5EA-D3DA81673E7E}"/>
              </a:ext>
            </a:extLst>
          </p:cNvPr>
          <p:cNvCxnSpPr>
            <a:cxnSpLocks/>
          </p:cNvCxnSpPr>
          <p:nvPr/>
        </p:nvCxnSpPr>
        <p:spPr>
          <a:xfrm flipV="1">
            <a:off x="3779975" y="2872006"/>
            <a:ext cx="0" cy="101768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quot;Not Allowed&quot; Symbol 33">
            <a:extLst>
              <a:ext uri="{FF2B5EF4-FFF2-40B4-BE49-F238E27FC236}">
                <a16:creationId xmlns:a16="http://schemas.microsoft.com/office/drawing/2014/main" id="{7761846D-63D0-BB5F-AD40-5DD7EA2975BD}"/>
              </a:ext>
            </a:extLst>
          </p:cNvPr>
          <p:cNvSpPr/>
          <p:nvPr/>
        </p:nvSpPr>
        <p:spPr>
          <a:xfrm>
            <a:off x="3638754" y="3257755"/>
            <a:ext cx="391081" cy="376771"/>
          </a:xfrm>
          <a:prstGeom prst="noSmoking">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2400">
              <a:solidFill>
                <a:srgbClr val="FF0000"/>
              </a:solidFill>
              <a:latin typeface="Calibri" panose="020F0502020204030204" pitchFamily="34" charset="0"/>
              <a:cs typeface="Calibri" panose="020F0502020204030204" pitchFamily="34" charset="0"/>
            </a:endParaRPr>
          </a:p>
        </p:txBody>
      </p:sp>
      <p:sp>
        <p:nvSpPr>
          <p:cNvPr id="35" name="TextBox 4">
            <a:extLst>
              <a:ext uri="{FF2B5EF4-FFF2-40B4-BE49-F238E27FC236}">
                <a16:creationId xmlns:a16="http://schemas.microsoft.com/office/drawing/2014/main" id="{F744E696-F69B-6C60-F0E8-3C854D070B3F}"/>
              </a:ext>
            </a:extLst>
          </p:cNvPr>
          <p:cNvSpPr txBox="1"/>
          <p:nvPr/>
        </p:nvSpPr>
        <p:spPr>
          <a:xfrm>
            <a:off x="842364" y="5733945"/>
            <a:ext cx="10707609" cy="461665"/>
          </a:xfrm>
          <a:prstGeom prst="rect">
            <a:avLst/>
          </a:prstGeom>
          <a:solidFill>
            <a:schemeClr val="tx2">
              <a:lumMod val="10000"/>
              <a:lumOff val="9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400" b="1">
                <a:latin typeface="Calibri"/>
                <a:ea typeface="Calibri"/>
                <a:cs typeface="Calibri"/>
              </a:rPr>
              <a:t>Key Takeaway: </a:t>
            </a:r>
            <a:r>
              <a:rPr lang="en-GB" sz="2400">
                <a:latin typeface="Calibri"/>
                <a:ea typeface="Calibri"/>
                <a:cs typeface="Segoe UI"/>
              </a:rPr>
              <a:t>S-Vault ensures CFA artifacts remain inaccessible to the </a:t>
            </a:r>
            <a:r>
              <a:rPr lang="en-GB" sz="2400" err="1">
                <a:latin typeface="Calibri"/>
                <a:ea typeface="Calibri"/>
                <a:cs typeface="Segoe UI"/>
              </a:rPr>
              <a:t>SulfurOS</a:t>
            </a:r>
            <a:r>
              <a:rPr lang="en-GB" sz="2400">
                <a:latin typeface="Calibri"/>
                <a:ea typeface="Calibri"/>
                <a:cs typeface="Segoe UI"/>
              </a:rPr>
              <a:t>.</a:t>
            </a:r>
            <a:endParaRPr lang="en-US" sz="2400">
              <a:latin typeface="Calibri"/>
              <a:ea typeface="Calibri"/>
              <a:cs typeface="Calibri"/>
            </a:endParaRPr>
          </a:p>
        </p:txBody>
      </p:sp>
      <p:sp>
        <p:nvSpPr>
          <p:cNvPr id="3" name="TextBox 2">
            <a:extLst>
              <a:ext uri="{FF2B5EF4-FFF2-40B4-BE49-F238E27FC236}">
                <a16:creationId xmlns:a16="http://schemas.microsoft.com/office/drawing/2014/main" id="{9A9539B3-5317-ADE4-5FFC-B485F01200DC}"/>
              </a:ext>
            </a:extLst>
          </p:cNvPr>
          <p:cNvSpPr txBox="1"/>
          <p:nvPr/>
        </p:nvSpPr>
        <p:spPr>
          <a:xfrm>
            <a:off x="6444521" y="3539373"/>
            <a:ext cx="5229691" cy="1938992"/>
          </a:xfrm>
          <a:prstGeom prst="rect">
            <a:avLst/>
          </a:prstGeom>
          <a:noFill/>
          <a:ln>
            <a:solidFill>
              <a:schemeClr val="bg2">
                <a:lumMod val="9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a:latin typeface="Calibri"/>
                <a:ea typeface="+mn-lt"/>
                <a:cs typeface="Calibri"/>
              </a:rPr>
              <a:t>SFI check:</a:t>
            </a:r>
          </a:p>
          <a:p>
            <a:r>
              <a:rPr lang="en-GB" sz="2400" b="1">
                <a:solidFill>
                  <a:schemeClr val="tx2">
                    <a:lumMod val="75000"/>
                    <a:lumOff val="25000"/>
                  </a:schemeClr>
                </a:solidFill>
                <a:latin typeface="Calibri"/>
                <a:ea typeface="+mn-lt"/>
                <a:cs typeface="Calibri"/>
              </a:rPr>
              <a:t>and</a:t>
            </a:r>
            <a:r>
              <a:rPr lang="en-GB" sz="2400">
                <a:latin typeface="Calibri"/>
                <a:ea typeface="+mn-lt"/>
                <a:cs typeface="Calibri"/>
              </a:rPr>
              <a:t> </a:t>
            </a:r>
            <a:r>
              <a:rPr lang="en-GB" sz="2400">
                <a:solidFill>
                  <a:schemeClr val="accent2"/>
                </a:solidFill>
                <a:latin typeface="Calibri"/>
                <a:ea typeface="+mn-lt"/>
                <a:cs typeface="Calibri"/>
              </a:rPr>
              <a:t>x3</a:t>
            </a:r>
            <a:r>
              <a:rPr lang="en-GB" sz="2400">
                <a:latin typeface="Calibri"/>
                <a:ea typeface="+mn-lt"/>
                <a:cs typeface="Calibri"/>
              </a:rPr>
              <a:t>, </a:t>
            </a:r>
            <a:r>
              <a:rPr lang="en-GB" sz="2400" err="1">
                <a:latin typeface="Calibri"/>
                <a:ea typeface="+mn-lt"/>
                <a:cs typeface="Calibri"/>
              </a:rPr>
              <a:t>addr</a:t>
            </a:r>
            <a:r>
              <a:rPr lang="en-GB" sz="2400">
                <a:latin typeface="Calibri"/>
                <a:ea typeface="+mn-lt"/>
                <a:cs typeface="Calibri"/>
              </a:rPr>
              <a:t>, #0x7ffffffffffff000</a:t>
            </a:r>
            <a:r>
              <a:rPr lang="en-GB" sz="2400">
                <a:solidFill>
                  <a:schemeClr val="bg2">
                    <a:lumMod val="75000"/>
                  </a:schemeClr>
                </a:solidFill>
                <a:latin typeface="Calibri"/>
                <a:ea typeface="+mn-lt"/>
                <a:cs typeface="Calibri"/>
              </a:rPr>
              <a:t> </a:t>
            </a:r>
            <a:endParaRPr lang="en-US" sz="2400">
              <a:solidFill>
                <a:schemeClr val="bg2">
                  <a:lumMod val="75000"/>
                </a:schemeClr>
              </a:solidFill>
              <a:latin typeface="Calibri"/>
              <a:ea typeface="Calibri"/>
              <a:cs typeface="Calibri"/>
            </a:endParaRPr>
          </a:p>
          <a:p>
            <a:r>
              <a:rPr lang="en-GB" sz="2400" b="1" err="1">
                <a:solidFill>
                  <a:schemeClr val="tx2">
                    <a:lumMod val="75000"/>
                    <a:lumOff val="25000"/>
                  </a:schemeClr>
                </a:solidFill>
                <a:latin typeface="Calibri"/>
                <a:ea typeface="+mn-lt"/>
                <a:cs typeface="Calibri"/>
              </a:rPr>
              <a:t>cmp</a:t>
            </a:r>
            <a:r>
              <a:rPr lang="en-GB" sz="2400">
                <a:latin typeface="Calibri"/>
                <a:ea typeface="+mn-lt"/>
                <a:cs typeface="Calibri"/>
              </a:rPr>
              <a:t> </a:t>
            </a:r>
            <a:r>
              <a:rPr lang="en-GB" sz="2400">
                <a:solidFill>
                  <a:schemeClr val="accent2"/>
                </a:solidFill>
                <a:latin typeface="Calibri"/>
                <a:ea typeface="+mn-lt"/>
                <a:cs typeface="Calibri"/>
              </a:rPr>
              <a:t>x3</a:t>
            </a:r>
            <a:r>
              <a:rPr lang="en-GB" sz="2400">
                <a:latin typeface="Calibri"/>
                <a:ea typeface="+mn-lt"/>
                <a:cs typeface="Calibri"/>
              </a:rPr>
              <a:t>, =S-</a:t>
            </a:r>
            <a:r>
              <a:rPr lang="en-GB" sz="2400" err="1">
                <a:latin typeface="Calibri"/>
                <a:ea typeface="+mn-lt"/>
                <a:cs typeface="Calibri"/>
              </a:rPr>
              <a:t>Vault_addr</a:t>
            </a:r>
            <a:r>
              <a:rPr lang="en-GB" sz="2400">
                <a:latin typeface="Calibri"/>
                <a:ea typeface="+mn-lt"/>
                <a:cs typeface="Calibri"/>
              </a:rPr>
              <a:t> </a:t>
            </a:r>
            <a:endParaRPr lang="en-US" sz="2400">
              <a:solidFill>
                <a:srgbClr val="AEAEAE"/>
              </a:solidFill>
              <a:latin typeface="Calibri"/>
              <a:ea typeface="Calibri"/>
              <a:cs typeface="Calibri"/>
            </a:endParaRPr>
          </a:p>
          <a:p>
            <a:r>
              <a:rPr lang="en-GB" sz="2400" b="1" err="1">
                <a:solidFill>
                  <a:schemeClr val="tx2">
                    <a:lumMod val="75000"/>
                    <a:lumOff val="25000"/>
                  </a:schemeClr>
                </a:solidFill>
                <a:latin typeface="Calibri"/>
                <a:ea typeface="+mn-lt"/>
                <a:cs typeface="Calibri"/>
              </a:rPr>
              <a:t>b.e</a:t>
            </a:r>
            <a:r>
              <a:rPr lang="en-GB" sz="2400">
                <a:solidFill>
                  <a:schemeClr val="tx2">
                    <a:lumMod val="75000"/>
                    <a:lumOff val="25000"/>
                  </a:schemeClr>
                </a:solidFill>
                <a:latin typeface="Calibri"/>
                <a:ea typeface="+mn-lt"/>
                <a:cs typeface="Calibri"/>
              </a:rPr>
              <a:t> </a:t>
            </a:r>
            <a:r>
              <a:rPr lang="en-GB" sz="2400">
                <a:latin typeface="Calibri"/>
                <a:ea typeface="+mn-lt"/>
                <a:cs typeface="Calibri"/>
              </a:rPr>
              <a:t>abort </a:t>
            </a:r>
            <a:endParaRPr lang="en-GB" sz="2400">
              <a:solidFill>
                <a:srgbClr val="AEAEAE"/>
              </a:solidFill>
              <a:latin typeface="Calibri"/>
              <a:ea typeface="Calibri"/>
              <a:cs typeface="Calibri"/>
            </a:endParaRPr>
          </a:p>
          <a:p>
            <a:r>
              <a:rPr lang="en-GB" sz="2400" b="1" err="1">
                <a:solidFill>
                  <a:schemeClr val="tx2">
                    <a:lumMod val="75000"/>
                    <a:lumOff val="25000"/>
                  </a:schemeClr>
                </a:solidFill>
                <a:latin typeface="Calibri"/>
                <a:ea typeface="+mn-lt"/>
                <a:cs typeface="Calibri"/>
              </a:rPr>
              <a:t>sttr</a:t>
            </a:r>
            <a:r>
              <a:rPr lang="en-GB" sz="2400" b="1">
                <a:latin typeface="Calibri"/>
                <a:ea typeface="+mn-lt"/>
                <a:cs typeface="Calibri"/>
              </a:rPr>
              <a:t> </a:t>
            </a:r>
            <a:r>
              <a:rPr lang="en-GB" sz="2400">
                <a:latin typeface="Calibri"/>
                <a:ea typeface="+mn-lt"/>
                <a:cs typeface="Calibri"/>
              </a:rPr>
              <a:t>reg, [</a:t>
            </a:r>
            <a:r>
              <a:rPr lang="en-GB" sz="2400" err="1">
                <a:latin typeface="Calibri"/>
                <a:ea typeface="+mn-lt"/>
                <a:cs typeface="Calibri"/>
              </a:rPr>
              <a:t>addr</a:t>
            </a:r>
            <a:r>
              <a:rPr lang="en-GB" sz="2400">
                <a:latin typeface="Calibri"/>
                <a:ea typeface="+mn-lt"/>
                <a:cs typeface="Calibri"/>
              </a:rPr>
              <a:t>] </a:t>
            </a:r>
            <a:endParaRPr lang="en-GB" sz="2400">
              <a:solidFill>
                <a:schemeClr val="bg2">
                  <a:lumMod val="75000"/>
                </a:schemeClr>
              </a:solidFill>
              <a:latin typeface="Calibri"/>
              <a:ea typeface="Calibri"/>
              <a:cs typeface="Calibri"/>
            </a:endParaRPr>
          </a:p>
        </p:txBody>
      </p:sp>
      <p:sp>
        <p:nvSpPr>
          <p:cNvPr id="4" name="Footer Placeholder 3">
            <a:extLst>
              <a:ext uri="{FF2B5EF4-FFF2-40B4-BE49-F238E27FC236}">
                <a16:creationId xmlns:a16="http://schemas.microsoft.com/office/drawing/2014/main" id="{C414E77C-63B2-BEA5-F8D7-452F2E690952}"/>
              </a:ext>
            </a:extLst>
          </p:cNvPr>
          <p:cNvSpPr>
            <a:spLocks noGrp="1"/>
          </p:cNvSpPr>
          <p:nvPr>
            <p:ph type="ftr" sz="quarter" idx="11"/>
          </p:nvPr>
        </p:nvSpPr>
        <p:spPr/>
        <p:txBody>
          <a:bodyPr/>
          <a:lstStyle/>
          <a:p>
            <a:r>
              <a:rPr lang="en-GB"/>
              <a:t>Control-Flow Attestation</a:t>
            </a:r>
          </a:p>
        </p:txBody>
      </p:sp>
      <p:sp>
        <p:nvSpPr>
          <p:cNvPr id="5" name="Slide Number Placeholder 4">
            <a:extLst>
              <a:ext uri="{FF2B5EF4-FFF2-40B4-BE49-F238E27FC236}">
                <a16:creationId xmlns:a16="http://schemas.microsoft.com/office/drawing/2014/main" id="{BA1EF06C-6F81-D590-5E8C-23827EC7DB8D}"/>
              </a:ext>
            </a:extLst>
          </p:cNvPr>
          <p:cNvSpPr>
            <a:spLocks noGrp="1"/>
          </p:cNvSpPr>
          <p:nvPr>
            <p:ph type="sldNum" sz="quarter" idx="12"/>
          </p:nvPr>
        </p:nvSpPr>
        <p:spPr/>
        <p:txBody>
          <a:bodyPr/>
          <a:lstStyle/>
          <a:p>
            <a:fld id="{330EA680-D336-4FF7-8B7A-9848BB0A1C32}" type="slidenum">
              <a:rPr lang="en-GB" smtClean="0"/>
              <a:t>43</a:t>
            </a:fld>
            <a:endParaRPr lang="en-GB"/>
          </a:p>
        </p:txBody>
      </p:sp>
      <p:sp>
        <p:nvSpPr>
          <p:cNvPr id="6" name="TextBox 5">
            <a:extLst>
              <a:ext uri="{FF2B5EF4-FFF2-40B4-BE49-F238E27FC236}">
                <a16:creationId xmlns:a16="http://schemas.microsoft.com/office/drawing/2014/main" id="{8CEA460C-3F2D-C122-1638-069764134559}"/>
              </a:ext>
            </a:extLst>
          </p:cNvPr>
          <p:cNvSpPr txBox="1"/>
          <p:nvPr/>
        </p:nvSpPr>
        <p:spPr>
          <a:xfrm>
            <a:off x="6446323" y="1858327"/>
            <a:ext cx="5156051"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GB" sz="2400" err="1">
                <a:latin typeface="Calibri"/>
                <a:ea typeface="Calibri"/>
                <a:cs typeface="Segoe UI"/>
              </a:rPr>
              <a:t>SulfurOS</a:t>
            </a:r>
            <a:r>
              <a:rPr lang="en-GB" sz="2400">
                <a:latin typeface="Calibri"/>
                <a:ea typeface="Calibri"/>
                <a:cs typeface="Segoe UI"/>
              </a:rPr>
              <a:t> uses LDTR/STTR for user memory access.</a:t>
            </a:r>
            <a:endParaRPr lang="en-US" sz="2400">
              <a:latin typeface="Calibri"/>
              <a:ea typeface="Calibri"/>
              <a:cs typeface="Calibri"/>
            </a:endParaRPr>
          </a:p>
          <a:p>
            <a:pPr marL="342900" indent="-342900">
              <a:buFont typeface="Arial"/>
              <a:buChar char="•"/>
            </a:pPr>
            <a:endParaRPr lang="en-GB" sz="2400">
              <a:latin typeface="Calibri"/>
              <a:ea typeface="Calibri"/>
              <a:cs typeface="Segoe UI"/>
            </a:endParaRPr>
          </a:p>
          <a:p>
            <a:pPr marL="342900" indent="-342900">
              <a:buFont typeface="Arial"/>
              <a:buChar char="•"/>
            </a:pPr>
            <a:r>
              <a:rPr lang="en-GB" sz="2400">
                <a:latin typeface="Calibri"/>
                <a:ea typeface="Calibri"/>
                <a:cs typeface="Segoe UI"/>
              </a:rPr>
              <a:t>SFI checks prevent writes to S-Vault.</a:t>
            </a:r>
            <a:endParaRPr lang="en-GB" sz="2400">
              <a:latin typeface="Calibri"/>
              <a:ea typeface="Calibri"/>
              <a:cs typeface="Calibri"/>
            </a:endParaRPr>
          </a:p>
        </p:txBody>
      </p:sp>
    </p:spTree>
    <p:extLst>
      <p:ext uri="{BB962C8B-B14F-4D97-AF65-F5344CB8AC3E}">
        <p14:creationId xmlns:p14="http://schemas.microsoft.com/office/powerpoint/2010/main" val="35125767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6D234B-E223-B00B-7D7B-A08576C8C4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59BFA5-1C82-3264-6578-BD94CA2E8D9D}"/>
              </a:ext>
            </a:extLst>
          </p:cNvPr>
          <p:cNvSpPr>
            <a:spLocks noGrp="1"/>
          </p:cNvSpPr>
          <p:nvPr>
            <p:ph type="title"/>
          </p:nvPr>
        </p:nvSpPr>
        <p:spPr/>
        <p:txBody>
          <a:bodyPr/>
          <a:lstStyle/>
          <a:p>
            <a:r>
              <a:rPr lang="en-GB">
                <a:latin typeface="Calibri"/>
                <a:ea typeface="Calibri"/>
                <a:cs typeface="Calibri"/>
              </a:rPr>
              <a:t>Protecting App’s Context with Gates</a:t>
            </a:r>
          </a:p>
        </p:txBody>
      </p:sp>
      <p:sp>
        <p:nvSpPr>
          <p:cNvPr id="5" name="TextBox 4">
            <a:extLst>
              <a:ext uri="{FF2B5EF4-FFF2-40B4-BE49-F238E27FC236}">
                <a16:creationId xmlns:a16="http://schemas.microsoft.com/office/drawing/2014/main" id="{6AD6DA2A-40CA-F769-4F06-4CCA987E9C41}"/>
              </a:ext>
            </a:extLst>
          </p:cNvPr>
          <p:cNvSpPr txBox="1"/>
          <p:nvPr/>
        </p:nvSpPr>
        <p:spPr>
          <a:xfrm>
            <a:off x="840130" y="4274865"/>
            <a:ext cx="4749281" cy="1938992"/>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err="1">
                <a:latin typeface="Calibri"/>
                <a:ea typeface="+mn-lt"/>
                <a:cs typeface="Calibri"/>
              </a:rPr>
              <a:t>Entry_gate</a:t>
            </a:r>
            <a:r>
              <a:rPr lang="en-GB" sz="2000" b="1">
                <a:latin typeface="Calibri"/>
                <a:ea typeface="+mn-lt"/>
                <a:cs typeface="Calibri"/>
              </a:rPr>
              <a:t>: </a:t>
            </a:r>
            <a:r>
              <a:rPr lang="en-GB" sz="2000">
                <a:solidFill>
                  <a:schemeClr val="tx1">
                    <a:lumMod val="50000"/>
                    <a:lumOff val="50000"/>
                  </a:schemeClr>
                </a:solidFill>
                <a:latin typeface="Calibri"/>
                <a:ea typeface="+mn-lt"/>
                <a:cs typeface="Calibri"/>
              </a:rPr>
              <a:t>// Save register state to S-Vault </a:t>
            </a:r>
            <a:endParaRPr lang="en-US" sz="2000">
              <a:solidFill>
                <a:schemeClr val="tx1">
                  <a:lumMod val="50000"/>
                  <a:lumOff val="50000"/>
                </a:schemeClr>
              </a:solidFill>
              <a:latin typeface="Calibri"/>
              <a:ea typeface="+mn-lt"/>
              <a:cs typeface="Calibri"/>
            </a:endParaRPr>
          </a:p>
          <a:p>
            <a:r>
              <a:rPr lang="en-GB" sz="2000" b="1" err="1">
                <a:solidFill>
                  <a:schemeClr val="tx2">
                    <a:lumMod val="75000"/>
                    <a:lumOff val="25000"/>
                  </a:schemeClr>
                </a:solidFill>
                <a:latin typeface="Calibri"/>
                <a:ea typeface="+mn-lt"/>
                <a:cs typeface="Calibri"/>
              </a:rPr>
              <a:t>ldr</a:t>
            </a:r>
            <a:r>
              <a:rPr lang="en-GB" sz="2000">
                <a:latin typeface="Calibri"/>
                <a:ea typeface="+mn-lt"/>
                <a:cs typeface="Calibri"/>
              </a:rPr>
              <a:t> </a:t>
            </a:r>
            <a:r>
              <a:rPr lang="en-GB" sz="2000">
                <a:solidFill>
                  <a:schemeClr val="accent2">
                    <a:lumMod val="75000"/>
                  </a:schemeClr>
                </a:solidFill>
                <a:latin typeface="Calibri"/>
                <a:ea typeface="+mn-lt"/>
                <a:cs typeface="Calibri"/>
              </a:rPr>
              <a:t>x19</a:t>
            </a:r>
            <a:r>
              <a:rPr lang="en-GB" sz="2000">
                <a:latin typeface="Calibri"/>
                <a:ea typeface="+mn-lt"/>
                <a:cs typeface="Calibri"/>
              </a:rPr>
              <a:t>, =S-</a:t>
            </a:r>
            <a:r>
              <a:rPr lang="en-GB" sz="2000" err="1">
                <a:latin typeface="Calibri"/>
                <a:ea typeface="+mn-lt"/>
                <a:cs typeface="Calibri"/>
              </a:rPr>
              <a:t>Vault_addr</a:t>
            </a:r>
            <a:endParaRPr lang="en-GB" sz="2000">
              <a:solidFill>
                <a:srgbClr val="000000"/>
              </a:solidFill>
              <a:latin typeface="Calibri"/>
              <a:ea typeface="+mn-lt"/>
              <a:cs typeface="Calibri"/>
            </a:endParaRPr>
          </a:p>
          <a:p>
            <a:r>
              <a:rPr lang="en-GB" sz="2000" b="1" err="1">
                <a:solidFill>
                  <a:schemeClr val="tx2">
                    <a:lumMod val="75000"/>
                    <a:lumOff val="25000"/>
                  </a:schemeClr>
                </a:solidFill>
                <a:latin typeface="Calibri"/>
                <a:ea typeface="+mn-lt"/>
                <a:cs typeface="Calibri"/>
              </a:rPr>
              <a:t>sttr</a:t>
            </a:r>
            <a:r>
              <a:rPr lang="en-GB" sz="2000">
                <a:latin typeface="Calibri"/>
                <a:ea typeface="+mn-lt"/>
                <a:cs typeface="Calibri"/>
              </a:rPr>
              <a:t> </a:t>
            </a:r>
            <a:r>
              <a:rPr lang="en-GB" sz="2000">
                <a:solidFill>
                  <a:schemeClr val="accent2">
                    <a:lumMod val="75000"/>
                  </a:schemeClr>
                </a:solidFill>
                <a:latin typeface="Calibri"/>
                <a:ea typeface="+mn-lt"/>
                <a:cs typeface="Calibri"/>
              </a:rPr>
              <a:t>x0</a:t>
            </a:r>
            <a:r>
              <a:rPr lang="en-GB" sz="2000">
                <a:latin typeface="Calibri"/>
                <a:ea typeface="+mn-lt"/>
                <a:cs typeface="Calibri"/>
              </a:rPr>
              <a:t>, [</a:t>
            </a:r>
            <a:r>
              <a:rPr lang="en-GB" sz="2000">
                <a:solidFill>
                  <a:schemeClr val="accent2">
                    <a:lumMod val="75000"/>
                  </a:schemeClr>
                </a:solidFill>
                <a:latin typeface="Calibri"/>
                <a:ea typeface="+mn-lt"/>
                <a:cs typeface="Calibri"/>
              </a:rPr>
              <a:t>x19</a:t>
            </a:r>
            <a:r>
              <a:rPr lang="en-GB" sz="2000">
                <a:latin typeface="Calibri"/>
                <a:ea typeface="+mn-lt"/>
                <a:cs typeface="Calibri"/>
              </a:rPr>
              <a:t>, #8 * 0]</a:t>
            </a:r>
            <a:endParaRPr lang="en-GB" sz="2000">
              <a:solidFill>
                <a:schemeClr val="tx1">
                  <a:lumMod val="50000"/>
                  <a:lumOff val="50000"/>
                </a:schemeClr>
              </a:solidFill>
              <a:latin typeface="Calibri"/>
              <a:ea typeface="+mn-lt"/>
              <a:cs typeface="Calibri"/>
            </a:endParaRPr>
          </a:p>
          <a:p>
            <a:r>
              <a:rPr lang="en-GB" sz="2000" b="1" err="1">
                <a:solidFill>
                  <a:schemeClr val="tx2">
                    <a:lumMod val="75000"/>
                    <a:lumOff val="25000"/>
                  </a:schemeClr>
                </a:solidFill>
                <a:latin typeface="Calibri"/>
                <a:ea typeface="+mn-lt"/>
                <a:cs typeface="Calibri"/>
              </a:rPr>
              <a:t>sttr</a:t>
            </a:r>
            <a:r>
              <a:rPr lang="en-GB" sz="2000">
                <a:latin typeface="Calibri"/>
                <a:ea typeface="+mn-lt"/>
                <a:cs typeface="Calibri"/>
              </a:rPr>
              <a:t> </a:t>
            </a:r>
            <a:r>
              <a:rPr lang="en-GB" sz="2000">
                <a:solidFill>
                  <a:schemeClr val="accent2">
                    <a:lumMod val="75000"/>
                  </a:schemeClr>
                </a:solidFill>
                <a:latin typeface="Calibri"/>
                <a:ea typeface="+mn-lt"/>
                <a:cs typeface="Calibri"/>
              </a:rPr>
              <a:t>x1</a:t>
            </a:r>
            <a:r>
              <a:rPr lang="en-GB" sz="2000">
                <a:latin typeface="Calibri"/>
                <a:ea typeface="+mn-lt"/>
                <a:cs typeface="Calibri"/>
              </a:rPr>
              <a:t>, [</a:t>
            </a:r>
            <a:r>
              <a:rPr lang="en-GB" sz="2000">
                <a:solidFill>
                  <a:schemeClr val="accent2">
                    <a:lumMod val="75000"/>
                  </a:schemeClr>
                </a:solidFill>
                <a:latin typeface="Calibri"/>
                <a:ea typeface="+mn-lt"/>
                <a:cs typeface="Calibri"/>
              </a:rPr>
              <a:t>x19</a:t>
            </a:r>
            <a:r>
              <a:rPr lang="en-GB" sz="2000">
                <a:latin typeface="Calibri"/>
                <a:ea typeface="+mn-lt"/>
                <a:cs typeface="Calibri"/>
              </a:rPr>
              <a:t>, #8 * 1]</a:t>
            </a:r>
            <a:endParaRPr lang="en-GB" sz="2000">
              <a:solidFill>
                <a:schemeClr val="tx1">
                  <a:lumMod val="50000"/>
                  <a:lumOff val="50000"/>
                </a:schemeClr>
              </a:solidFill>
              <a:latin typeface="Calibri"/>
              <a:ea typeface="+mn-lt"/>
              <a:cs typeface="Calibri"/>
            </a:endParaRPr>
          </a:p>
          <a:p>
            <a:r>
              <a:rPr lang="en-GB" sz="2000">
                <a:solidFill>
                  <a:schemeClr val="tx1">
                    <a:lumMod val="50000"/>
                    <a:lumOff val="50000"/>
                  </a:schemeClr>
                </a:solidFill>
                <a:latin typeface="Calibri"/>
                <a:ea typeface="+mn-lt"/>
                <a:cs typeface="Calibri"/>
              </a:rPr>
              <a:t>...</a:t>
            </a:r>
            <a:endParaRPr lang="en-US" sz="2000">
              <a:solidFill>
                <a:schemeClr val="tx1">
                  <a:lumMod val="50000"/>
                  <a:lumOff val="50000"/>
                </a:schemeClr>
              </a:solidFill>
              <a:latin typeface="Calibri"/>
              <a:ea typeface="+mn-lt"/>
              <a:cs typeface="Calibri"/>
            </a:endParaRPr>
          </a:p>
          <a:p>
            <a:r>
              <a:rPr lang="en-GB" sz="2000" b="1" err="1">
                <a:solidFill>
                  <a:schemeClr val="tx2">
                    <a:lumMod val="75000"/>
                    <a:lumOff val="25000"/>
                  </a:schemeClr>
                </a:solidFill>
                <a:latin typeface="Calibri"/>
                <a:ea typeface="+mn-lt"/>
                <a:cs typeface="Calibri"/>
              </a:rPr>
              <a:t>sttr</a:t>
            </a:r>
            <a:r>
              <a:rPr lang="en-GB" sz="2000">
                <a:latin typeface="Calibri"/>
                <a:ea typeface="+mn-lt"/>
                <a:cs typeface="Calibri"/>
              </a:rPr>
              <a:t> </a:t>
            </a:r>
            <a:r>
              <a:rPr lang="en-GB" sz="2000">
                <a:solidFill>
                  <a:schemeClr val="accent2">
                    <a:lumMod val="75000"/>
                  </a:schemeClr>
                </a:solidFill>
                <a:latin typeface="Calibri"/>
                <a:ea typeface="+mn-lt"/>
                <a:cs typeface="Calibri"/>
              </a:rPr>
              <a:t>x30</a:t>
            </a:r>
            <a:r>
              <a:rPr lang="en-GB" sz="2000">
                <a:latin typeface="Calibri"/>
                <a:ea typeface="+mn-lt"/>
                <a:cs typeface="Calibri"/>
              </a:rPr>
              <a:t>, [</a:t>
            </a:r>
            <a:r>
              <a:rPr lang="en-GB" sz="2000">
                <a:solidFill>
                  <a:schemeClr val="accent2">
                    <a:lumMod val="75000"/>
                  </a:schemeClr>
                </a:solidFill>
                <a:latin typeface="Calibri"/>
                <a:ea typeface="+mn-lt"/>
                <a:cs typeface="Calibri"/>
              </a:rPr>
              <a:t>x19</a:t>
            </a:r>
            <a:r>
              <a:rPr lang="en-GB" sz="2000">
                <a:latin typeface="Calibri"/>
                <a:ea typeface="+mn-lt"/>
                <a:cs typeface="Calibri"/>
              </a:rPr>
              <a:t>, #8 * 30]</a:t>
            </a:r>
            <a:endParaRPr lang="en-GB" sz="2000">
              <a:solidFill>
                <a:schemeClr val="tx1">
                  <a:lumMod val="50000"/>
                  <a:lumOff val="50000"/>
                </a:schemeClr>
              </a:solidFill>
              <a:latin typeface="Calibri" panose="020F0502020204030204" pitchFamily="34" charset="0"/>
              <a:ea typeface="+mn-lt"/>
              <a:cs typeface="Calibri" panose="020F0502020204030204" pitchFamily="34" charset="0"/>
            </a:endParaRPr>
          </a:p>
        </p:txBody>
      </p:sp>
      <p:sp>
        <p:nvSpPr>
          <p:cNvPr id="6" name="TextBox 5">
            <a:extLst>
              <a:ext uri="{FF2B5EF4-FFF2-40B4-BE49-F238E27FC236}">
                <a16:creationId xmlns:a16="http://schemas.microsoft.com/office/drawing/2014/main" id="{3316B8DE-6388-4F62-2F61-09BBC334D442}"/>
              </a:ext>
            </a:extLst>
          </p:cNvPr>
          <p:cNvSpPr txBox="1"/>
          <p:nvPr/>
        </p:nvSpPr>
        <p:spPr>
          <a:xfrm>
            <a:off x="6104283" y="4274864"/>
            <a:ext cx="5269967" cy="1938992"/>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err="1">
                <a:latin typeface="Calibri"/>
                <a:ea typeface="+mn-lt"/>
                <a:cs typeface="Calibri"/>
              </a:rPr>
              <a:t>Exit_gate</a:t>
            </a:r>
            <a:r>
              <a:rPr lang="en-GB" sz="2000" b="1">
                <a:latin typeface="Calibri"/>
                <a:ea typeface="+mn-lt"/>
                <a:cs typeface="Calibri"/>
              </a:rPr>
              <a:t>: </a:t>
            </a:r>
            <a:r>
              <a:rPr lang="en-GB" sz="2000">
                <a:solidFill>
                  <a:schemeClr val="tx1">
                    <a:lumMod val="50000"/>
                    <a:lumOff val="50000"/>
                  </a:schemeClr>
                </a:solidFill>
                <a:latin typeface="Calibri"/>
                <a:ea typeface="+mn-lt"/>
                <a:cs typeface="Calibri"/>
              </a:rPr>
              <a:t>// Restore register state from S-Vault </a:t>
            </a:r>
            <a:endParaRPr lang="en-US" sz="2000">
              <a:solidFill>
                <a:schemeClr val="tx1">
                  <a:lumMod val="50000"/>
                  <a:lumOff val="50000"/>
                </a:schemeClr>
              </a:solidFill>
              <a:latin typeface="Calibri"/>
              <a:ea typeface="+mn-lt"/>
              <a:cs typeface="Calibri"/>
            </a:endParaRPr>
          </a:p>
          <a:p>
            <a:r>
              <a:rPr lang="en-GB" sz="2000" b="1" err="1">
                <a:solidFill>
                  <a:schemeClr val="tx2">
                    <a:lumMod val="75000"/>
                    <a:lumOff val="25000"/>
                  </a:schemeClr>
                </a:solidFill>
                <a:latin typeface="Calibri"/>
                <a:ea typeface="+mn-lt"/>
                <a:cs typeface="Calibri"/>
              </a:rPr>
              <a:t>ldr</a:t>
            </a:r>
            <a:r>
              <a:rPr lang="en-GB" sz="2000">
                <a:solidFill>
                  <a:schemeClr val="tx2">
                    <a:lumMod val="75000"/>
                    <a:lumOff val="25000"/>
                  </a:schemeClr>
                </a:solidFill>
                <a:latin typeface="Calibri"/>
                <a:ea typeface="+mn-lt"/>
                <a:cs typeface="Calibri"/>
              </a:rPr>
              <a:t> </a:t>
            </a:r>
            <a:r>
              <a:rPr lang="en-GB" sz="2000">
                <a:solidFill>
                  <a:schemeClr val="accent2">
                    <a:lumMod val="75000"/>
                  </a:schemeClr>
                </a:solidFill>
                <a:latin typeface="Calibri"/>
                <a:ea typeface="+mn-lt"/>
                <a:cs typeface="Calibri"/>
              </a:rPr>
              <a:t>x19</a:t>
            </a:r>
            <a:r>
              <a:rPr lang="en-GB" sz="2000">
                <a:latin typeface="Calibri"/>
                <a:ea typeface="+mn-lt"/>
                <a:cs typeface="Calibri"/>
              </a:rPr>
              <a:t>, =S-</a:t>
            </a:r>
            <a:r>
              <a:rPr lang="en-GB" sz="2000" err="1">
                <a:latin typeface="Calibri"/>
                <a:ea typeface="+mn-lt"/>
                <a:cs typeface="Calibri"/>
              </a:rPr>
              <a:t>Vault_addr</a:t>
            </a:r>
            <a:r>
              <a:rPr lang="en-GB" sz="2000">
                <a:latin typeface="Calibri"/>
                <a:ea typeface="+mn-lt"/>
                <a:cs typeface="Calibri"/>
              </a:rPr>
              <a:t> </a:t>
            </a:r>
            <a:r>
              <a:rPr lang="en-GB" sz="2000">
                <a:solidFill>
                  <a:schemeClr val="tx1">
                    <a:lumMod val="50000"/>
                    <a:lumOff val="50000"/>
                  </a:schemeClr>
                </a:solidFill>
                <a:latin typeface="Calibri"/>
                <a:ea typeface="+mn-lt"/>
                <a:cs typeface="Calibri"/>
              </a:rPr>
              <a:t> </a:t>
            </a:r>
            <a:endParaRPr lang="en-US" sz="2000">
              <a:solidFill>
                <a:schemeClr val="tx1">
                  <a:lumMod val="50000"/>
                  <a:lumOff val="50000"/>
                </a:schemeClr>
              </a:solidFill>
              <a:latin typeface="Calibri"/>
              <a:ea typeface="+mn-lt"/>
              <a:cs typeface="Calibri"/>
            </a:endParaRPr>
          </a:p>
          <a:p>
            <a:r>
              <a:rPr lang="en-GB" sz="2000" b="1" err="1">
                <a:solidFill>
                  <a:schemeClr val="tx2">
                    <a:lumMod val="75000"/>
                    <a:lumOff val="25000"/>
                  </a:schemeClr>
                </a:solidFill>
                <a:latin typeface="Calibri"/>
                <a:ea typeface="+mn-lt"/>
                <a:cs typeface="Calibri"/>
              </a:rPr>
              <a:t>ldtr</a:t>
            </a:r>
            <a:r>
              <a:rPr lang="en-GB" sz="2000">
                <a:latin typeface="Calibri"/>
                <a:ea typeface="+mn-lt"/>
                <a:cs typeface="Calibri"/>
              </a:rPr>
              <a:t> </a:t>
            </a:r>
            <a:r>
              <a:rPr lang="en-GB" sz="2000">
                <a:solidFill>
                  <a:schemeClr val="accent2">
                    <a:lumMod val="75000"/>
                  </a:schemeClr>
                </a:solidFill>
                <a:latin typeface="Calibri"/>
                <a:ea typeface="+mn-lt"/>
                <a:cs typeface="Calibri"/>
              </a:rPr>
              <a:t>x0</a:t>
            </a:r>
            <a:r>
              <a:rPr lang="en-GB" sz="2000">
                <a:latin typeface="Calibri"/>
                <a:ea typeface="+mn-lt"/>
                <a:cs typeface="Calibri"/>
              </a:rPr>
              <a:t>, [</a:t>
            </a:r>
            <a:r>
              <a:rPr lang="en-GB" sz="2000">
                <a:solidFill>
                  <a:schemeClr val="accent2">
                    <a:lumMod val="75000"/>
                  </a:schemeClr>
                </a:solidFill>
                <a:latin typeface="Calibri"/>
                <a:ea typeface="+mn-lt"/>
                <a:cs typeface="Calibri"/>
              </a:rPr>
              <a:t>x19</a:t>
            </a:r>
            <a:r>
              <a:rPr lang="en-GB" sz="2000">
                <a:latin typeface="Calibri"/>
                <a:ea typeface="+mn-lt"/>
                <a:cs typeface="Calibri"/>
              </a:rPr>
              <a:t>, #8 * 0] </a:t>
            </a:r>
            <a:endParaRPr lang="en-GB" sz="2000">
              <a:solidFill>
                <a:schemeClr val="tx1">
                  <a:lumMod val="50000"/>
                  <a:lumOff val="50000"/>
                </a:schemeClr>
              </a:solidFill>
              <a:latin typeface="Calibri" panose="020F0502020204030204" pitchFamily="34" charset="0"/>
              <a:ea typeface="+mn-lt"/>
              <a:cs typeface="Calibri" panose="020F0502020204030204" pitchFamily="34" charset="0"/>
            </a:endParaRPr>
          </a:p>
          <a:p>
            <a:r>
              <a:rPr lang="en-GB" sz="2000" b="1" err="1">
                <a:solidFill>
                  <a:schemeClr val="tx2">
                    <a:lumMod val="75000"/>
                    <a:lumOff val="25000"/>
                  </a:schemeClr>
                </a:solidFill>
                <a:latin typeface="Calibri"/>
                <a:ea typeface="+mn-lt"/>
                <a:cs typeface="Calibri"/>
              </a:rPr>
              <a:t>ldtr</a:t>
            </a:r>
            <a:r>
              <a:rPr lang="en-GB" sz="2000">
                <a:latin typeface="Calibri"/>
                <a:ea typeface="+mn-lt"/>
                <a:cs typeface="Calibri"/>
              </a:rPr>
              <a:t> </a:t>
            </a:r>
            <a:r>
              <a:rPr lang="en-GB" sz="2000">
                <a:solidFill>
                  <a:schemeClr val="accent2">
                    <a:lumMod val="75000"/>
                  </a:schemeClr>
                </a:solidFill>
                <a:latin typeface="Calibri"/>
                <a:ea typeface="+mn-lt"/>
                <a:cs typeface="Calibri"/>
              </a:rPr>
              <a:t>x1</a:t>
            </a:r>
            <a:r>
              <a:rPr lang="en-GB" sz="2000">
                <a:latin typeface="Calibri"/>
                <a:ea typeface="+mn-lt"/>
                <a:cs typeface="Calibri"/>
              </a:rPr>
              <a:t>, [</a:t>
            </a:r>
            <a:r>
              <a:rPr lang="en-GB" sz="2000">
                <a:solidFill>
                  <a:schemeClr val="accent2">
                    <a:lumMod val="75000"/>
                  </a:schemeClr>
                </a:solidFill>
                <a:latin typeface="Calibri"/>
                <a:ea typeface="+mn-lt"/>
                <a:cs typeface="Calibri"/>
              </a:rPr>
              <a:t>x19</a:t>
            </a:r>
            <a:r>
              <a:rPr lang="en-GB" sz="2000">
                <a:latin typeface="Calibri"/>
                <a:ea typeface="+mn-lt"/>
                <a:cs typeface="Calibri"/>
              </a:rPr>
              <a:t>, #8 * 1] </a:t>
            </a:r>
            <a:endParaRPr lang="en-GB" sz="2000">
              <a:solidFill>
                <a:schemeClr val="tx1">
                  <a:lumMod val="50000"/>
                  <a:lumOff val="50000"/>
                </a:schemeClr>
              </a:solidFill>
              <a:latin typeface="Calibri" panose="020F0502020204030204" pitchFamily="34" charset="0"/>
              <a:ea typeface="+mn-lt"/>
              <a:cs typeface="Calibri" panose="020F0502020204030204" pitchFamily="34" charset="0"/>
            </a:endParaRPr>
          </a:p>
          <a:p>
            <a:r>
              <a:rPr lang="en-GB" sz="2000">
                <a:solidFill>
                  <a:schemeClr val="tx1">
                    <a:lumMod val="50000"/>
                    <a:lumOff val="50000"/>
                  </a:schemeClr>
                </a:solidFill>
                <a:latin typeface="Calibri"/>
                <a:ea typeface="+mn-lt"/>
                <a:cs typeface="Calibri"/>
              </a:rPr>
              <a:t>... </a:t>
            </a:r>
            <a:endParaRPr lang="en-US" sz="2000">
              <a:solidFill>
                <a:schemeClr val="tx1">
                  <a:lumMod val="50000"/>
                  <a:lumOff val="50000"/>
                </a:schemeClr>
              </a:solidFill>
              <a:latin typeface="Calibri"/>
              <a:ea typeface="+mn-lt"/>
              <a:cs typeface="Calibri"/>
            </a:endParaRPr>
          </a:p>
          <a:p>
            <a:r>
              <a:rPr lang="en-GB" sz="2000" b="1" err="1">
                <a:solidFill>
                  <a:schemeClr val="tx2">
                    <a:lumMod val="75000"/>
                    <a:lumOff val="25000"/>
                  </a:schemeClr>
                </a:solidFill>
                <a:latin typeface="Calibri"/>
                <a:ea typeface="+mn-lt"/>
                <a:cs typeface="Calibri"/>
              </a:rPr>
              <a:t>ldtr</a:t>
            </a:r>
            <a:r>
              <a:rPr lang="en-GB" sz="2000">
                <a:latin typeface="Calibri"/>
                <a:ea typeface="+mn-lt"/>
                <a:cs typeface="Calibri"/>
              </a:rPr>
              <a:t> </a:t>
            </a:r>
            <a:r>
              <a:rPr lang="en-GB" sz="2000">
                <a:solidFill>
                  <a:schemeClr val="accent2">
                    <a:lumMod val="75000"/>
                  </a:schemeClr>
                </a:solidFill>
                <a:latin typeface="Calibri"/>
                <a:ea typeface="+mn-lt"/>
                <a:cs typeface="Calibri"/>
              </a:rPr>
              <a:t>x30</a:t>
            </a:r>
            <a:r>
              <a:rPr lang="en-GB" sz="2000">
                <a:latin typeface="Calibri"/>
                <a:ea typeface="+mn-lt"/>
                <a:cs typeface="Calibri"/>
              </a:rPr>
              <a:t>, [</a:t>
            </a:r>
            <a:r>
              <a:rPr lang="en-GB" sz="2000">
                <a:solidFill>
                  <a:schemeClr val="accent2">
                    <a:lumMod val="75000"/>
                  </a:schemeClr>
                </a:solidFill>
                <a:latin typeface="Calibri"/>
                <a:ea typeface="+mn-lt"/>
                <a:cs typeface="Calibri"/>
              </a:rPr>
              <a:t>x19</a:t>
            </a:r>
            <a:r>
              <a:rPr lang="en-GB" sz="2000">
                <a:latin typeface="Calibri"/>
                <a:ea typeface="+mn-lt"/>
                <a:cs typeface="Calibri"/>
              </a:rPr>
              <a:t>, #8 * 30] </a:t>
            </a:r>
            <a:endParaRPr lang="en-GB" sz="2000">
              <a:solidFill>
                <a:schemeClr val="tx1">
                  <a:lumMod val="50000"/>
                  <a:lumOff val="50000"/>
                </a:schemeClr>
              </a:solidFill>
              <a:latin typeface="Calibri"/>
              <a:ea typeface="Calibri"/>
              <a:cs typeface="Calibri"/>
            </a:endParaRPr>
          </a:p>
        </p:txBody>
      </p:sp>
      <p:sp>
        <p:nvSpPr>
          <p:cNvPr id="35" name="Footer Placeholder 34">
            <a:extLst>
              <a:ext uri="{FF2B5EF4-FFF2-40B4-BE49-F238E27FC236}">
                <a16:creationId xmlns:a16="http://schemas.microsoft.com/office/drawing/2014/main" id="{4F8B0B17-9A51-4A4E-A850-B26286A7CA28}"/>
              </a:ext>
            </a:extLst>
          </p:cNvPr>
          <p:cNvSpPr>
            <a:spLocks noGrp="1"/>
          </p:cNvSpPr>
          <p:nvPr>
            <p:ph type="ftr" sz="quarter" idx="11"/>
          </p:nvPr>
        </p:nvSpPr>
        <p:spPr/>
        <p:txBody>
          <a:bodyPr/>
          <a:lstStyle/>
          <a:p>
            <a:r>
              <a:rPr lang="en-GB"/>
              <a:t>Control-Flow Attestation</a:t>
            </a:r>
          </a:p>
        </p:txBody>
      </p:sp>
      <p:sp>
        <p:nvSpPr>
          <p:cNvPr id="36" name="Slide Number Placeholder 35">
            <a:extLst>
              <a:ext uri="{FF2B5EF4-FFF2-40B4-BE49-F238E27FC236}">
                <a16:creationId xmlns:a16="http://schemas.microsoft.com/office/drawing/2014/main" id="{55CB0A08-D062-381D-54DA-67384EBD0277}"/>
              </a:ext>
            </a:extLst>
          </p:cNvPr>
          <p:cNvSpPr>
            <a:spLocks noGrp="1"/>
          </p:cNvSpPr>
          <p:nvPr>
            <p:ph type="sldNum" sz="quarter" idx="12"/>
          </p:nvPr>
        </p:nvSpPr>
        <p:spPr/>
        <p:txBody>
          <a:bodyPr/>
          <a:lstStyle/>
          <a:p>
            <a:fld id="{330EA680-D336-4FF7-8B7A-9848BB0A1C32}" type="slidenum">
              <a:rPr lang="en-GB" smtClean="0"/>
              <a:t>44</a:t>
            </a:fld>
            <a:endParaRPr lang="en-GB"/>
          </a:p>
        </p:txBody>
      </p:sp>
      <p:sp>
        <p:nvSpPr>
          <p:cNvPr id="4" name="Rectangle 3">
            <a:extLst>
              <a:ext uri="{FF2B5EF4-FFF2-40B4-BE49-F238E27FC236}">
                <a16:creationId xmlns:a16="http://schemas.microsoft.com/office/drawing/2014/main" id="{1FCA40F1-4923-E3F2-8B80-A5D1D830AF5B}"/>
              </a:ext>
            </a:extLst>
          </p:cNvPr>
          <p:cNvSpPr/>
          <p:nvPr/>
        </p:nvSpPr>
        <p:spPr>
          <a:xfrm>
            <a:off x="1545291" y="2023955"/>
            <a:ext cx="1311787" cy="637674"/>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a:solidFill>
                  <a:schemeClr val="tx1"/>
                </a:solidFill>
                <a:latin typeface="Calibri"/>
                <a:ea typeface="Calibri"/>
                <a:cs typeface="Calibri"/>
              </a:rPr>
              <a:t>App</a:t>
            </a:r>
          </a:p>
        </p:txBody>
      </p:sp>
      <p:sp>
        <p:nvSpPr>
          <p:cNvPr id="8" name="Rectangle 7">
            <a:extLst>
              <a:ext uri="{FF2B5EF4-FFF2-40B4-BE49-F238E27FC236}">
                <a16:creationId xmlns:a16="http://schemas.microsoft.com/office/drawing/2014/main" id="{10BE3906-BAF8-5E98-67D0-1FEE65492C1D}"/>
              </a:ext>
            </a:extLst>
          </p:cNvPr>
          <p:cNvSpPr/>
          <p:nvPr/>
        </p:nvSpPr>
        <p:spPr>
          <a:xfrm>
            <a:off x="3814726" y="2023955"/>
            <a:ext cx="1311787" cy="637674"/>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400">
                <a:solidFill>
                  <a:schemeClr val="tx1"/>
                </a:solidFill>
                <a:latin typeface="Calibri"/>
                <a:ea typeface="Calibri"/>
                <a:cs typeface="Calibri"/>
              </a:rPr>
              <a:t>Entry Gate</a:t>
            </a:r>
          </a:p>
        </p:txBody>
      </p:sp>
      <p:sp>
        <p:nvSpPr>
          <p:cNvPr id="9" name="Rectangle 8">
            <a:extLst>
              <a:ext uri="{FF2B5EF4-FFF2-40B4-BE49-F238E27FC236}">
                <a16:creationId xmlns:a16="http://schemas.microsoft.com/office/drawing/2014/main" id="{5C7A457A-441C-9009-4304-A08130823695}"/>
              </a:ext>
            </a:extLst>
          </p:cNvPr>
          <p:cNvSpPr/>
          <p:nvPr/>
        </p:nvSpPr>
        <p:spPr>
          <a:xfrm>
            <a:off x="5123377" y="2023954"/>
            <a:ext cx="1311787" cy="637674"/>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400">
                <a:solidFill>
                  <a:schemeClr val="tx1"/>
                </a:solidFill>
                <a:latin typeface="Calibri"/>
                <a:ea typeface="Calibri"/>
                <a:cs typeface="Calibri"/>
              </a:rPr>
              <a:t>Kernel</a:t>
            </a:r>
          </a:p>
        </p:txBody>
      </p:sp>
      <p:sp>
        <p:nvSpPr>
          <p:cNvPr id="13" name="Rectangle 12">
            <a:extLst>
              <a:ext uri="{FF2B5EF4-FFF2-40B4-BE49-F238E27FC236}">
                <a16:creationId xmlns:a16="http://schemas.microsoft.com/office/drawing/2014/main" id="{0F5C9B4B-7446-E142-583F-FBAFDDFC8869}"/>
              </a:ext>
            </a:extLst>
          </p:cNvPr>
          <p:cNvSpPr/>
          <p:nvPr/>
        </p:nvSpPr>
        <p:spPr>
          <a:xfrm>
            <a:off x="6432029" y="2023954"/>
            <a:ext cx="1311787" cy="637674"/>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400">
                <a:solidFill>
                  <a:srgbClr val="000000"/>
                </a:solidFill>
                <a:latin typeface="Calibri"/>
                <a:ea typeface="Calibri"/>
                <a:cs typeface="Calibri"/>
              </a:rPr>
              <a:t>Exit Gate</a:t>
            </a:r>
          </a:p>
        </p:txBody>
      </p:sp>
      <p:sp>
        <p:nvSpPr>
          <p:cNvPr id="14" name="Rectangle 13">
            <a:extLst>
              <a:ext uri="{FF2B5EF4-FFF2-40B4-BE49-F238E27FC236}">
                <a16:creationId xmlns:a16="http://schemas.microsoft.com/office/drawing/2014/main" id="{E67D5036-BCAF-6C14-7A13-89F7DD204B6A}"/>
              </a:ext>
            </a:extLst>
          </p:cNvPr>
          <p:cNvSpPr/>
          <p:nvPr/>
        </p:nvSpPr>
        <p:spPr>
          <a:xfrm>
            <a:off x="8734594" y="2023954"/>
            <a:ext cx="1311787" cy="637674"/>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400">
                <a:solidFill>
                  <a:srgbClr val="000000"/>
                </a:solidFill>
                <a:latin typeface="Calibri"/>
                <a:ea typeface="Calibri"/>
                <a:cs typeface="Calibri"/>
              </a:rPr>
              <a:t>App</a:t>
            </a:r>
          </a:p>
        </p:txBody>
      </p:sp>
      <p:sp>
        <p:nvSpPr>
          <p:cNvPr id="15" name="TextBox 14">
            <a:extLst>
              <a:ext uri="{FF2B5EF4-FFF2-40B4-BE49-F238E27FC236}">
                <a16:creationId xmlns:a16="http://schemas.microsoft.com/office/drawing/2014/main" id="{D010EB09-31C0-7E8B-DD31-4FB27167BE24}"/>
              </a:ext>
            </a:extLst>
          </p:cNvPr>
          <p:cNvSpPr txBox="1"/>
          <p:nvPr/>
        </p:nvSpPr>
        <p:spPr>
          <a:xfrm>
            <a:off x="3807716" y="1563535"/>
            <a:ext cx="394051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b="1" err="1">
                <a:latin typeface="Calibri"/>
                <a:ea typeface="Calibri"/>
                <a:cs typeface="Calibri"/>
              </a:rPr>
              <a:t>SulfurOS</a:t>
            </a:r>
            <a:endParaRPr lang="en-US" sz="2400" b="1">
              <a:latin typeface="Calibri"/>
              <a:ea typeface="Calibri"/>
              <a:cs typeface="Calibri"/>
            </a:endParaRPr>
          </a:p>
        </p:txBody>
      </p:sp>
      <p:sp>
        <p:nvSpPr>
          <p:cNvPr id="16" name="Arrow: Right 15">
            <a:extLst>
              <a:ext uri="{FF2B5EF4-FFF2-40B4-BE49-F238E27FC236}">
                <a16:creationId xmlns:a16="http://schemas.microsoft.com/office/drawing/2014/main" id="{1D794E6E-AE8B-FC04-9E72-E87880B0F42B}"/>
              </a:ext>
            </a:extLst>
          </p:cNvPr>
          <p:cNvSpPr/>
          <p:nvPr/>
        </p:nvSpPr>
        <p:spPr>
          <a:xfrm>
            <a:off x="2987959" y="2204531"/>
            <a:ext cx="674112" cy="273288"/>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Arrow: Right 16">
            <a:extLst>
              <a:ext uri="{FF2B5EF4-FFF2-40B4-BE49-F238E27FC236}">
                <a16:creationId xmlns:a16="http://schemas.microsoft.com/office/drawing/2014/main" id="{49D0BE2B-4B7E-E4AD-B9C2-B7759D353E3D}"/>
              </a:ext>
            </a:extLst>
          </p:cNvPr>
          <p:cNvSpPr/>
          <p:nvPr/>
        </p:nvSpPr>
        <p:spPr>
          <a:xfrm>
            <a:off x="7940959" y="2204531"/>
            <a:ext cx="674112" cy="273288"/>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68871F95-A20B-A423-0FF6-6FE0365E9675}"/>
              </a:ext>
            </a:extLst>
          </p:cNvPr>
          <p:cNvSpPr txBox="1"/>
          <p:nvPr/>
        </p:nvSpPr>
        <p:spPr>
          <a:xfrm>
            <a:off x="839729" y="2906799"/>
            <a:ext cx="1032178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GB" sz="2400">
                <a:latin typeface="Calibri"/>
                <a:ea typeface="Calibri"/>
                <a:cs typeface="Segoe UI"/>
              </a:rPr>
              <a:t>Gates save/restore register state in S-Vault.</a:t>
            </a:r>
            <a:endParaRPr lang="en-US" sz="2400">
              <a:latin typeface="Calibri"/>
              <a:ea typeface="Calibri"/>
              <a:cs typeface="Calibri"/>
            </a:endParaRPr>
          </a:p>
          <a:p>
            <a:pPr marL="285750" indent="-285750">
              <a:buFont typeface="Arial"/>
              <a:buChar char="•"/>
            </a:pPr>
            <a:r>
              <a:rPr lang="en-GB" sz="2400">
                <a:latin typeface="Calibri"/>
                <a:ea typeface="Calibri"/>
                <a:cs typeface="Segoe UI"/>
              </a:rPr>
              <a:t>Implemented at </a:t>
            </a:r>
            <a:r>
              <a:rPr lang="en-GB" sz="2400" err="1">
                <a:latin typeface="Calibri"/>
                <a:ea typeface="Calibri"/>
                <a:cs typeface="Segoe UI"/>
              </a:rPr>
              <a:t>syscall</a:t>
            </a:r>
            <a:r>
              <a:rPr lang="en-GB" sz="2400">
                <a:latin typeface="Calibri"/>
                <a:ea typeface="Calibri"/>
                <a:cs typeface="Segoe UI"/>
              </a:rPr>
              <a:t> entry/exit, interrupts, context switches.</a:t>
            </a:r>
            <a:endParaRPr lang="en-GB" sz="2400">
              <a:latin typeface="Calibri"/>
              <a:ea typeface="Calibri"/>
              <a:cs typeface="Calibri"/>
            </a:endParaRPr>
          </a:p>
          <a:p>
            <a:pPr marL="285750" indent="-285750">
              <a:buFont typeface="Arial"/>
              <a:buChar char="•"/>
            </a:pPr>
            <a:r>
              <a:rPr lang="en-GB" sz="2400">
                <a:latin typeface="Calibri"/>
                <a:ea typeface="Calibri"/>
                <a:cs typeface="Segoe UI"/>
              </a:rPr>
              <a:t>PACBTI ensures gates execute securely.</a:t>
            </a:r>
            <a:endParaRPr lang="en-GB" sz="2400">
              <a:latin typeface="Calibri"/>
              <a:ea typeface="Calibri"/>
              <a:cs typeface="Calibri"/>
            </a:endParaRPr>
          </a:p>
        </p:txBody>
      </p:sp>
    </p:spTree>
    <p:extLst>
      <p:ext uri="{BB962C8B-B14F-4D97-AF65-F5344CB8AC3E}">
        <p14:creationId xmlns:p14="http://schemas.microsoft.com/office/powerpoint/2010/main" val="18669089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C1B25-B0CC-A160-D2B2-60293D28DA92}"/>
              </a:ext>
            </a:extLst>
          </p:cNvPr>
          <p:cNvSpPr>
            <a:spLocks noGrp="1"/>
          </p:cNvSpPr>
          <p:nvPr>
            <p:ph type="title"/>
          </p:nvPr>
        </p:nvSpPr>
        <p:spPr/>
        <p:txBody>
          <a:bodyPr/>
          <a:lstStyle/>
          <a:p>
            <a:r>
              <a:rPr lang="en-GB">
                <a:latin typeface="Calibri"/>
                <a:ea typeface="Calibri"/>
                <a:cs typeface="Calibri"/>
              </a:rPr>
              <a:t>Experimental Setup</a:t>
            </a:r>
          </a:p>
        </p:txBody>
      </p:sp>
      <p:sp>
        <p:nvSpPr>
          <p:cNvPr id="3" name="Content Placeholder 2">
            <a:extLst>
              <a:ext uri="{FF2B5EF4-FFF2-40B4-BE49-F238E27FC236}">
                <a16:creationId xmlns:a16="http://schemas.microsoft.com/office/drawing/2014/main" id="{9A58ECB0-822A-BA91-A868-9D49161257C5}"/>
              </a:ext>
            </a:extLst>
          </p:cNvPr>
          <p:cNvSpPr>
            <a:spLocks noGrp="1"/>
          </p:cNvSpPr>
          <p:nvPr>
            <p:ph idx="1"/>
          </p:nvPr>
        </p:nvSpPr>
        <p:spPr/>
        <p:txBody>
          <a:bodyPr vert="horz" lIns="91440" tIns="45720" rIns="91440" bIns="45720" rtlCol="0" anchor="t">
            <a:normAutofit/>
          </a:bodyPr>
          <a:lstStyle/>
          <a:p>
            <a:r>
              <a:rPr lang="en-GB" dirty="0">
                <a:latin typeface="Calibri"/>
                <a:ea typeface="Calibri"/>
                <a:cs typeface="Calibri"/>
              </a:rPr>
              <a:t>AArch64 </a:t>
            </a:r>
            <a:r>
              <a:rPr lang="en-GB" dirty="0" err="1">
                <a:latin typeface="Calibri"/>
                <a:ea typeface="Calibri"/>
                <a:cs typeface="Calibri"/>
              </a:rPr>
              <a:t>Trustzone</a:t>
            </a:r>
            <a:r>
              <a:rPr lang="en-GB" dirty="0">
                <a:latin typeface="Calibri"/>
                <a:ea typeface="Calibri"/>
                <a:cs typeface="Calibri"/>
              </a:rPr>
              <a:t>-based Prover Platform with PAN, PACBTI</a:t>
            </a:r>
            <a:endParaRPr lang="en-US" dirty="0">
              <a:latin typeface="Calibri"/>
              <a:ea typeface="Calibri"/>
              <a:cs typeface="Calibri"/>
            </a:endParaRPr>
          </a:p>
          <a:p>
            <a:r>
              <a:rPr lang="en-GB" dirty="0" err="1">
                <a:latin typeface="Calibri"/>
                <a:ea typeface="Calibri"/>
                <a:cs typeface="Calibri"/>
              </a:rPr>
              <a:t>SulfurOS</a:t>
            </a:r>
            <a:r>
              <a:rPr lang="en-GB" dirty="0">
                <a:latin typeface="Calibri"/>
                <a:ea typeface="Calibri"/>
                <a:cs typeface="Calibri"/>
              </a:rPr>
              <a:t>: Modified Linux REE OS</a:t>
            </a:r>
          </a:p>
          <a:p>
            <a:r>
              <a:rPr lang="en-GB" dirty="0">
                <a:latin typeface="Calibri"/>
                <a:ea typeface="Calibri"/>
                <a:cs typeface="Calibri"/>
              </a:rPr>
              <a:t>OPTEE + </a:t>
            </a:r>
            <a:r>
              <a:rPr lang="en-GB" dirty="0" err="1">
                <a:latin typeface="Calibri"/>
                <a:ea typeface="Calibri"/>
                <a:cs typeface="Calibri"/>
              </a:rPr>
              <a:t>Sulfur</a:t>
            </a:r>
            <a:r>
              <a:rPr lang="en-GB" dirty="0">
                <a:latin typeface="Calibri"/>
                <a:ea typeface="Calibri"/>
                <a:cs typeface="Calibri"/>
              </a:rPr>
              <a:t> Monitor for TEE services.</a:t>
            </a:r>
          </a:p>
          <a:p>
            <a:r>
              <a:rPr lang="en-GB" dirty="0">
                <a:latin typeface="Calibri"/>
                <a:ea typeface="Calibri"/>
                <a:cs typeface="Calibri"/>
              </a:rPr>
              <a:t>Prototype built on </a:t>
            </a:r>
            <a:r>
              <a:rPr lang="en-GB" i="1" dirty="0">
                <a:latin typeface="Calibri"/>
                <a:ea typeface="Calibri"/>
                <a:cs typeface="Calibri"/>
              </a:rPr>
              <a:t>Blast</a:t>
            </a:r>
            <a:r>
              <a:rPr lang="en-GB" dirty="0">
                <a:latin typeface="Calibri"/>
                <a:ea typeface="Calibri"/>
                <a:cs typeface="Calibri"/>
              </a:rPr>
              <a:t> CFA instrumentation.</a:t>
            </a:r>
          </a:p>
          <a:p>
            <a:endParaRPr lang="en-GB">
              <a:latin typeface="Calibri"/>
              <a:ea typeface="Calibri"/>
              <a:cs typeface="Calibri"/>
            </a:endParaRPr>
          </a:p>
          <a:p>
            <a:pPr marL="0" indent="0">
              <a:buNone/>
            </a:pPr>
            <a:endParaRPr lang="en-GB">
              <a:latin typeface="Calibri"/>
              <a:ea typeface="Calibri"/>
              <a:cs typeface="Calibri"/>
            </a:endParaRPr>
          </a:p>
          <a:p>
            <a:pPr marL="0" indent="0">
              <a:buNone/>
            </a:pPr>
            <a:endParaRPr lang="en-GB">
              <a:latin typeface="Calibri"/>
              <a:ea typeface="Calibri"/>
              <a:cs typeface="Calibri"/>
            </a:endParaRPr>
          </a:p>
          <a:p>
            <a:pPr marL="0" indent="0">
              <a:buNone/>
            </a:pPr>
            <a:endParaRPr lang="en-GB" sz="1200">
              <a:latin typeface="Calibri"/>
              <a:ea typeface="Calibri"/>
              <a:cs typeface="Calibri"/>
            </a:endParaRPr>
          </a:p>
          <a:p>
            <a:pPr marL="0" indent="0">
              <a:buNone/>
            </a:pPr>
            <a:endParaRPr lang="en-GB" sz="1200">
              <a:latin typeface="Calibri"/>
              <a:ea typeface="Calibri"/>
              <a:cs typeface="Calibri"/>
            </a:endParaRPr>
          </a:p>
          <a:p>
            <a:pPr marL="0" indent="0">
              <a:buNone/>
            </a:pPr>
            <a:endParaRPr lang="en-GB" sz="1200">
              <a:latin typeface="Calibri"/>
              <a:ea typeface="Calibri"/>
              <a:cs typeface="Calibri"/>
            </a:endParaRPr>
          </a:p>
          <a:p>
            <a:pPr marL="0" indent="0">
              <a:buNone/>
            </a:pPr>
            <a:endParaRPr lang="en-GB" sz="1200" dirty="0">
              <a:latin typeface="Calibri"/>
              <a:ea typeface="Calibri"/>
              <a:cs typeface="Calibri"/>
            </a:endParaRPr>
          </a:p>
        </p:txBody>
      </p:sp>
      <p:sp>
        <p:nvSpPr>
          <p:cNvPr id="4" name="Footer Placeholder 3">
            <a:extLst>
              <a:ext uri="{FF2B5EF4-FFF2-40B4-BE49-F238E27FC236}">
                <a16:creationId xmlns:a16="http://schemas.microsoft.com/office/drawing/2014/main" id="{CD34478A-E983-0675-2BBE-8211A8642FF4}"/>
              </a:ext>
            </a:extLst>
          </p:cNvPr>
          <p:cNvSpPr>
            <a:spLocks noGrp="1"/>
          </p:cNvSpPr>
          <p:nvPr>
            <p:ph type="ftr" sz="quarter" idx="11"/>
          </p:nvPr>
        </p:nvSpPr>
        <p:spPr/>
        <p:txBody>
          <a:bodyPr/>
          <a:lstStyle/>
          <a:p>
            <a:r>
              <a:rPr lang="en-GB"/>
              <a:t>Control-Flow Attestation</a:t>
            </a:r>
          </a:p>
        </p:txBody>
      </p:sp>
      <p:sp>
        <p:nvSpPr>
          <p:cNvPr id="5" name="Slide Number Placeholder 4">
            <a:extLst>
              <a:ext uri="{FF2B5EF4-FFF2-40B4-BE49-F238E27FC236}">
                <a16:creationId xmlns:a16="http://schemas.microsoft.com/office/drawing/2014/main" id="{1FE9CF16-ACB5-2022-B52D-2DD1875437E1}"/>
              </a:ext>
            </a:extLst>
          </p:cNvPr>
          <p:cNvSpPr>
            <a:spLocks noGrp="1"/>
          </p:cNvSpPr>
          <p:nvPr>
            <p:ph type="sldNum" sz="quarter" idx="12"/>
          </p:nvPr>
        </p:nvSpPr>
        <p:spPr/>
        <p:txBody>
          <a:bodyPr/>
          <a:lstStyle/>
          <a:p>
            <a:fld id="{330EA680-D336-4FF7-8B7A-9848BB0A1C32}" type="slidenum">
              <a:rPr lang="en-GB" smtClean="0"/>
              <a:t>45</a:t>
            </a:fld>
            <a:endParaRPr lang="en-GB"/>
          </a:p>
        </p:txBody>
      </p:sp>
    </p:spTree>
    <p:extLst>
      <p:ext uri="{BB962C8B-B14F-4D97-AF65-F5344CB8AC3E}">
        <p14:creationId xmlns:p14="http://schemas.microsoft.com/office/powerpoint/2010/main" val="18095992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4CF03C-6FB9-0FE5-F2C4-74EB124332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226BD6-7CBB-A2C1-4300-6EF90D0659F5}"/>
              </a:ext>
            </a:extLst>
          </p:cNvPr>
          <p:cNvSpPr>
            <a:spLocks noGrp="1"/>
          </p:cNvSpPr>
          <p:nvPr>
            <p:ph type="title"/>
          </p:nvPr>
        </p:nvSpPr>
        <p:spPr/>
        <p:txBody>
          <a:bodyPr/>
          <a:lstStyle/>
          <a:p>
            <a:r>
              <a:rPr lang="en-GB">
                <a:latin typeface="Calibri"/>
                <a:ea typeface="Calibri"/>
                <a:cs typeface="Calibri"/>
              </a:rPr>
              <a:t>Evaluation: Embedded Benchmarks</a:t>
            </a:r>
          </a:p>
        </p:txBody>
      </p:sp>
      <p:sp>
        <p:nvSpPr>
          <p:cNvPr id="4" name="Footer Placeholder 3">
            <a:extLst>
              <a:ext uri="{FF2B5EF4-FFF2-40B4-BE49-F238E27FC236}">
                <a16:creationId xmlns:a16="http://schemas.microsoft.com/office/drawing/2014/main" id="{3F437ACC-0388-8B19-AE90-4EEED22C8AA4}"/>
              </a:ext>
            </a:extLst>
          </p:cNvPr>
          <p:cNvSpPr>
            <a:spLocks noGrp="1"/>
          </p:cNvSpPr>
          <p:nvPr>
            <p:ph type="ftr" sz="quarter" idx="11"/>
          </p:nvPr>
        </p:nvSpPr>
        <p:spPr/>
        <p:txBody>
          <a:bodyPr/>
          <a:lstStyle/>
          <a:p>
            <a:r>
              <a:rPr lang="en-GB"/>
              <a:t>Control-Flow Attestation</a:t>
            </a:r>
          </a:p>
        </p:txBody>
      </p:sp>
      <p:sp>
        <p:nvSpPr>
          <p:cNvPr id="5" name="Slide Number Placeholder 4">
            <a:extLst>
              <a:ext uri="{FF2B5EF4-FFF2-40B4-BE49-F238E27FC236}">
                <a16:creationId xmlns:a16="http://schemas.microsoft.com/office/drawing/2014/main" id="{AB91A6EC-8326-A62F-A4B1-A8B36A62E286}"/>
              </a:ext>
            </a:extLst>
          </p:cNvPr>
          <p:cNvSpPr>
            <a:spLocks noGrp="1"/>
          </p:cNvSpPr>
          <p:nvPr>
            <p:ph type="sldNum" sz="quarter" idx="12"/>
          </p:nvPr>
        </p:nvSpPr>
        <p:spPr/>
        <p:txBody>
          <a:bodyPr/>
          <a:lstStyle/>
          <a:p>
            <a:fld id="{330EA680-D336-4FF7-8B7A-9848BB0A1C32}" type="slidenum">
              <a:rPr lang="en-GB" smtClean="0"/>
              <a:t>46</a:t>
            </a:fld>
            <a:endParaRPr lang="en-GB"/>
          </a:p>
        </p:txBody>
      </p:sp>
      <p:pic>
        <p:nvPicPr>
          <p:cNvPr id="9" name="Picture 8" descr="image">
            <a:extLst>
              <a:ext uri="{FF2B5EF4-FFF2-40B4-BE49-F238E27FC236}">
                <a16:creationId xmlns:a16="http://schemas.microsoft.com/office/drawing/2014/main" id="{7844DBB2-8666-9DD1-F89C-FC6C8B647D68}"/>
              </a:ext>
            </a:extLst>
          </p:cNvPr>
          <p:cNvPicPr>
            <a:picLocks noChangeAspect="1"/>
          </p:cNvPicPr>
          <p:nvPr/>
        </p:nvPicPr>
        <p:blipFill>
          <a:blip r:embed="rId3"/>
          <a:stretch>
            <a:fillRect/>
          </a:stretch>
        </p:blipFill>
        <p:spPr>
          <a:xfrm>
            <a:off x="841099" y="1343534"/>
            <a:ext cx="8820150" cy="5010150"/>
          </a:xfrm>
          <a:prstGeom prst="rect">
            <a:avLst/>
          </a:prstGeom>
        </p:spPr>
      </p:pic>
      <p:sp>
        <p:nvSpPr>
          <p:cNvPr id="3" name="TextBox 2">
            <a:extLst>
              <a:ext uri="{FF2B5EF4-FFF2-40B4-BE49-F238E27FC236}">
                <a16:creationId xmlns:a16="http://schemas.microsoft.com/office/drawing/2014/main" id="{B21B8E8E-83EF-3DC8-A90F-904857D04525}"/>
              </a:ext>
            </a:extLst>
          </p:cNvPr>
          <p:cNvSpPr txBox="1"/>
          <p:nvPr/>
        </p:nvSpPr>
        <p:spPr>
          <a:xfrm>
            <a:off x="9820183" y="2386723"/>
            <a:ext cx="1985899"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latin typeface="Calibri"/>
                <a:ea typeface="Calibri"/>
                <a:cs typeface="Segoe UI"/>
              </a:rPr>
              <a:t> </a:t>
            </a:r>
            <a:r>
              <a:rPr lang="en-GB" sz="2400" err="1">
                <a:latin typeface="Calibri"/>
                <a:ea typeface="Calibri"/>
                <a:cs typeface="Segoe UI"/>
              </a:rPr>
              <a:t>Avg</a:t>
            </a:r>
            <a:r>
              <a:rPr lang="en-GB" sz="2400" dirty="0">
                <a:latin typeface="Calibri"/>
                <a:ea typeface="Calibri"/>
                <a:cs typeface="Segoe UI"/>
              </a:rPr>
              <a:t> </a:t>
            </a:r>
            <a:r>
              <a:rPr lang="en-GB" sz="2400" b="1" dirty="0">
                <a:latin typeface="Calibri"/>
                <a:ea typeface="Calibri"/>
                <a:cs typeface="Segoe UI"/>
              </a:rPr>
              <a:t>+1.67%</a:t>
            </a:r>
            <a:r>
              <a:rPr lang="en-GB" sz="2400" dirty="0">
                <a:latin typeface="Calibri"/>
                <a:ea typeface="Calibri"/>
                <a:cs typeface="Segoe UI"/>
              </a:rPr>
              <a:t> for </a:t>
            </a:r>
            <a:r>
              <a:rPr lang="en-GB" sz="2400" err="1">
                <a:latin typeface="Calibri"/>
                <a:ea typeface="Calibri"/>
                <a:cs typeface="Segoe UI"/>
              </a:rPr>
              <a:t>Sulfur</a:t>
            </a:r>
            <a:r>
              <a:rPr lang="en-GB" sz="2400" dirty="0">
                <a:latin typeface="Calibri"/>
                <a:ea typeface="Calibri"/>
                <a:cs typeface="Segoe UI"/>
              </a:rPr>
              <a:t> alone</a:t>
            </a:r>
          </a:p>
          <a:p>
            <a:endParaRPr lang="en-GB" sz="2400">
              <a:latin typeface="Calibri"/>
              <a:ea typeface="Calibri"/>
              <a:cs typeface="Segoe UI"/>
            </a:endParaRPr>
          </a:p>
          <a:p>
            <a:r>
              <a:rPr lang="en-GB" sz="2400" dirty="0" err="1">
                <a:latin typeface="Calibri"/>
                <a:ea typeface="Calibri"/>
                <a:cs typeface="Segoe UI"/>
              </a:rPr>
              <a:t>Avg</a:t>
            </a:r>
            <a:r>
              <a:rPr lang="en-GB" sz="2400" dirty="0">
                <a:latin typeface="Calibri"/>
                <a:ea typeface="Calibri"/>
                <a:cs typeface="Segoe UI"/>
              </a:rPr>
              <a:t> </a:t>
            </a:r>
            <a:r>
              <a:rPr lang="en-GB" sz="2400" b="1" dirty="0">
                <a:latin typeface="Calibri"/>
                <a:ea typeface="Calibri"/>
                <a:cs typeface="Segoe UI"/>
              </a:rPr>
              <a:t>+1.94%</a:t>
            </a:r>
            <a:r>
              <a:rPr lang="en-GB" sz="2400" dirty="0">
                <a:latin typeface="Calibri"/>
                <a:ea typeface="Calibri"/>
                <a:cs typeface="Segoe UI"/>
              </a:rPr>
              <a:t> on top of Blast with </a:t>
            </a:r>
            <a:r>
              <a:rPr lang="en-GB" sz="2400" dirty="0" err="1">
                <a:latin typeface="Calibri"/>
                <a:ea typeface="Calibri"/>
                <a:cs typeface="Segoe UI"/>
              </a:rPr>
              <a:t>Sulfur</a:t>
            </a:r>
            <a:endParaRPr lang="en-GB" sz="2400" dirty="0">
              <a:latin typeface="Calibri"/>
              <a:ea typeface="Calibri"/>
              <a:cs typeface="Calibri"/>
            </a:endParaRPr>
          </a:p>
          <a:p>
            <a:endParaRPr lang="en-GB" sz="2400">
              <a:latin typeface="Calibri"/>
              <a:ea typeface="Calibri"/>
              <a:cs typeface="Calibri"/>
            </a:endParaRPr>
          </a:p>
        </p:txBody>
      </p:sp>
    </p:spTree>
    <p:extLst>
      <p:ext uri="{BB962C8B-B14F-4D97-AF65-F5344CB8AC3E}">
        <p14:creationId xmlns:p14="http://schemas.microsoft.com/office/powerpoint/2010/main" val="26928525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DDEBD3-7FBA-3F22-3A05-8E89CE5D70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B8F98F-BD5C-0B02-2EAC-6AC143963A1D}"/>
              </a:ext>
            </a:extLst>
          </p:cNvPr>
          <p:cNvSpPr>
            <a:spLocks noGrp="1"/>
          </p:cNvSpPr>
          <p:nvPr>
            <p:ph type="title"/>
          </p:nvPr>
        </p:nvSpPr>
        <p:spPr/>
        <p:txBody>
          <a:bodyPr/>
          <a:lstStyle/>
          <a:p>
            <a:r>
              <a:rPr lang="en-GB">
                <a:latin typeface="Calibri"/>
                <a:ea typeface="Calibri"/>
                <a:cs typeface="Calibri"/>
              </a:rPr>
              <a:t>Evaluation: Embedded Applications</a:t>
            </a:r>
          </a:p>
        </p:txBody>
      </p:sp>
      <p:sp>
        <p:nvSpPr>
          <p:cNvPr id="4" name="Footer Placeholder 3">
            <a:extLst>
              <a:ext uri="{FF2B5EF4-FFF2-40B4-BE49-F238E27FC236}">
                <a16:creationId xmlns:a16="http://schemas.microsoft.com/office/drawing/2014/main" id="{D2488F72-99AE-1417-C111-86E07388DDE5}"/>
              </a:ext>
            </a:extLst>
          </p:cNvPr>
          <p:cNvSpPr>
            <a:spLocks noGrp="1"/>
          </p:cNvSpPr>
          <p:nvPr>
            <p:ph type="ftr" sz="quarter" idx="11"/>
          </p:nvPr>
        </p:nvSpPr>
        <p:spPr/>
        <p:txBody>
          <a:bodyPr/>
          <a:lstStyle/>
          <a:p>
            <a:r>
              <a:rPr lang="en-GB"/>
              <a:t>Control-Flow Attestation</a:t>
            </a:r>
          </a:p>
        </p:txBody>
      </p:sp>
      <p:sp>
        <p:nvSpPr>
          <p:cNvPr id="5" name="Slide Number Placeholder 4">
            <a:extLst>
              <a:ext uri="{FF2B5EF4-FFF2-40B4-BE49-F238E27FC236}">
                <a16:creationId xmlns:a16="http://schemas.microsoft.com/office/drawing/2014/main" id="{A1F3E87D-0FB4-E8D4-CC32-C76754DCB714}"/>
              </a:ext>
            </a:extLst>
          </p:cNvPr>
          <p:cNvSpPr>
            <a:spLocks noGrp="1"/>
          </p:cNvSpPr>
          <p:nvPr>
            <p:ph type="sldNum" sz="quarter" idx="12"/>
          </p:nvPr>
        </p:nvSpPr>
        <p:spPr/>
        <p:txBody>
          <a:bodyPr/>
          <a:lstStyle/>
          <a:p>
            <a:fld id="{330EA680-D336-4FF7-8B7A-9848BB0A1C32}" type="slidenum">
              <a:rPr lang="en-GB" smtClean="0"/>
              <a:t>47</a:t>
            </a:fld>
            <a:endParaRPr lang="en-GB"/>
          </a:p>
        </p:txBody>
      </p:sp>
      <p:pic>
        <p:nvPicPr>
          <p:cNvPr id="7" name="Picture 6" descr="image">
            <a:extLst>
              <a:ext uri="{FF2B5EF4-FFF2-40B4-BE49-F238E27FC236}">
                <a16:creationId xmlns:a16="http://schemas.microsoft.com/office/drawing/2014/main" id="{26E298F6-46DE-03DF-8325-25F4FF6A63BF}"/>
              </a:ext>
            </a:extLst>
          </p:cNvPr>
          <p:cNvPicPr>
            <a:picLocks noChangeAspect="1"/>
          </p:cNvPicPr>
          <p:nvPr/>
        </p:nvPicPr>
        <p:blipFill>
          <a:blip r:embed="rId3"/>
          <a:stretch>
            <a:fillRect/>
          </a:stretch>
        </p:blipFill>
        <p:spPr>
          <a:xfrm>
            <a:off x="1018068" y="1436416"/>
            <a:ext cx="7135691" cy="4788145"/>
          </a:xfrm>
          <a:prstGeom prst="rect">
            <a:avLst/>
          </a:prstGeom>
        </p:spPr>
      </p:pic>
      <p:sp>
        <p:nvSpPr>
          <p:cNvPr id="3" name="TextBox 2">
            <a:extLst>
              <a:ext uri="{FF2B5EF4-FFF2-40B4-BE49-F238E27FC236}">
                <a16:creationId xmlns:a16="http://schemas.microsoft.com/office/drawing/2014/main" id="{CBC01605-8FCD-AAA3-DE22-922CE934B7CA}"/>
              </a:ext>
            </a:extLst>
          </p:cNvPr>
          <p:cNvSpPr txBox="1"/>
          <p:nvPr/>
        </p:nvSpPr>
        <p:spPr>
          <a:xfrm>
            <a:off x="8416418" y="3041607"/>
            <a:ext cx="3134882"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latin typeface="Calibri"/>
                <a:ea typeface="Calibri"/>
                <a:cs typeface="Segoe UI"/>
              </a:rPr>
              <a:t>Near‑zero to moderate added cost; worst case stays &lt;10% on top of Blast.</a:t>
            </a:r>
          </a:p>
          <a:p>
            <a:pPr algn="l"/>
            <a:endParaRPr lang="en-GB" sz="2400">
              <a:latin typeface="Calibri"/>
              <a:ea typeface="Calibri"/>
              <a:cs typeface="Calibri"/>
            </a:endParaRPr>
          </a:p>
        </p:txBody>
      </p:sp>
    </p:spTree>
    <p:extLst>
      <p:ext uri="{BB962C8B-B14F-4D97-AF65-F5344CB8AC3E}">
        <p14:creationId xmlns:p14="http://schemas.microsoft.com/office/powerpoint/2010/main" val="2575284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29E15-F0B0-33A2-32C3-1C3F7283363D}"/>
              </a:ext>
            </a:extLst>
          </p:cNvPr>
          <p:cNvSpPr>
            <a:spLocks noGrp="1"/>
          </p:cNvSpPr>
          <p:nvPr>
            <p:ph type="title"/>
          </p:nvPr>
        </p:nvSpPr>
        <p:spPr/>
        <p:txBody>
          <a:bodyPr/>
          <a:lstStyle/>
          <a:p>
            <a:r>
              <a:rPr lang="en-GB">
                <a:latin typeface="Calibri"/>
                <a:ea typeface="Calibri"/>
                <a:cs typeface="Calibri"/>
              </a:rPr>
              <a:t>Summary</a:t>
            </a:r>
          </a:p>
        </p:txBody>
      </p:sp>
      <p:sp>
        <p:nvSpPr>
          <p:cNvPr id="3" name="Content Placeholder 2">
            <a:extLst>
              <a:ext uri="{FF2B5EF4-FFF2-40B4-BE49-F238E27FC236}">
                <a16:creationId xmlns:a16="http://schemas.microsoft.com/office/drawing/2014/main" id="{19310570-C8AA-934A-ECEF-47BF564514EF}"/>
              </a:ext>
            </a:extLst>
          </p:cNvPr>
          <p:cNvSpPr>
            <a:spLocks noGrp="1"/>
          </p:cNvSpPr>
          <p:nvPr>
            <p:ph idx="1"/>
          </p:nvPr>
        </p:nvSpPr>
        <p:spPr/>
        <p:txBody>
          <a:bodyPr vert="horz" lIns="91440" tIns="45720" rIns="91440" bIns="45720" rtlCol="0" anchor="t">
            <a:normAutofit/>
          </a:bodyPr>
          <a:lstStyle/>
          <a:p>
            <a:r>
              <a:rPr lang="en-GB">
                <a:latin typeface="Calibri"/>
                <a:ea typeface="Calibri"/>
                <a:cs typeface="Calibri"/>
              </a:rPr>
              <a:t>Robust CFA in non-bare-metal settings.</a:t>
            </a:r>
          </a:p>
          <a:p>
            <a:endParaRPr lang="en-GB">
              <a:latin typeface="Calibri"/>
              <a:ea typeface="Calibri"/>
              <a:cs typeface="Calibri"/>
            </a:endParaRPr>
          </a:p>
          <a:p>
            <a:r>
              <a:rPr lang="en-GB">
                <a:latin typeface="Calibri"/>
                <a:ea typeface="Calibri"/>
                <a:cs typeface="Calibri"/>
              </a:rPr>
              <a:t>Protects CFA artifacts and execution state of the system/OS.</a:t>
            </a:r>
          </a:p>
          <a:p>
            <a:endParaRPr lang="en-GB">
              <a:latin typeface="Calibri"/>
              <a:ea typeface="Calibri"/>
              <a:cs typeface="Calibri"/>
            </a:endParaRPr>
          </a:p>
          <a:p>
            <a:r>
              <a:rPr lang="en-GB">
                <a:latin typeface="Calibri"/>
                <a:ea typeface="Calibri"/>
                <a:cs typeface="Calibri"/>
              </a:rPr>
              <a:t>Lightweight via hardware features (PAN/PACBTI).</a:t>
            </a:r>
          </a:p>
        </p:txBody>
      </p:sp>
      <p:sp>
        <p:nvSpPr>
          <p:cNvPr id="4" name="Footer Placeholder 3">
            <a:extLst>
              <a:ext uri="{FF2B5EF4-FFF2-40B4-BE49-F238E27FC236}">
                <a16:creationId xmlns:a16="http://schemas.microsoft.com/office/drawing/2014/main" id="{6E7B1C1C-7644-48BF-E8B8-85E7BE98BEAC}"/>
              </a:ext>
            </a:extLst>
          </p:cNvPr>
          <p:cNvSpPr>
            <a:spLocks noGrp="1"/>
          </p:cNvSpPr>
          <p:nvPr>
            <p:ph type="ftr" sz="quarter" idx="11"/>
          </p:nvPr>
        </p:nvSpPr>
        <p:spPr/>
        <p:txBody>
          <a:bodyPr/>
          <a:lstStyle/>
          <a:p>
            <a:r>
              <a:rPr lang="en-GB"/>
              <a:t>Control-Flow Attestation</a:t>
            </a:r>
          </a:p>
        </p:txBody>
      </p:sp>
      <p:sp>
        <p:nvSpPr>
          <p:cNvPr id="5" name="Slide Number Placeholder 4">
            <a:extLst>
              <a:ext uri="{FF2B5EF4-FFF2-40B4-BE49-F238E27FC236}">
                <a16:creationId xmlns:a16="http://schemas.microsoft.com/office/drawing/2014/main" id="{97C0FA36-8A50-1422-7A91-FAC723A855BD}"/>
              </a:ext>
            </a:extLst>
          </p:cNvPr>
          <p:cNvSpPr>
            <a:spLocks noGrp="1"/>
          </p:cNvSpPr>
          <p:nvPr>
            <p:ph type="sldNum" sz="quarter" idx="12"/>
          </p:nvPr>
        </p:nvSpPr>
        <p:spPr/>
        <p:txBody>
          <a:bodyPr/>
          <a:lstStyle/>
          <a:p>
            <a:fld id="{330EA680-D336-4FF7-8B7A-9848BB0A1C32}" type="slidenum">
              <a:rPr lang="en-GB" smtClean="0"/>
              <a:t>48</a:t>
            </a:fld>
            <a:endParaRPr lang="en-GB"/>
          </a:p>
        </p:txBody>
      </p:sp>
      <p:sp>
        <p:nvSpPr>
          <p:cNvPr id="6" name="TextBox 5">
            <a:extLst>
              <a:ext uri="{FF2B5EF4-FFF2-40B4-BE49-F238E27FC236}">
                <a16:creationId xmlns:a16="http://schemas.microsoft.com/office/drawing/2014/main" id="{DD721DCA-3E98-5E07-CE70-9BDB5CB7BE2F}"/>
              </a:ext>
            </a:extLst>
          </p:cNvPr>
          <p:cNvSpPr txBox="1"/>
          <p:nvPr/>
        </p:nvSpPr>
        <p:spPr>
          <a:xfrm>
            <a:off x="836407" y="4862889"/>
            <a:ext cx="10507701" cy="954107"/>
          </a:xfrm>
          <a:prstGeom prst="rect">
            <a:avLst/>
          </a:prstGeom>
          <a:solidFill>
            <a:schemeClr val="tx2">
              <a:lumMod val="10000"/>
              <a:lumOff val="9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800" b="1">
                <a:latin typeface="Calibri"/>
                <a:ea typeface="Calibri"/>
                <a:cs typeface="Segoe UI"/>
              </a:rPr>
              <a:t>Conclusion: </a:t>
            </a:r>
            <a:r>
              <a:rPr lang="en-GB" sz="2800" b="1" err="1">
                <a:latin typeface="Calibri"/>
                <a:ea typeface="Calibri"/>
                <a:cs typeface="Segoe UI"/>
              </a:rPr>
              <a:t>Sulfur</a:t>
            </a:r>
            <a:r>
              <a:rPr lang="en-GB" sz="2800" b="1">
                <a:latin typeface="Calibri"/>
                <a:ea typeface="Calibri"/>
                <a:cs typeface="Segoe UI"/>
              </a:rPr>
              <a:t> delivers robust CFA in non‑bare‑metal settings with low overhead.</a:t>
            </a:r>
            <a:endParaRPr lang="en-US" sz="2800" b="1">
              <a:latin typeface="Calibri"/>
              <a:ea typeface="Calibri"/>
              <a:cs typeface="Calibri"/>
            </a:endParaRPr>
          </a:p>
        </p:txBody>
      </p:sp>
    </p:spTree>
    <p:extLst>
      <p:ext uri="{BB962C8B-B14F-4D97-AF65-F5344CB8AC3E}">
        <p14:creationId xmlns:p14="http://schemas.microsoft.com/office/powerpoint/2010/main" val="6793682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6E2AA-8848-CFF3-EBED-63523D616740}"/>
              </a:ext>
            </a:extLst>
          </p:cNvPr>
          <p:cNvSpPr>
            <a:spLocks noGrp="1"/>
          </p:cNvSpPr>
          <p:nvPr>
            <p:ph type="title"/>
          </p:nvPr>
        </p:nvSpPr>
        <p:spPr>
          <a:xfrm>
            <a:off x="838200" y="0"/>
            <a:ext cx="10515600" cy="1325563"/>
          </a:xfrm>
        </p:spPr>
        <p:txBody>
          <a:bodyPr/>
          <a:lstStyle/>
          <a:p>
            <a:pPr algn="ctr"/>
            <a:r>
              <a:rPr lang="en-US" dirty="0">
                <a:latin typeface="Calibri"/>
                <a:ea typeface="Calibri"/>
                <a:cs typeface="Calibri"/>
              </a:rPr>
              <a:t>Conclusion</a:t>
            </a:r>
          </a:p>
        </p:txBody>
      </p:sp>
      <p:sp>
        <p:nvSpPr>
          <p:cNvPr id="5" name="Slide Number Placeholder 4">
            <a:extLst>
              <a:ext uri="{FF2B5EF4-FFF2-40B4-BE49-F238E27FC236}">
                <a16:creationId xmlns:a16="http://schemas.microsoft.com/office/drawing/2014/main" id="{6283E1B0-9794-854E-D743-7013FCBC9510}"/>
              </a:ext>
            </a:extLst>
          </p:cNvPr>
          <p:cNvSpPr>
            <a:spLocks noGrp="1"/>
          </p:cNvSpPr>
          <p:nvPr>
            <p:ph type="sldNum" sz="quarter" idx="12"/>
          </p:nvPr>
        </p:nvSpPr>
        <p:spPr/>
        <p:txBody>
          <a:bodyPr/>
          <a:lstStyle/>
          <a:p>
            <a:fld id="{330EA680-D336-4FF7-8B7A-9848BB0A1C32}" type="slidenum">
              <a:rPr lang="en-US" smtClean="0">
                <a:latin typeface="Calibri"/>
                <a:ea typeface="Calibri"/>
                <a:cs typeface="Calibri"/>
              </a:rPr>
              <a:t>49</a:t>
            </a:fld>
            <a:endParaRPr lang="en-US">
              <a:latin typeface="Calibri"/>
              <a:ea typeface="Calibri"/>
              <a:cs typeface="Calibri"/>
            </a:endParaRPr>
          </a:p>
        </p:txBody>
      </p:sp>
      <p:sp>
        <p:nvSpPr>
          <p:cNvPr id="7" name="Content Placeholder 2">
            <a:extLst>
              <a:ext uri="{FF2B5EF4-FFF2-40B4-BE49-F238E27FC236}">
                <a16:creationId xmlns:a16="http://schemas.microsoft.com/office/drawing/2014/main" id="{A9E0A546-02E2-B2EC-99F6-C41797A6A06D}"/>
              </a:ext>
            </a:extLst>
          </p:cNvPr>
          <p:cNvSpPr>
            <a:spLocks noGrp="1"/>
          </p:cNvSpPr>
          <p:nvPr>
            <p:ph idx="1"/>
          </p:nvPr>
        </p:nvSpPr>
        <p:spPr>
          <a:xfrm>
            <a:off x="838200" y="1305622"/>
            <a:ext cx="10515600" cy="1870686"/>
          </a:xfrm>
          <a:noFill/>
          <a:ln>
            <a:solidFill>
              <a:schemeClr val="tx1"/>
            </a:solidFill>
          </a:ln>
        </p:spPr>
        <p:txBody>
          <a:bodyPr vert="horz" lIns="91440" tIns="45720" rIns="91440" bIns="45720" rtlCol="0" anchor="t">
            <a:noAutofit/>
          </a:bodyPr>
          <a:lstStyle/>
          <a:p>
            <a:pPr marL="0" indent="0" algn="ctr">
              <a:buNone/>
            </a:pPr>
            <a:r>
              <a:rPr lang="en-US" sz="3600">
                <a:latin typeface="Calibri"/>
                <a:ea typeface="Calibri"/>
                <a:cs typeface="Calibri"/>
              </a:rPr>
              <a:t>Scales CFA to whole programs and applies it to non-bare-metal setting by the novel use of hardware and software-based isolation techniques</a:t>
            </a:r>
          </a:p>
        </p:txBody>
      </p:sp>
      <p:graphicFrame>
        <p:nvGraphicFramePr>
          <p:cNvPr id="8" name="Table 7">
            <a:extLst>
              <a:ext uri="{FF2B5EF4-FFF2-40B4-BE49-F238E27FC236}">
                <a16:creationId xmlns:a16="http://schemas.microsoft.com/office/drawing/2014/main" id="{5F5C7243-DA8F-72A6-4B01-B35023B752CB}"/>
              </a:ext>
            </a:extLst>
          </p:cNvPr>
          <p:cNvGraphicFramePr>
            <a:graphicFrameLocks noGrp="1"/>
          </p:cNvGraphicFramePr>
          <p:nvPr>
            <p:extLst>
              <p:ext uri="{D42A27DB-BD31-4B8C-83A1-F6EECF244321}">
                <p14:modId xmlns:p14="http://schemas.microsoft.com/office/powerpoint/2010/main" val="1396956642"/>
              </p:ext>
            </p:extLst>
          </p:nvPr>
        </p:nvGraphicFramePr>
        <p:xfrm>
          <a:off x="1398885" y="3430969"/>
          <a:ext cx="9396250" cy="2640222"/>
        </p:xfrm>
        <a:graphic>
          <a:graphicData uri="http://schemas.openxmlformats.org/drawingml/2006/table">
            <a:tbl>
              <a:tblPr firstRow="1" bandRow="1">
                <a:tableStyleId>{5940675A-B579-460E-94D1-54222C63F5DA}</a:tableStyleId>
              </a:tblPr>
              <a:tblGrid>
                <a:gridCol w="4698125">
                  <a:extLst>
                    <a:ext uri="{9D8B030D-6E8A-4147-A177-3AD203B41FA5}">
                      <a16:colId xmlns:a16="http://schemas.microsoft.com/office/drawing/2014/main" val="162811463"/>
                    </a:ext>
                  </a:extLst>
                </a:gridCol>
                <a:gridCol w="4698125">
                  <a:extLst>
                    <a:ext uri="{9D8B030D-6E8A-4147-A177-3AD203B41FA5}">
                      <a16:colId xmlns:a16="http://schemas.microsoft.com/office/drawing/2014/main" val="3165647597"/>
                    </a:ext>
                  </a:extLst>
                </a:gridCol>
              </a:tblGrid>
              <a:tr h="492445">
                <a:tc>
                  <a:txBody>
                    <a:bodyPr/>
                    <a:lstStyle/>
                    <a:p>
                      <a:r>
                        <a:rPr lang="en-US" sz="2400" b="0" dirty="0">
                          <a:solidFill>
                            <a:schemeClr val="bg1"/>
                          </a:solidFill>
                          <a:latin typeface="Calibri"/>
                          <a:cs typeface="Arial"/>
                        </a:rPr>
                        <a:t>Metric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75000"/>
                        <a:lumOff val="25000"/>
                      </a:schemeClr>
                    </a:solidFill>
                  </a:tcPr>
                </a:tc>
                <a:tc>
                  <a:txBody>
                    <a:bodyPr/>
                    <a:lstStyle/>
                    <a:p>
                      <a:r>
                        <a:rPr lang="en-US" sz="2400" b="0" dirty="0">
                          <a:solidFill>
                            <a:schemeClr val="bg1"/>
                          </a:solidFill>
                          <a:latin typeface="Calibri"/>
                          <a:cs typeface="Arial"/>
                        </a:rPr>
                        <a:t>Contributions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75000"/>
                        <a:lumOff val="25000"/>
                      </a:schemeClr>
                    </a:solidFill>
                  </a:tcPr>
                </a:tc>
                <a:extLst>
                  <a:ext uri="{0D108BD9-81ED-4DB2-BD59-A6C34878D82A}">
                    <a16:rowId xmlns:a16="http://schemas.microsoft.com/office/drawing/2014/main" val="1833726487"/>
                  </a:ext>
                </a:extLst>
              </a:tr>
              <a:tr h="531628">
                <a:tc>
                  <a:txBody>
                    <a:bodyPr/>
                    <a:lstStyle/>
                    <a:p>
                      <a:r>
                        <a:rPr lang="en-US" sz="2400" dirty="0">
                          <a:latin typeface="Calibri"/>
                          <a:cs typeface="Arial"/>
                        </a:rPr>
                        <a:t>Scalability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latin typeface="Calibri"/>
                          <a:cs typeface="Arial"/>
                        </a:rPr>
                        <a:t>Whole Programs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71201869"/>
                  </a:ext>
                </a:extLst>
              </a:tr>
              <a:tr h="499731">
                <a:tc>
                  <a:txBody>
                    <a:bodyPr/>
                    <a:lstStyle/>
                    <a:p>
                      <a:r>
                        <a:rPr lang="en-US" sz="2400" dirty="0">
                          <a:latin typeface="Calibri"/>
                          <a:cs typeface="Arial"/>
                        </a:rPr>
                        <a:t>Performance Overhead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latin typeface="Calibri"/>
                          <a:cs typeface="Arial"/>
                        </a:rPr>
                        <a:t>Two order of magnitude faster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95738116"/>
                  </a:ext>
                </a:extLst>
              </a:tr>
              <a:tr h="574157">
                <a:tc>
                  <a:txBody>
                    <a:bodyPr/>
                    <a:lstStyle/>
                    <a:p>
                      <a:r>
                        <a:rPr lang="en-US" sz="2400" dirty="0">
                          <a:latin typeface="Calibri"/>
                          <a:cs typeface="Arial"/>
                        </a:rPr>
                        <a:t>Log Size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latin typeface="Calibri"/>
                          <a:cs typeface="Arial"/>
                        </a:rPr>
                        <a:t>Compact WPPs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88270088"/>
                  </a:ext>
                </a:extLst>
              </a:tr>
              <a:tr h="542261">
                <a:tc>
                  <a:txBody>
                    <a:bodyPr/>
                    <a:lstStyle/>
                    <a:p>
                      <a:r>
                        <a:rPr lang="en-US" sz="2400" dirty="0">
                          <a:latin typeface="Calibri"/>
                          <a:cs typeface="Arial"/>
                        </a:rPr>
                        <a:t>Applicability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latin typeface="Calibri"/>
                          <a:cs typeface="Arial"/>
                        </a:rPr>
                        <a:t>Non-bare-metal setting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52363564"/>
                  </a:ext>
                </a:extLst>
              </a:tr>
            </a:tbl>
          </a:graphicData>
        </a:graphic>
      </p:graphicFrame>
      <p:sp>
        <p:nvSpPr>
          <p:cNvPr id="3" name="Footer Placeholder 2">
            <a:extLst>
              <a:ext uri="{FF2B5EF4-FFF2-40B4-BE49-F238E27FC236}">
                <a16:creationId xmlns:a16="http://schemas.microsoft.com/office/drawing/2014/main" id="{1539876A-D624-83F0-EF49-C614A1CB76EB}"/>
              </a:ext>
            </a:extLst>
          </p:cNvPr>
          <p:cNvSpPr>
            <a:spLocks noGrp="1"/>
          </p:cNvSpPr>
          <p:nvPr>
            <p:ph type="ftr" sz="quarter" idx="11"/>
          </p:nvPr>
        </p:nvSpPr>
        <p:spPr/>
        <p:txBody>
          <a:bodyPr/>
          <a:lstStyle/>
          <a:p>
            <a:r>
              <a:rPr lang="en-US"/>
              <a:t>Control-Flow Attestation</a:t>
            </a:r>
            <a:endParaRPr lang="en-GB"/>
          </a:p>
        </p:txBody>
      </p:sp>
    </p:spTree>
    <p:extLst>
      <p:ext uri="{BB962C8B-B14F-4D97-AF65-F5344CB8AC3E}">
        <p14:creationId xmlns:p14="http://schemas.microsoft.com/office/powerpoint/2010/main" val="29232005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36459-134C-34D5-06A4-36E09D4318E0}"/>
              </a:ext>
            </a:extLst>
          </p:cNvPr>
          <p:cNvSpPr>
            <a:spLocks noGrp="1"/>
          </p:cNvSpPr>
          <p:nvPr>
            <p:ph type="title"/>
          </p:nvPr>
        </p:nvSpPr>
        <p:spPr>
          <a:xfrm>
            <a:off x="838200" y="306018"/>
            <a:ext cx="10515600" cy="1325563"/>
          </a:xfrm>
        </p:spPr>
        <p:txBody>
          <a:bodyPr/>
          <a:lstStyle/>
          <a:p>
            <a:pPr algn="ctr"/>
            <a:r>
              <a:rPr lang="en-US">
                <a:latin typeface="Calibri"/>
                <a:ea typeface="Calibri"/>
                <a:cs typeface="Calibri"/>
              </a:rPr>
              <a:t>Control-Flow Attestation</a:t>
            </a:r>
          </a:p>
        </p:txBody>
      </p:sp>
      <p:sp>
        <p:nvSpPr>
          <p:cNvPr id="3" name="Content Placeholder 2">
            <a:extLst>
              <a:ext uri="{FF2B5EF4-FFF2-40B4-BE49-F238E27FC236}">
                <a16:creationId xmlns:a16="http://schemas.microsoft.com/office/drawing/2014/main" id="{42A78139-D87E-9CDE-FD26-0CCBFC679537}"/>
              </a:ext>
            </a:extLst>
          </p:cNvPr>
          <p:cNvSpPr>
            <a:spLocks noGrp="1"/>
          </p:cNvSpPr>
          <p:nvPr>
            <p:ph idx="1"/>
          </p:nvPr>
        </p:nvSpPr>
        <p:spPr>
          <a:xfrm>
            <a:off x="397329" y="2202815"/>
            <a:ext cx="11397342" cy="3005987"/>
          </a:xfrm>
          <a:noFill/>
          <a:ln>
            <a:solidFill>
              <a:schemeClr val="tx1"/>
            </a:solidFill>
          </a:ln>
        </p:spPr>
        <p:txBody>
          <a:bodyPr vert="horz" lIns="91440" tIns="45720" rIns="91440" bIns="45720" rtlCol="0" anchor="t">
            <a:noAutofit/>
          </a:bodyPr>
          <a:lstStyle/>
          <a:p>
            <a:pPr marL="0" indent="0" algn="ctr">
              <a:buNone/>
            </a:pPr>
            <a:r>
              <a:rPr lang="en-US" sz="3600">
                <a:latin typeface="Calibri"/>
                <a:ea typeface="Calibri"/>
                <a:cs typeface="Calibri"/>
              </a:rPr>
              <a:t>CFA is a technique to attest the </a:t>
            </a:r>
          </a:p>
          <a:p>
            <a:pPr marL="0" indent="0" algn="ctr">
              <a:buNone/>
            </a:pPr>
            <a:r>
              <a:rPr lang="en-US" sz="3600" i="1" u="sng">
                <a:latin typeface="Calibri"/>
                <a:ea typeface="Calibri"/>
                <a:cs typeface="Calibri"/>
              </a:rPr>
              <a:t>execution of a program </a:t>
            </a:r>
            <a:r>
              <a:rPr lang="en-US" sz="3600">
                <a:latin typeface="Calibri"/>
                <a:ea typeface="Calibri"/>
                <a:cs typeface="Calibri"/>
              </a:rPr>
              <a:t>running on a remote device </a:t>
            </a:r>
          </a:p>
          <a:p>
            <a:pPr marL="0" indent="0" algn="ctr">
              <a:buNone/>
            </a:pPr>
            <a:r>
              <a:rPr lang="en-US" sz="3600">
                <a:latin typeface="Calibri"/>
                <a:ea typeface="Calibri"/>
                <a:cs typeface="Calibri"/>
              </a:rPr>
              <a:t>in order to detect </a:t>
            </a:r>
          </a:p>
          <a:p>
            <a:pPr marL="0" indent="0" algn="ctr">
              <a:buNone/>
            </a:pPr>
            <a:r>
              <a:rPr lang="en-US" sz="3600" u="sng">
                <a:latin typeface="Calibri"/>
                <a:ea typeface="Calibri"/>
                <a:cs typeface="Calibri"/>
              </a:rPr>
              <a:t>control-flow hijacking attacks</a:t>
            </a:r>
          </a:p>
        </p:txBody>
      </p:sp>
      <p:sp>
        <p:nvSpPr>
          <p:cNvPr id="5" name="Slide Number Placeholder 4">
            <a:extLst>
              <a:ext uri="{FF2B5EF4-FFF2-40B4-BE49-F238E27FC236}">
                <a16:creationId xmlns:a16="http://schemas.microsoft.com/office/drawing/2014/main" id="{DE569534-46F2-8DBB-CE35-E9CA57861638}"/>
              </a:ext>
            </a:extLst>
          </p:cNvPr>
          <p:cNvSpPr>
            <a:spLocks noGrp="1"/>
          </p:cNvSpPr>
          <p:nvPr>
            <p:ph type="sldNum" sz="quarter" idx="12"/>
          </p:nvPr>
        </p:nvSpPr>
        <p:spPr/>
        <p:txBody>
          <a:bodyPr/>
          <a:lstStyle/>
          <a:p>
            <a:fld id="{330EA680-D336-4FF7-8B7A-9848BB0A1C32}" type="slidenum">
              <a:rPr lang="en-US" smtClean="0">
                <a:latin typeface="Calibri"/>
                <a:ea typeface="Calibri"/>
                <a:cs typeface="Calibri"/>
              </a:rPr>
              <a:t>5</a:t>
            </a:fld>
            <a:endParaRPr lang="en-US">
              <a:latin typeface="Calibri"/>
              <a:ea typeface="Calibri"/>
              <a:cs typeface="Calibri"/>
            </a:endParaRPr>
          </a:p>
        </p:txBody>
      </p:sp>
      <p:sp>
        <p:nvSpPr>
          <p:cNvPr id="4" name="Footer Placeholder 3">
            <a:extLst>
              <a:ext uri="{FF2B5EF4-FFF2-40B4-BE49-F238E27FC236}">
                <a16:creationId xmlns:a16="http://schemas.microsoft.com/office/drawing/2014/main" id="{8D26045F-295B-8213-3C17-53BC69C49576}"/>
              </a:ext>
            </a:extLst>
          </p:cNvPr>
          <p:cNvSpPr>
            <a:spLocks noGrp="1"/>
          </p:cNvSpPr>
          <p:nvPr>
            <p:ph type="ftr" sz="quarter" idx="11"/>
          </p:nvPr>
        </p:nvSpPr>
        <p:spPr/>
        <p:txBody>
          <a:bodyPr/>
          <a:lstStyle/>
          <a:p>
            <a:r>
              <a:rPr lang="en-US"/>
              <a:t>Control-Flow Attestation</a:t>
            </a:r>
            <a:endParaRPr lang="en-GB"/>
          </a:p>
        </p:txBody>
      </p:sp>
    </p:spTree>
    <p:extLst>
      <p:ext uri="{BB962C8B-B14F-4D97-AF65-F5344CB8AC3E}">
        <p14:creationId xmlns:p14="http://schemas.microsoft.com/office/powerpoint/2010/main" val="20078866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2DC17-4A25-A122-7A86-35D715746D79}"/>
              </a:ext>
            </a:extLst>
          </p:cNvPr>
          <p:cNvSpPr>
            <a:spLocks noGrp="1"/>
          </p:cNvSpPr>
          <p:nvPr>
            <p:ph type="title"/>
          </p:nvPr>
        </p:nvSpPr>
        <p:spPr>
          <a:xfrm>
            <a:off x="838200" y="-1498"/>
            <a:ext cx="10515600" cy="1325563"/>
          </a:xfrm>
        </p:spPr>
        <p:txBody>
          <a:bodyPr/>
          <a:lstStyle/>
          <a:p>
            <a:pPr algn="ctr"/>
            <a:r>
              <a:rPr lang="en-US" dirty="0">
                <a:latin typeface="Calibri"/>
                <a:ea typeface="Calibri"/>
                <a:cs typeface="Calibri"/>
              </a:rPr>
              <a:t>Open Problems</a:t>
            </a:r>
          </a:p>
        </p:txBody>
      </p:sp>
      <p:sp>
        <p:nvSpPr>
          <p:cNvPr id="3" name="Content Placeholder 2">
            <a:extLst>
              <a:ext uri="{FF2B5EF4-FFF2-40B4-BE49-F238E27FC236}">
                <a16:creationId xmlns:a16="http://schemas.microsoft.com/office/drawing/2014/main" id="{8E77E562-E9BB-2FE5-2F3E-913965BC01AA}"/>
              </a:ext>
            </a:extLst>
          </p:cNvPr>
          <p:cNvSpPr>
            <a:spLocks noGrp="1"/>
          </p:cNvSpPr>
          <p:nvPr>
            <p:ph idx="1"/>
          </p:nvPr>
        </p:nvSpPr>
        <p:spPr>
          <a:xfrm>
            <a:off x="752475" y="1817204"/>
            <a:ext cx="6572250" cy="4351338"/>
          </a:xfrm>
        </p:spPr>
        <p:txBody>
          <a:bodyPr vert="horz" lIns="91440" tIns="45720" rIns="91440" bIns="45720" rtlCol="0" anchor="t">
            <a:normAutofit/>
          </a:bodyPr>
          <a:lstStyle/>
          <a:p>
            <a:pPr marL="0" indent="0">
              <a:buNone/>
            </a:pPr>
            <a:r>
              <a:rPr lang="en-US">
                <a:latin typeface="Calibri"/>
                <a:ea typeface="Calibri"/>
                <a:cs typeface="Calibri"/>
              </a:rPr>
              <a:t>Attestation of OS services:</a:t>
            </a:r>
          </a:p>
          <a:p>
            <a:r>
              <a:rPr lang="en-US" sz="2400">
                <a:latin typeface="Calibri"/>
                <a:ea typeface="Calibri"/>
                <a:cs typeface="Calibri"/>
              </a:rPr>
              <a:t>Current CFA approaches do not ensure that the operation has been pursued to completion within the OS and hardware. </a:t>
            </a:r>
          </a:p>
          <a:p>
            <a:r>
              <a:rPr lang="en-US" sz="2400" dirty="0">
                <a:latin typeface="Calibri"/>
                <a:ea typeface="Calibri"/>
                <a:cs typeface="Calibri"/>
              </a:rPr>
              <a:t>Challenges – code constraints, different contexts, </a:t>
            </a:r>
            <a:r>
              <a:rPr lang="en-US" sz="2400">
                <a:latin typeface="Calibri"/>
                <a:ea typeface="Calibri"/>
                <a:cs typeface="Calibri"/>
              </a:rPr>
              <a:t>verification, scope of attestation. </a:t>
            </a:r>
          </a:p>
          <a:p>
            <a:r>
              <a:rPr lang="en-US" sz="2400">
                <a:latin typeface="Calibri"/>
                <a:ea typeface="Calibri"/>
                <a:cs typeface="Calibri"/>
              </a:rPr>
              <a:t>Explore combination of techniques such as Control-Flow Integrity and hardware features to create lightweight control-flow attestation.</a:t>
            </a:r>
          </a:p>
        </p:txBody>
      </p:sp>
      <p:sp>
        <p:nvSpPr>
          <p:cNvPr id="5" name="Slide Number Placeholder 4">
            <a:extLst>
              <a:ext uri="{FF2B5EF4-FFF2-40B4-BE49-F238E27FC236}">
                <a16:creationId xmlns:a16="http://schemas.microsoft.com/office/drawing/2014/main" id="{7EDC8148-B6DE-0625-63B8-E5800D9DB3C5}"/>
              </a:ext>
            </a:extLst>
          </p:cNvPr>
          <p:cNvSpPr>
            <a:spLocks noGrp="1"/>
          </p:cNvSpPr>
          <p:nvPr>
            <p:ph type="sldNum" sz="quarter" idx="12"/>
          </p:nvPr>
        </p:nvSpPr>
        <p:spPr/>
        <p:txBody>
          <a:bodyPr/>
          <a:lstStyle/>
          <a:p>
            <a:fld id="{330EA680-D336-4FF7-8B7A-9848BB0A1C32}" type="slidenum">
              <a:rPr lang="en-US" smtClean="0">
                <a:latin typeface="Calibri"/>
                <a:ea typeface="Calibri"/>
                <a:cs typeface="Calibri"/>
              </a:rPr>
              <a:t>50</a:t>
            </a:fld>
            <a:endParaRPr lang="en-US">
              <a:latin typeface="Calibri"/>
              <a:ea typeface="Calibri"/>
              <a:cs typeface="Calibri"/>
            </a:endParaRPr>
          </a:p>
        </p:txBody>
      </p:sp>
      <p:sp>
        <p:nvSpPr>
          <p:cNvPr id="9" name="Rectangle 8">
            <a:extLst>
              <a:ext uri="{FF2B5EF4-FFF2-40B4-BE49-F238E27FC236}">
                <a16:creationId xmlns:a16="http://schemas.microsoft.com/office/drawing/2014/main" id="{B6912FD2-B101-AD73-06F5-D026E9178B52}"/>
              </a:ext>
            </a:extLst>
          </p:cNvPr>
          <p:cNvSpPr/>
          <p:nvPr/>
        </p:nvSpPr>
        <p:spPr>
          <a:xfrm>
            <a:off x="8028193" y="3282806"/>
            <a:ext cx="3448877" cy="94421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Calibri"/>
                <a:ea typeface="Calibri"/>
                <a:cs typeface="Calibri"/>
              </a:rPr>
              <a:t>Operating System</a:t>
            </a:r>
          </a:p>
        </p:txBody>
      </p:sp>
      <p:sp>
        <p:nvSpPr>
          <p:cNvPr id="10" name="Rectangle 9">
            <a:extLst>
              <a:ext uri="{FF2B5EF4-FFF2-40B4-BE49-F238E27FC236}">
                <a16:creationId xmlns:a16="http://schemas.microsoft.com/office/drawing/2014/main" id="{E2E9F6DE-C2A0-1FA8-FC6B-460D9E24C59D}"/>
              </a:ext>
            </a:extLst>
          </p:cNvPr>
          <p:cNvSpPr/>
          <p:nvPr/>
        </p:nvSpPr>
        <p:spPr>
          <a:xfrm>
            <a:off x="8028193" y="4778645"/>
            <a:ext cx="3438938" cy="86470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Calibri"/>
                <a:ea typeface="Calibri"/>
                <a:cs typeface="Calibri"/>
              </a:rPr>
              <a:t>Peripherals</a:t>
            </a:r>
          </a:p>
        </p:txBody>
      </p:sp>
      <p:sp>
        <p:nvSpPr>
          <p:cNvPr id="11" name="Rounded Rectangle 10">
            <a:extLst>
              <a:ext uri="{FF2B5EF4-FFF2-40B4-BE49-F238E27FC236}">
                <a16:creationId xmlns:a16="http://schemas.microsoft.com/office/drawing/2014/main" id="{40DF36C5-F425-02E2-BBA4-EAF577BC2247}"/>
              </a:ext>
            </a:extLst>
          </p:cNvPr>
          <p:cNvSpPr/>
          <p:nvPr/>
        </p:nvSpPr>
        <p:spPr>
          <a:xfrm>
            <a:off x="8535089" y="1806570"/>
            <a:ext cx="1003851" cy="95415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Calibri"/>
                <a:ea typeface="Calibri"/>
                <a:cs typeface="Calibri"/>
              </a:rPr>
              <a:t>App A</a:t>
            </a:r>
          </a:p>
        </p:txBody>
      </p:sp>
      <p:sp>
        <p:nvSpPr>
          <p:cNvPr id="12" name="Rounded Rectangle 11">
            <a:extLst>
              <a:ext uri="{FF2B5EF4-FFF2-40B4-BE49-F238E27FC236}">
                <a16:creationId xmlns:a16="http://schemas.microsoft.com/office/drawing/2014/main" id="{76D022D9-D138-BC91-1BA2-8F0F46F09532}"/>
              </a:ext>
            </a:extLst>
          </p:cNvPr>
          <p:cNvSpPr/>
          <p:nvPr/>
        </p:nvSpPr>
        <p:spPr>
          <a:xfrm>
            <a:off x="9752632" y="1806569"/>
            <a:ext cx="1003851" cy="95415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Calibri"/>
                <a:ea typeface="Calibri"/>
                <a:cs typeface="Calibri"/>
              </a:rPr>
              <a:t>App B</a:t>
            </a:r>
          </a:p>
        </p:txBody>
      </p:sp>
      <p:sp>
        <p:nvSpPr>
          <p:cNvPr id="19" name="Down Arrow 18">
            <a:extLst>
              <a:ext uri="{FF2B5EF4-FFF2-40B4-BE49-F238E27FC236}">
                <a16:creationId xmlns:a16="http://schemas.microsoft.com/office/drawing/2014/main" id="{9EEA9EE8-36EF-2D7D-9384-1C498731EE71}"/>
              </a:ext>
            </a:extLst>
          </p:cNvPr>
          <p:cNvSpPr/>
          <p:nvPr/>
        </p:nvSpPr>
        <p:spPr>
          <a:xfrm>
            <a:off x="9037014" y="2760726"/>
            <a:ext cx="173935" cy="522080"/>
          </a:xfrm>
          <a:prstGeom prst="down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a:ea typeface="Calibri"/>
              <a:cs typeface="Calibri"/>
            </a:endParaRPr>
          </a:p>
        </p:txBody>
      </p:sp>
      <p:sp>
        <p:nvSpPr>
          <p:cNvPr id="20" name="TextBox 19">
            <a:extLst>
              <a:ext uri="{FF2B5EF4-FFF2-40B4-BE49-F238E27FC236}">
                <a16:creationId xmlns:a16="http://schemas.microsoft.com/office/drawing/2014/main" id="{5613E481-1120-FD25-E333-5A2ADF18A212}"/>
              </a:ext>
            </a:extLst>
          </p:cNvPr>
          <p:cNvSpPr txBox="1"/>
          <p:nvPr/>
        </p:nvSpPr>
        <p:spPr>
          <a:xfrm>
            <a:off x="9210948" y="2825815"/>
            <a:ext cx="2002735" cy="400110"/>
          </a:xfrm>
          <a:prstGeom prst="rect">
            <a:avLst/>
          </a:prstGeom>
          <a:noFill/>
        </p:spPr>
        <p:txBody>
          <a:bodyPr wrap="square" rtlCol="0">
            <a:spAutoFit/>
          </a:bodyPr>
          <a:lstStyle/>
          <a:p>
            <a:r>
              <a:rPr lang="en-US" sz="2000" i="1">
                <a:latin typeface="Calibri"/>
                <a:ea typeface="Calibri"/>
                <a:cs typeface="Calibri"/>
              </a:rPr>
              <a:t>System Call</a:t>
            </a:r>
          </a:p>
        </p:txBody>
      </p:sp>
      <p:sp>
        <p:nvSpPr>
          <p:cNvPr id="21" name="Down Arrow 20">
            <a:extLst>
              <a:ext uri="{FF2B5EF4-FFF2-40B4-BE49-F238E27FC236}">
                <a16:creationId xmlns:a16="http://schemas.microsoft.com/office/drawing/2014/main" id="{70F92DD6-C45B-629B-3783-B7DB96C53436}"/>
              </a:ext>
            </a:extLst>
          </p:cNvPr>
          <p:cNvSpPr/>
          <p:nvPr/>
        </p:nvSpPr>
        <p:spPr>
          <a:xfrm>
            <a:off x="8996427" y="4227023"/>
            <a:ext cx="173935" cy="522080"/>
          </a:xfrm>
          <a:prstGeom prst="down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a:ea typeface="Calibri"/>
              <a:cs typeface="Calibri"/>
            </a:endParaRPr>
          </a:p>
        </p:txBody>
      </p:sp>
      <p:pic>
        <p:nvPicPr>
          <p:cNvPr id="1028" name="Picture 4" descr="Circle, correct, mark, success, tick, yes, check icon - Free download">
            <a:extLst>
              <a:ext uri="{FF2B5EF4-FFF2-40B4-BE49-F238E27FC236}">
                <a16:creationId xmlns:a16="http://schemas.microsoft.com/office/drawing/2014/main" id="{A24DEE48-5262-0C8B-DA76-0843A03D30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2736" y="1536593"/>
            <a:ext cx="864706" cy="86470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Circle, correct, mark, success, tick, yes, check icon - Free download">
            <a:extLst>
              <a:ext uri="{FF2B5EF4-FFF2-40B4-BE49-F238E27FC236}">
                <a16:creationId xmlns:a16="http://schemas.microsoft.com/office/drawing/2014/main" id="{AF44C7E5-5FD7-A7E5-685A-73B65DBA1C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9424" y="1536593"/>
            <a:ext cx="864706" cy="86470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lain Black Question Mark transparent PNG - StickPNG">
            <a:extLst>
              <a:ext uri="{FF2B5EF4-FFF2-40B4-BE49-F238E27FC236}">
                <a16:creationId xmlns:a16="http://schemas.microsoft.com/office/drawing/2014/main" id="{C8A7D191-E0D8-AEBD-DF94-DE9BB7C6263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522" r="18058"/>
          <a:stretch/>
        </p:blipFill>
        <p:spPr bwMode="auto">
          <a:xfrm>
            <a:off x="11034778" y="3455697"/>
            <a:ext cx="357809" cy="564187"/>
          </a:xfrm>
          <a:prstGeom prst="rect">
            <a:avLst/>
          </a:prstGeom>
          <a:solidFill>
            <a:srgbClr val="FF0000"/>
          </a:solidFill>
        </p:spPr>
      </p:pic>
      <p:pic>
        <p:nvPicPr>
          <p:cNvPr id="28" name="Picture 10" descr="Plain Black Question Mark transparent PNG - StickPNG">
            <a:extLst>
              <a:ext uri="{FF2B5EF4-FFF2-40B4-BE49-F238E27FC236}">
                <a16:creationId xmlns:a16="http://schemas.microsoft.com/office/drawing/2014/main" id="{4DA0C89C-B8A4-B45D-FE64-1F2AF374421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522" r="18058"/>
          <a:stretch/>
        </p:blipFill>
        <p:spPr bwMode="auto">
          <a:xfrm>
            <a:off x="11027323" y="4872023"/>
            <a:ext cx="357809" cy="564187"/>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0056E2A7-A85F-5154-E8FB-6BCAC9D8D1EC}"/>
              </a:ext>
            </a:extLst>
          </p:cNvPr>
          <p:cNvSpPr>
            <a:spLocks noGrp="1"/>
          </p:cNvSpPr>
          <p:nvPr>
            <p:ph type="ftr" sz="quarter" idx="11"/>
          </p:nvPr>
        </p:nvSpPr>
        <p:spPr/>
        <p:txBody>
          <a:bodyPr/>
          <a:lstStyle/>
          <a:p>
            <a:r>
              <a:rPr lang="en-US"/>
              <a:t>Control-Flow Attestation</a:t>
            </a:r>
            <a:endParaRPr lang="en-GB"/>
          </a:p>
        </p:txBody>
      </p:sp>
    </p:spTree>
    <p:extLst>
      <p:ext uri="{BB962C8B-B14F-4D97-AF65-F5344CB8AC3E}">
        <p14:creationId xmlns:p14="http://schemas.microsoft.com/office/powerpoint/2010/main" val="17990895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6A79B0-B16E-FE8D-C44A-7A86F327D5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54558B-2F28-71FF-0E41-9275AA9FDDED}"/>
              </a:ext>
            </a:extLst>
          </p:cNvPr>
          <p:cNvSpPr>
            <a:spLocks noGrp="1"/>
          </p:cNvSpPr>
          <p:nvPr>
            <p:ph type="title"/>
          </p:nvPr>
        </p:nvSpPr>
        <p:spPr>
          <a:xfrm>
            <a:off x="838200" y="-1498"/>
            <a:ext cx="10515600" cy="1325563"/>
          </a:xfrm>
        </p:spPr>
        <p:txBody>
          <a:bodyPr/>
          <a:lstStyle/>
          <a:p>
            <a:pPr algn="ctr"/>
            <a:r>
              <a:rPr lang="en-US" dirty="0">
                <a:latin typeface="Calibri"/>
                <a:ea typeface="Calibri"/>
                <a:cs typeface="Calibri"/>
              </a:rPr>
              <a:t>Open Problems</a:t>
            </a:r>
          </a:p>
        </p:txBody>
      </p:sp>
      <p:sp>
        <p:nvSpPr>
          <p:cNvPr id="3" name="Content Placeholder 2">
            <a:extLst>
              <a:ext uri="{FF2B5EF4-FFF2-40B4-BE49-F238E27FC236}">
                <a16:creationId xmlns:a16="http://schemas.microsoft.com/office/drawing/2014/main" id="{7AEC7CA0-4F42-8EE3-0DC6-79C9E815ADFF}"/>
              </a:ext>
            </a:extLst>
          </p:cNvPr>
          <p:cNvSpPr>
            <a:spLocks noGrp="1"/>
          </p:cNvSpPr>
          <p:nvPr>
            <p:ph idx="1"/>
          </p:nvPr>
        </p:nvSpPr>
        <p:spPr>
          <a:xfrm>
            <a:off x="549966" y="1389433"/>
            <a:ext cx="4876799" cy="4372018"/>
          </a:xfrm>
        </p:spPr>
        <p:txBody>
          <a:bodyPr vert="horz" lIns="91440" tIns="45720" rIns="91440" bIns="45720" rtlCol="0" anchor="t">
            <a:normAutofit lnSpcReduction="10000"/>
          </a:bodyPr>
          <a:lstStyle/>
          <a:p>
            <a:pPr marL="0" indent="0">
              <a:buNone/>
            </a:pPr>
            <a:r>
              <a:rPr lang="en-GB">
                <a:latin typeface="Calibri"/>
                <a:ea typeface="Calibri"/>
                <a:cs typeface="Calibri"/>
              </a:rPr>
              <a:t>Proof of Inference: </a:t>
            </a:r>
          </a:p>
          <a:p>
            <a:r>
              <a:rPr lang="en-US" sz="2400">
                <a:latin typeface="Calibri"/>
                <a:ea typeface="Calibri"/>
                <a:cs typeface="Calibri"/>
              </a:rPr>
              <a:t>ML models are increasingly deployed in cloud and edge environments where adversaries may try to tamper with execution. </a:t>
            </a:r>
          </a:p>
          <a:p>
            <a:r>
              <a:rPr lang="en-GB" sz="2400">
                <a:latin typeface="Calibri"/>
                <a:ea typeface="Calibri"/>
                <a:cs typeface="Calibri"/>
              </a:rPr>
              <a:t>Attacker can inject malicious code in ML pipeline/ alter control-flow (e.g. in </a:t>
            </a:r>
            <a:r>
              <a:rPr lang="en-GB" sz="2400" err="1">
                <a:latin typeface="Calibri"/>
                <a:ea typeface="Calibri"/>
                <a:cs typeface="Calibri"/>
              </a:rPr>
              <a:t>Tensorflow</a:t>
            </a:r>
            <a:r>
              <a:rPr lang="en-GB" sz="2400">
                <a:latin typeface="Calibri"/>
                <a:ea typeface="Calibri"/>
                <a:cs typeface="Calibri"/>
              </a:rPr>
              <a:t>).</a:t>
            </a:r>
          </a:p>
          <a:p>
            <a:r>
              <a:rPr lang="en-GB" sz="2400">
                <a:latin typeface="Calibri"/>
                <a:ea typeface="Calibri"/>
                <a:cs typeface="Calibri"/>
              </a:rPr>
              <a:t>Adapt notion of  'attestation' to reason about integrity of ML inference.</a:t>
            </a:r>
            <a:endParaRPr lang="en-US" sz="2400">
              <a:latin typeface="Calibri"/>
              <a:ea typeface="Calibri"/>
              <a:cs typeface="Calibri"/>
            </a:endParaRPr>
          </a:p>
          <a:p>
            <a:pPr marL="0" indent="0">
              <a:buNone/>
            </a:pPr>
            <a:endParaRPr lang="en-US" sz="2400">
              <a:latin typeface="Calibri"/>
              <a:ea typeface="Calibri"/>
              <a:cs typeface="Calibri"/>
            </a:endParaRPr>
          </a:p>
        </p:txBody>
      </p:sp>
      <p:sp>
        <p:nvSpPr>
          <p:cNvPr id="5" name="Slide Number Placeholder 4">
            <a:extLst>
              <a:ext uri="{FF2B5EF4-FFF2-40B4-BE49-F238E27FC236}">
                <a16:creationId xmlns:a16="http://schemas.microsoft.com/office/drawing/2014/main" id="{A6DA6295-30ED-25B8-2F91-FBB814F4C86A}"/>
              </a:ext>
            </a:extLst>
          </p:cNvPr>
          <p:cNvSpPr>
            <a:spLocks noGrp="1"/>
          </p:cNvSpPr>
          <p:nvPr>
            <p:ph type="sldNum" sz="quarter" idx="12"/>
          </p:nvPr>
        </p:nvSpPr>
        <p:spPr/>
        <p:txBody>
          <a:bodyPr/>
          <a:lstStyle/>
          <a:p>
            <a:fld id="{330EA680-D336-4FF7-8B7A-9848BB0A1C32}" type="slidenum">
              <a:rPr lang="en-US" smtClean="0">
                <a:latin typeface="Calibri"/>
                <a:ea typeface="Calibri"/>
                <a:cs typeface="Calibri"/>
              </a:rPr>
              <a:t>51</a:t>
            </a:fld>
            <a:endParaRPr lang="en-US">
              <a:latin typeface="Calibri"/>
              <a:ea typeface="Calibri"/>
              <a:cs typeface="Calibri"/>
            </a:endParaRPr>
          </a:p>
        </p:txBody>
      </p:sp>
      <p:pic>
        <p:nvPicPr>
          <p:cNvPr id="2052" name="Picture 4" descr="What are Neural Networks and What are Their Applications? - Qtravel.ai Blog">
            <a:extLst>
              <a:ext uri="{FF2B5EF4-FFF2-40B4-BE49-F238E27FC236}">
                <a16:creationId xmlns:a16="http://schemas.microsoft.com/office/drawing/2014/main" id="{27227409-E0F2-3C98-9C70-D0C41D98C43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47" t="9931" r="6458" b="29468"/>
          <a:stretch/>
        </p:blipFill>
        <p:spPr bwMode="auto">
          <a:xfrm>
            <a:off x="7044281" y="1715245"/>
            <a:ext cx="3182959" cy="161073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357B6D3-C5E6-A3B4-8004-2D6A0D99D536}"/>
              </a:ext>
            </a:extLst>
          </p:cNvPr>
          <p:cNvSpPr txBox="1"/>
          <p:nvPr/>
        </p:nvSpPr>
        <p:spPr>
          <a:xfrm>
            <a:off x="7427560" y="1320343"/>
            <a:ext cx="2799522" cy="461665"/>
          </a:xfrm>
          <a:prstGeom prst="rect">
            <a:avLst/>
          </a:prstGeom>
          <a:noFill/>
        </p:spPr>
        <p:txBody>
          <a:bodyPr wrap="square" lIns="91440" tIns="45720" rIns="91440" bIns="45720" rtlCol="0" anchor="t">
            <a:spAutoFit/>
          </a:bodyPr>
          <a:lstStyle/>
          <a:p>
            <a:pPr algn="ctr"/>
            <a:r>
              <a:rPr lang="en-US" sz="2400">
                <a:latin typeface="Calibri"/>
                <a:ea typeface="Calibri"/>
                <a:cs typeface="Calibri"/>
              </a:rPr>
              <a:t>ML Model</a:t>
            </a:r>
          </a:p>
        </p:txBody>
      </p:sp>
      <p:sp>
        <p:nvSpPr>
          <p:cNvPr id="7" name="TextBox 6">
            <a:extLst>
              <a:ext uri="{FF2B5EF4-FFF2-40B4-BE49-F238E27FC236}">
                <a16:creationId xmlns:a16="http://schemas.microsoft.com/office/drawing/2014/main" id="{F82AC6E3-E0F3-DAF0-0AE5-771C9C4125DB}"/>
              </a:ext>
            </a:extLst>
          </p:cNvPr>
          <p:cNvSpPr txBox="1"/>
          <p:nvPr/>
        </p:nvSpPr>
        <p:spPr>
          <a:xfrm>
            <a:off x="5944161" y="2238119"/>
            <a:ext cx="1103242" cy="461665"/>
          </a:xfrm>
          <a:prstGeom prst="rect">
            <a:avLst/>
          </a:prstGeom>
          <a:noFill/>
        </p:spPr>
        <p:txBody>
          <a:bodyPr wrap="square" lIns="91440" tIns="45720" rIns="91440" bIns="45720" rtlCol="0" anchor="t">
            <a:spAutoFit/>
          </a:bodyPr>
          <a:lstStyle/>
          <a:p>
            <a:r>
              <a:rPr lang="en-US" sz="2400">
                <a:latin typeface="Calibri"/>
                <a:ea typeface="Calibri"/>
                <a:cs typeface="Calibri"/>
              </a:rPr>
              <a:t>Input</a:t>
            </a:r>
          </a:p>
        </p:txBody>
      </p:sp>
      <p:sp>
        <p:nvSpPr>
          <p:cNvPr id="8" name="TextBox 7">
            <a:extLst>
              <a:ext uri="{FF2B5EF4-FFF2-40B4-BE49-F238E27FC236}">
                <a16:creationId xmlns:a16="http://schemas.microsoft.com/office/drawing/2014/main" id="{F28E70C8-073C-ABC8-B289-40CABE1FD9EC}"/>
              </a:ext>
            </a:extLst>
          </p:cNvPr>
          <p:cNvSpPr txBox="1"/>
          <p:nvPr/>
        </p:nvSpPr>
        <p:spPr>
          <a:xfrm>
            <a:off x="10406957" y="2316964"/>
            <a:ext cx="1103242" cy="461665"/>
          </a:xfrm>
          <a:prstGeom prst="rect">
            <a:avLst/>
          </a:prstGeom>
          <a:noFill/>
        </p:spPr>
        <p:txBody>
          <a:bodyPr wrap="square" lIns="91440" tIns="45720" rIns="91440" bIns="45720" rtlCol="0" anchor="t">
            <a:spAutoFit/>
          </a:bodyPr>
          <a:lstStyle/>
          <a:p>
            <a:r>
              <a:rPr lang="en-US" sz="2400">
                <a:latin typeface="Calibri"/>
                <a:ea typeface="Calibri"/>
                <a:cs typeface="Calibri"/>
              </a:rPr>
              <a:t>Output</a:t>
            </a:r>
          </a:p>
        </p:txBody>
      </p:sp>
      <p:pic>
        <p:nvPicPr>
          <p:cNvPr id="9" name="Picture 10" descr="Plain Black Question Mark transparent PNG - StickPNG">
            <a:extLst>
              <a:ext uri="{FF2B5EF4-FFF2-40B4-BE49-F238E27FC236}">
                <a16:creationId xmlns:a16="http://schemas.microsoft.com/office/drawing/2014/main" id="{FF2792CF-4900-6997-2B70-98B322D0666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522" r="18058"/>
          <a:stretch/>
        </p:blipFill>
        <p:spPr bwMode="auto">
          <a:xfrm>
            <a:off x="8468451" y="2155850"/>
            <a:ext cx="357809" cy="56418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32AD3F5-CCC7-FB62-5C72-70C13CD69F77}"/>
              </a:ext>
            </a:extLst>
          </p:cNvPr>
          <p:cNvSpPr txBox="1"/>
          <p:nvPr/>
        </p:nvSpPr>
        <p:spPr>
          <a:xfrm>
            <a:off x="549966" y="6231135"/>
            <a:ext cx="4084982" cy="523220"/>
          </a:xfrm>
          <a:prstGeom prst="rect">
            <a:avLst/>
          </a:prstGeom>
          <a:noFill/>
        </p:spPr>
        <p:txBody>
          <a:bodyPr wrap="square" lIns="91440" tIns="45720" rIns="91440" bIns="45720" rtlCol="0" anchor="t">
            <a:spAutoFit/>
          </a:bodyPr>
          <a:lstStyle/>
          <a:p>
            <a:r>
              <a:rPr lang="en-US" sz="1400">
                <a:latin typeface="Calibri"/>
                <a:ea typeface="Calibri"/>
                <a:cs typeface="Calibri"/>
              </a:rPr>
              <a:t>[1] Image Source: qtravel.ai; </a:t>
            </a:r>
          </a:p>
          <a:p>
            <a:r>
              <a:rPr lang="en-US" sz="1400">
                <a:latin typeface="Calibri"/>
                <a:ea typeface="Calibri"/>
                <a:cs typeface="Calibri"/>
              </a:rPr>
              <a:t>[2] Cocktailer, OSDI'23</a:t>
            </a:r>
          </a:p>
        </p:txBody>
      </p:sp>
      <p:pic>
        <p:nvPicPr>
          <p:cNvPr id="11" name="Picture 10" descr="A diagram of a computer program&#10;&#10;AI-generated content may be incorrect.">
            <a:extLst>
              <a:ext uri="{FF2B5EF4-FFF2-40B4-BE49-F238E27FC236}">
                <a16:creationId xmlns:a16="http://schemas.microsoft.com/office/drawing/2014/main" id="{4E25029B-8105-1D50-D922-9DB284D28785}"/>
              </a:ext>
            </a:extLst>
          </p:cNvPr>
          <p:cNvPicPr>
            <a:picLocks noChangeAspect="1"/>
          </p:cNvPicPr>
          <p:nvPr/>
        </p:nvPicPr>
        <p:blipFill>
          <a:blip r:embed="rId5"/>
          <a:srcRect t="31976" r="555" b="1041"/>
          <a:stretch/>
        </p:blipFill>
        <p:spPr>
          <a:xfrm>
            <a:off x="6955301" y="3578175"/>
            <a:ext cx="2573052" cy="2330531"/>
          </a:xfrm>
          <a:prstGeom prst="rect">
            <a:avLst/>
          </a:prstGeom>
        </p:spPr>
      </p:pic>
      <p:sp>
        <p:nvSpPr>
          <p:cNvPr id="13" name="TextBox 12">
            <a:extLst>
              <a:ext uri="{FF2B5EF4-FFF2-40B4-BE49-F238E27FC236}">
                <a16:creationId xmlns:a16="http://schemas.microsoft.com/office/drawing/2014/main" id="{D05683E5-8379-43B2-3F11-6B932263FD85}"/>
              </a:ext>
            </a:extLst>
          </p:cNvPr>
          <p:cNvSpPr txBox="1"/>
          <p:nvPr/>
        </p:nvSpPr>
        <p:spPr>
          <a:xfrm>
            <a:off x="9521781" y="4099537"/>
            <a:ext cx="237657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latin typeface="Calibri"/>
                <a:ea typeface="Calibri"/>
                <a:cs typeface="Calibri"/>
              </a:rPr>
              <a:t>System overview of DNN computation</a:t>
            </a:r>
            <a:r>
              <a:rPr lang="en-GB" sz="2400" baseline="30000">
                <a:latin typeface="Calibri"/>
                <a:ea typeface="Calibri"/>
                <a:cs typeface="Calibri"/>
              </a:rPr>
              <a:t>[2]</a:t>
            </a:r>
          </a:p>
        </p:txBody>
      </p:sp>
      <p:sp>
        <p:nvSpPr>
          <p:cNvPr id="4" name="Footer Placeholder 3">
            <a:extLst>
              <a:ext uri="{FF2B5EF4-FFF2-40B4-BE49-F238E27FC236}">
                <a16:creationId xmlns:a16="http://schemas.microsoft.com/office/drawing/2014/main" id="{AEF147BC-A404-657C-D4C0-86C81D62FB0F}"/>
              </a:ext>
            </a:extLst>
          </p:cNvPr>
          <p:cNvSpPr>
            <a:spLocks noGrp="1"/>
          </p:cNvSpPr>
          <p:nvPr>
            <p:ph type="ftr" sz="quarter" idx="11"/>
          </p:nvPr>
        </p:nvSpPr>
        <p:spPr/>
        <p:txBody>
          <a:bodyPr/>
          <a:lstStyle/>
          <a:p>
            <a:r>
              <a:rPr lang="en-US"/>
              <a:t>Control-Flow Attestation</a:t>
            </a:r>
            <a:endParaRPr lang="en-GB"/>
          </a:p>
        </p:txBody>
      </p:sp>
    </p:spTree>
    <p:extLst>
      <p:ext uri="{BB962C8B-B14F-4D97-AF65-F5344CB8AC3E}">
        <p14:creationId xmlns:p14="http://schemas.microsoft.com/office/powerpoint/2010/main" val="20117882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7F886-F84E-92C9-DE26-67103C8A127E}"/>
              </a:ext>
            </a:extLst>
          </p:cNvPr>
          <p:cNvSpPr>
            <a:spLocks noGrp="1"/>
          </p:cNvSpPr>
          <p:nvPr>
            <p:ph type="title"/>
          </p:nvPr>
        </p:nvSpPr>
        <p:spPr/>
        <p:txBody>
          <a:bodyPr/>
          <a:lstStyle/>
          <a:p>
            <a:pPr algn="ctr"/>
            <a:r>
              <a:rPr lang="en-GB" dirty="0"/>
              <a:t>Acknowledgements</a:t>
            </a:r>
            <a:endParaRPr lang="en-US"/>
          </a:p>
        </p:txBody>
      </p:sp>
      <p:sp>
        <p:nvSpPr>
          <p:cNvPr id="4" name="Footer Placeholder 3">
            <a:extLst>
              <a:ext uri="{FF2B5EF4-FFF2-40B4-BE49-F238E27FC236}">
                <a16:creationId xmlns:a16="http://schemas.microsoft.com/office/drawing/2014/main" id="{2B15C65C-E97F-7A71-C1DC-9096833ECBED}"/>
              </a:ext>
            </a:extLst>
          </p:cNvPr>
          <p:cNvSpPr>
            <a:spLocks noGrp="1"/>
          </p:cNvSpPr>
          <p:nvPr>
            <p:ph type="ftr" sz="quarter" idx="11"/>
          </p:nvPr>
        </p:nvSpPr>
        <p:spPr/>
        <p:txBody>
          <a:bodyPr/>
          <a:lstStyle/>
          <a:p>
            <a:r>
              <a:rPr lang="en-US"/>
              <a:t>Control-Flow Attestation</a:t>
            </a:r>
          </a:p>
        </p:txBody>
      </p:sp>
      <p:sp>
        <p:nvSpPr>
          <p:cNvPr id="5" name="Slide Number Placeholder 4">
            <a:extLst>
              <a:ext uri="{FF2B5EF4-FFF2-40B4-BE49-F238E27FC236}">
                <a16:creationId xmlns:a16="http://schemas.microsoft.com/office/drawing/2014/main" id="{6A371C82-62B9-1888-F645-CB4F0B09577E}"/>
              </a:ext>
            </a:extLst>
          </p:cNvPr>
          <p:cNvSpPr>
            <a:spLocks noGrp="1"/>
          </p:cNvSpPr>
          <p:nvPr>
            <p:ph type="sldNum" sz="quarter" idx="12"/>
          </p:nvPr>
        </p:nvSpPr>
        <p:spPr/>
        <p:txBody>
          <a:bodyPr/>
          <a:lstStyle/>
          <a:p>
            <a:fld id="{330EA680-D336-4FF7-8B7A-9848BB0A1C32}" type="slidenum">
              <a:rPr lang="en-US" smtClean="0"/>
              <a:t>52</a:t>
            </a:fld>
            <a:endParaRPr lang="en-US"/>
          </a:p>
        </p:txBody>
      </p:sp>
      <p:pic>
        <p:nvPicPr>
          <p:cNvPr id="6" name="Picture 5" descr="PMRF fellowships to UoH students |">
            <a:extLst>
              <a:ext uri="{FF2B5EF4-FFF2-40B4-BE49-F238E27FC236}">
                <a16:creationId xmlns:a16="http://schemas.microsoft.com/office/drawing/2014/main" id="{FAD84D64-DEDA-183B-8197-EE502F322333}"/>
              </a:ext>
            </a:extLst>
          </p:cNvPr>
          <p:cNvPicPr>
            <a:picLocks noChangeAspect="1"/>
          </p:cNvPicPr>
          <p:nvPr/>
        </p:nvPicPr>
        <p:blipFill>
          <a:blip r:embed="rId2"/>
          <a:stretch>
            <a:fillRect/>
          </a:stretch>
        </p:blipFill>
        <p:spPr>
          <a:xfrm>
            <a:off x="4855513" y="1542047"/>
            <a:ext cx="2999959" cy="2133337"/>
          </a:xfrm>
          <a:prstGeom prst="rect">
            <a:avLst/>
          </a:prstGeom>
        </p:spPr>
      </p:pic>
      <p:pic>
        <p:nvPicPr>
          <p:cNvPr id="3" name="Picture 2">
            <a:extLst>
              <a:ext uri="{FF2B5EF4-FFF2-40B4-BE49-F238E27FC236}">
                <a16:creationId xmlns:a16="http://schemas.microsoft.com/office/drawing/2014/main" id="{524B7D16-6D67-4C5E-DBC8-748ECC66B6DA}"/>
              </a:ext>
            </a:extLst>
          </p:cNvPr>
          <p:cNvPicPr>
            <a:picLocks noChangeAspect="1"/>
          </p:cNvPicPr>
          <p:nvPr/>
        </p:nvPicPr>
        <p:blipFill>
          <a:blip r:embed="rId3"/>
          <a:stretch>
            <a:fillRect/>
          </a:stretch>
        </p:blipFill>
        <p:spPr>
          <a:xfrm>
            <a:off x="7948402" y="1315451"/>
            <a:ext cx="3629526" cy="2358190"/>
          </a:xfrm>
          <a:prstGeom prst="rect">
            <a:avLst/>
          </a:prstGeom>
        </p:spPr>
      </p:pic>
      <p:sp>
        <p:nvSpPr>
          <p:cNvPr id="8" name="TextBox 7">
            <a:extLst>
              <a:ext uri="{FF2B5EF4-FFF2-40B4-BE49-F238E27FC236}">
                <a16:creationId xmlns:a16="http://schemas.microsoft.com/office/drawing/2014/main" id="{97C5F9D9-3F89-D2C8-5306-5B13766306D3}"/>
              </a:ext>
            </a:extLst>
          </p:cNvPr>
          <p:cNvSpPr txBox="1"/>
          <p:nvPr/>
        </p:nvSpPr>
        <p:spPr>
          <a:xfrm>
            <a:off x="639698" y="2133432"/>
            <a:ext cx="399687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800" b="1" dirty="0">
                <a:latin typeface="Calibri"/>
                <a:ea typeface="Calibri"/>
                <a:cs typeface="Calibri"/>
              </a:rPr>
              <a:t>Prof. Vinod Ganapathy</a:t>
            </a:r>
            <a:endParaRPr lang="en-US" sz="2800" b="1">
              <a:latin typeface="Calibri"/>
              <a:ea typeface="Calibri"/>
              <a:cs typeface="Calibri"/>
            </a:endParaRPr>
          </a:p>
          <a:p>
            <a:pPr algn="ctr"/>
            <a:r>
              <a:rPr lang="en-GB" sz="2800" dirty="0">
                <a:latin typeface="Calibri"/>
                <a:ea typeface="Calibri"/>
                <a:cs typeface="Calibri"/>
              </a:rPr>
              <a:t>Indian Institute of Science</a:t>
            </a:r>
          </a:p>
        </p:txBody>
      </p:sp>
      <p:pic>
        <p:nvPicPr>
          <p:cNvPr id="9" name="Picture 8" descr="CSA Research Endowment Fund | ODAA">
            <a:extLst>
              <a:ext uri="{FF2B5EF4-FFF2-40B4-BE49-F238E27FC236}">
                <a16:creationId xmlns:a16="http://schemas.microsoft.com/office/drawing/2014/main" id="{185034C9-157F-8E0F-ECA4-CD272467E063}"/>
              </a:ext>
            </a:extLst>
          </p:cNvPr>
          <p:cNvPicPr>
            <a:picLocks noChangeAspect="1"/>
          </p:cNvPicPr>
          <p:nvPr/>
        </p:nvPicPr>
        <p:blipFill>
          <a:blip r:embed="rId4"/>
          <a:stretch>
            <a:fillRect/>
          </a:stretch>
        </p:blipFill>
        <p:spPr>
          <a:xfrm>
            <a:off x="1166446" y="3869084"/>
            <a:ext cx="2743200" cy="1956816"/>
          </a:xfrm>
          <a:prstGeom prst="rect">
            <a:avLst/>
          </a:prstGeom>
        </p:spPr>
      </p:pic>
      <p:sp>
        <p:nvSpPr>
          <p:cNvPr id="10" name="TextBox 9">
            <a:extLst>
              <a:ext uri="{FF2B5EF4-FFF2-40B4-BE49-F238E27FC236}">
                <a16:creationId xmlns:a16="http://schemas.microsoft.com/office/drawing/2014/main" id="{AB3B53D0-B9B6-5C01-684D-7A76B9D035B2}"/>
              </a:ext>
            </a:extLst>
          </p:cNvPr>
          <p:cNvSpPr txBox="1"/>
          <p:nvPr/>
        </p:nvSpPr>
        <p:spPr>
          <a:xfrm>
            <a:off x="4741985" y="3868615"/>
            <a:ext cx="2731478"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000" b="1" dirty="0">
                <a:solidFill>
                  <a:srgbClr val="FF5500"/>
                </a:solidFill>
                <a:latin typeface="Calibri"/>
                <a:ea typeface="Computer Modern"/>
                <a:cs typeface="Computer Modern"/>
              </a:rPr>
              <a:t>C</a:t>
            </a:r>
            <a:r>
              <a:rPr lang="en-US" sz="6000" b="1" dirty="0">
                <a:solidFill>
                  <a:srgbClr val="505050"/>
                </a:solidFill>
                <a:latin typeface="Calibri"/>
                <a:ea typeface="Computer Modern"/>
                <a:cs typeface="Computer Modern"/>
              </a:rPr>
              <a:t>S</a:t>
            </a:r>
            <a:r>
              <a:rPr lang="en-US" sz="6000" b="1" dirty="0">
                <a:solidFill>
                  <a:srgbClr val="007080"/>
                </a:solidFill>
                <a:latin typeface="Calibri"/>
                <a:ea typeface="Computer Modern"/>
                <a:cs typeface="Computer Modern"/>
              </a:rPr>
              <a:t>S</a:t>
            </a:r>
            <a:r>
              <a:rPr lang="en-US" sz="6000" b="1" dirty="0">
                <a:solidFill>
                  <a:srgbClr val="00B060"/>
                </a:solidFill>
                <a:latin typeface="Calibri"/>
                <a:ea typeface="Computer Modern"/>
                <a:cs typeface="Computer Modern"/>
              </a:rPr>
              <a:t>L</a:t>
            </a:r>
            <a:endParaRPr lang="en-US" sz="6000" dirty="0">
              <a:latin typeface="Calibri"/>
              <a:ea typeface="Calibri"/>
              <a:cs typeface="Calibri"/>
            </a:endParaRPr>
          </a:p>
          <a:p>
            <a:r>
              <a:rPr lang="en-US" sz="2400" b="1" dirty="0">
                <a:solidFill>
                  <a:srgbClr val="00B060"/>
                </a:solidFill>
                <a:latin typeface="Calibri"/>
                <a:ea typeface="Calibri"/>
                <a:cs typeface="Calibri"/>
              </a:rPr>
              <a:t>Computer System Security Laboratory</a:t>
            </a:r>
          </a:p>
          <a:p>
            <a:pPr algn="ctr"/>
            <a:endParaRPr lang="en-GB"/>
          </a:p>
        </p:txBody>
      </p:sp>
      <p:sp>
        <p:nvSpPr>
          <p:cNvPr id="11" name="TextBox 10">
            <a:extLst>
              <a:ext uri="{FF2B5EF4-FFF2-40B4-BE49-F238E27FC236}">
                <a16:creationId xmlns:a16="http://schemas.microsoft.com/office/drawing/2014/main" id="{51098F7A-17B9-F99E-048C-4689FCF2A318}"/>
              </a:ext>
            </a:extLst>
          </p:cNvPr>
          <p:cNvSpPr txBox="1"/>
          <p:nvPr/>
        </p:nvSpPr>
        <p:spPr>
          <a:xfrm>
            <a:off x="7950265" y="4075410"/>
            <a:ext cx="3612436"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GB" sz="3200" dirty="0">
              <a:latin typeface="Calibri"/>
              <a:ea typeface="Calibri"/>
              <a:cs typeface="Calibri"/>
            </a:endParaRPr>
          </a:p>
          <a:p>
            <a:pPr algn="ctr"/>
            <a:r>
              <a:rPr lang="en-GB" sz="3200" dirty="0">
                <a:latin typeface="Brush Script MT"/>
                <a:ea typeface="Calibri"/>
                <a:cs typeface="Calibri"/>
              </a:rPr>
              <a:t>  Friends &amp; Family</a:t>
            </a:r>
            <a:endParaRPr lang="en-US" dirty="0">
              <a:latin typeface="Brush Script MT"/>
            </a:endParaRPr>
          </a:p>
        </p:txBody>
      </p:sp>
    </p:spTree>
    <p:extLst>
      <p:ext uri="{BB962C8B-B14F-4D97-AF65-F5344CB8AC3E}">
        <p14:creationId xmlns:p14="http://schemas.microsoft.com/office/powerpoint/2010/main" val="26707757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B66C4-72CB-F266-395A-D9DCF9F3F7C5}"/>
              </a:ext>
            </a:extLst>
          </p:cNvPr>
          <p:cNvSpPr>
            <a:spLocks noGrp="1"/>
          </p:cNvSpPr>
          <p:nvPr>
            <p:ph type="ctrTitle"/>
          </p:nvPr>
        </p:nvSpPr>
        <p:spPr/>
        <p:txBody>
          <a:bodyPr/>
          <a:lstStyle/>
          <a:p>
            <a:r>
              <a:rPr lang="en-US" dirty="0">
                <a:latin typeface="Calibri"/>
                <a:ea typeface="Calibri"/>
                <a:cs typeface="Calibri"/>
              </a:rPr>
              <a:t>Thank you</a:t>
            </a:r>
          </a:p>
        </p:txBody>
      </p:sp>
      <p:sp>
        <p:nvSpPr>
          <p:cNvPr id="3" name="Subtitle 2">
            <a:extLst>
              <a:ext uri="{FF2B5EF4-FFF2-40B4-BE49-F238E27FC236}">
                <a16:creationId xmlns:a16="http://schemas.microsoft.com/office/drawing/2014/main" id="{9A15F21E-C901-8B21-941B-5C646EAA6944}"/>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0884224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437EA-E80D-B14D-CFF6-5E3D8F1861A9}"/>
              </a:ext>
            </a:extLst>
          </p:cNvPr>
          <p:cNvSpPr>
            <a:spLocks noGrp="1"/>
          </p:cNvSpPr>
          <p:nvPr>
            <p:ph type="title"/>
          </p:nvPr>
        </p:nvSpPr>
        <p:spPr/>
        <p:txBody>
          <a:bodyPr/>
          <a:lstStyle/>
          <a:p>
            <a:r>
              <a:rPr lang="en-US"/>
              <a:t>Backup slides</a:t>
            </a:r>
          </a:p>
        </p:txBody>
      </p:sp>
      <p:sp>
        <p:nvSpPr>
          <p:cNvPr id="3" name="Text Placeholder 2">
            <a:extLst>
              <a:ext uri="{FF2B5EF4-FFF2-40B4-BE49-F238E27FC236}">
                <a16:creationId xmlns:a16="http://schemas.microsoft.com/office/drawing/2014/main" id="{76F1E05D-7334-7EDD-CBAB-E511EE2B19B4}"/>
              </a:ext>
            </a:extLst>
          </p:cNvPr>
          <p:cNvSpPr>
            <a:spLocks noGrp="1"/>
          </p:cNvSpPr>
          <p:nvPr>
            <p:ph type="body" idx="1"/>
          </p:nvPr>
        </p:nvSpPr>
        <p:spPr/>
        <p:txBody>
          <a:bodyPr/>
          <a:lstStyle/>
          <a:p>
            <a:endParaRPr lang="en-US"/>
          </a:p>
        </p:txBody>
      </p:sp>
      <p:sp>
        <p:nvSpPr>
          <p:cNvPr id="5" name="Slide Number Placeholder 4">
            <a:extLst>
              <a:ext uri="{FF2B5EF4-FFF2-40B4-BE49-F238E27FC236}">
                <a16:creationId xmlns:a16="http://schemas.microsoft.com/office/drawing/2014/main" id="{96820AAB-3C76-1AF5-D77C-61AF284BA0D3}"/>
              </a:ext>
            </a:extLst>
          </p:cNvPr>
          <p:cNvSpPr>
            <a:spLocks noGrp="1"/>
          </p:cNvSpPr>
          <p:nvPr>
            <p:ph type="sldNum" sz="quarter" idx="12"/>
          </p:nvPr>
        </p:nvSpPr>
        <p:spPr/>
        <p:txBody>
          <a:bodyPr/>
          <a:lstStyle/>
          <a:p>
            <a:fld id="{330EA680-D336-4FF7-8B7A-9848BB0A1C32}" type="slidenum">
              <a:rPr lang="en-US" smtClean="0"/>
              <a:t>54</a:t>
            </a:fld>
            <a:endParaRPr lang="en-US"/>
          </a:p>
        </p:txBody>
      </p:sp>
      <p:sp>
        <p:nvSpPr>
          <p:cNvPr id="4" name="Footer Placeholder 3">
            <a:extLst>
              <a:ext uri="{FF2B5EF4-FFF2-40B4-BE49-F238E27FC236}">
                <a16:creationId xmlns:a16="http://schemas.microsoft.com/office/drawing/2014/main" id="{AFFE64F6-09A0-C732-8DFC-F4246F05BC14}"/>
              </a:ext>
            </a:extLst>
          </p:cNvPr>
          <p:cNvSpPr>
            <a:spLocks noGrp="1"/>
          </p:cNvSpPr>
          <p:nvPr>
            <p:ph type="ftr" sz="quarter" idx="11"/>
          </p:nvPr>
        </p:nvSpPr>
        <p:spPr/>
        <p:txBody>
          <a:bodyPr/>
          <a:lstStyle/>
          <a:p>
            <a:r>
              <a:rPr lang="en-US"/>
              <a:t>Control-Flow Attestation</a:t>
            </a:r>
            <a:endParaRPr lang="en-GB"/>
          </a:p>
        </p:txBody>
      </p:sp>
    </p:spTree>
    <p:extLst>
      <p:ext uri="{BB962C8B-B14F-4D97-AF65-F5344CB8AC3E}">
        <p14:creationId xmlns:p14="http://schemas.microsoft.com/office/powerpoint/2010/main" val="132295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C2ECC-ED46-F3C6-3225-3DB0A679ADA0}"/>
              </a:ext>
            </a:extLst>
          </p:cNvPr>
          <p:cNvSpPr>
            <a:spLocks noGrp="1"/>
          </p:cNvSpPr>
          <p:nvPr>
            <p:ph type="title"/>
          </p:nvPr>
        </p:nvSpPr>
        <p:spPr>
          <a:xfrm>
            <a:off x="838200" y="5691"/>
            <a:ext cx="10515600" cy="1325563"/>
          </a:xfrm>
        </p:spPr>
        <p:txBody>
          <a:bodyPr/>
          <a:lstStyle/>
          <a:p>
            <a:pPr algn="ctr"/>
            <a:r>
              <a:rPr lang="en-US">
                <a:latin typeface="Arial"/>
                <a:cs typeface="Calibri Light"/>
              </a:rPr>
              <a:t>Ball Larus Profiling: Handling Loops</a:t>
            </a:r>
            <a:endParaRPr lang="en-US">
              <a:latin typeface="Arial"/>
              <a:cs typeface="Arial"/>
            </a:endParaRPr>
          </a:p>
        </p:txBody>
      </p:sp>
      <p:graphicFrame>
        <p:nvGraphicFramePr>
          <p:cNvPr id="6" name="Table 6">
            <a:extLst>
              <a:ext uri="{FF2B5EF4-FFF2-40B4-BE49-F238E27FC236}">
                <a16:creationId xmlns:a16="http://schemas.microsoft.com/office/drawing/2014/main" id="{CC0C2735-DD78-F1C8-E4B7-C77FF6D25AE1}"/>
              </a:ext>
            </a:extLst>
          </p:cNvPr>
          <p:cNvGraphicFramePr>
            <a:graphicFrameLocks noGrp="1"/>
          </p:cNvGraphicFramePr>
          <p:nvPr/>
        </p:nvGraphicFramePr>
        <p:xfrm>
          <a:off x="5642476" y="1414804"/>
          <a:ext cx="5846992" cy="4309400"/>
        </p:xfrm>
        <a:graphic>
          <a:graphicData uri="http://schemas.openxmlformats.org/drawingml/2006/table">
            <a:tbl>
              <a:tblPr firstRow="1" bandRow="1">
                <a:tableStyleId>{5C22544A-7EE6-4342-B048-85BDC9FD1C3A}</a:tableStyleId>
              </a:tblPr>
              <a:tblGrid>
                <a:gridCol w="4673377">
                  <a:extLst>
                    <a:ext uri="{9D8B030D-6E8A-4147-A177-3AD203B41FA5}">
                      <a16:colId xmlns:a16="http://schemas.microsoft.com/office/drawing/2014/main" val="125090520"/>
                    </a:ext>
                  </a:extLst>
                </a:gridCol>
                <a:gridCol w="1173615">
                  <a:extLst>
                    <a:ext uri="{9D8B030D-6E8A-4147-A177-3AD203B41FA5}">
                      <a16:colId xmlns:a16="http://schemas.microsoft.com/office/drawing/2014/main" val="3868102447"/>
                    </a:ext>
                  </a:extLst>
                </a:gridCol>
              </a:tblGrid>
              <a:tr h="641640">
                <a:tc>
                  <a:txBody>
                    <a:bodyPr/>
                    <a:lstStyle/>
                    <a:p>
                      <a:r>
                        <a:rPr lang="en-US">
                          <a:solidFill>
                            <a:schemeClr val="tx1"/>
                          </a:solidFill>
                        </a:rPr>
                        <a:t>Path</a:t>
                      </a:r>
                    </a:p>
                  </a:txBody>
                  <a:tcPr>
                    <a:lnL w="0">
                      <a:noFill/>
                    </a:lnL>
                    <a:lnR w="12700">
                      <a:solidFill>
                        <a:schemeClr val="tx1"/>
                      </a:solidFill>
                    </a:lnR>
                    <a:lnT w="12700">
                      <a:solidFill>
                        <a:schemeClr val="tx1"/>
                      </a:solidFill>
                    </a:lnT>
                    <a:lnB w="12700">
                      <a:solidFill>
                        <a:schemeClr val="tx1"/>
                      </a:solidFill>
                    </a:lnB>
                    <a:solidFill>
                      <a:schemeClr val="bg1"/>
                    </a:solidFill>
                  </a:tcPr>
                </a:tc>
                <a:tc>
                  <a:txBody>
                    <a:bodyPr/>
                    <a:lstStyle/>
                    <a:p>
                      <a:r>
                        <a:rPr lang="en-US">
                          <a:solidFill>
                            <a:schemeClr val="tx1"/>
                          </a:solidFill>
                        </a:rPr>
                        <a:t>Encoding</a:t>
                      </a:r>
                    </a:p>
                  </a:txBody>
                  <a:tcPr>
                    <a:lnL w="12700">
                      <a:solidFill>
                        <a:schemeClr val="tx1"/>
                      </a:solidFill>
                    </a:lnL>
                    <a:lnR w="0">
                      <a:no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642630080"/>
                  </a:ext>
                </a:extLst>
              </a:tr>
              <a:tr h="370840">
                <a:tc>
                  <a:txBody>
                    <a:bodyPr/>
                    <a:lstStyle/>
                    <a:p>
                      <a:r>
                        <a:rPr lang="en-US"/>
                        <a:t>BB0 -&gt; BB1-&gt;BB2-&gt;BB4-&gt;BB5-&gt;BB7</a:t>
                      </a:r>
                    </a:p>
                  </a:txBody>
                  <a:tcPr>
                    <a:lnR w="12700">
                      <a:solidFill>
                        <a:schemeClr val="tx1"/>
                      </a:solidFill>
                    </a:lnR>
                    <a:lnT w="12700">
                      <a:solidFill>
                        <a:schemeClr val="tx1"/>
                      </a:solidFill>
                    </a:lnT>
                    <a:solidFill>
                      <a:schemeClr val="bg1"/>
                    </a:solidFill>
                  </a:tcPr>
                </a:tc>
                <a:tc>
                  <a:txBody>
                    <a:bodyPr/>
                    <a:lstStyle/>
                    <a:p>
                      <a:r>
                        <a:rPr lang="en-US"/>
                        <a:t>0</a:t>
                      </a:r>
                    </a:p>
                  </a:txBody>
                  <a:tcPr>
                    <a:lnL w="12700">
                      <a:solidFill>
                        <a:schemeClr val="tx1"/>
                      </a:solidFill>
                    </a:lnL>
                    <a:lnT w="12700">
                      <a:solidFill>
                        <a:schemeClr val="tx1"/>
                      </a:solidFill>
                    </a:lnT>
                    <a:solidFill>
                      <a:schemeClr val="bg1"/>
                    </a:solidFill>
                  </a:tcPr>
                </a:tc>
                <a:extLst>
                  <a:ext uri="{0D108BD9-81ED-4DB2-BD59-A6C34878D82A}">
                    <a16:rowId xmlns:a16="http://schemas.microsoft.com/office/drawing/2014/main" val="2447889207"/>
                  </a:ext>
                </a:extLst>
              </a:tr>
              <a:tr h="370840">
                <a:tc>
                  <a:txBody>
                    <a:bodyPr/>
                    <a:lstStyle/>
                    <a:p>
                      <a:r>
                        <a:rPr lang="en-US"/>
                        <a:t>BB0-&gt;BB1-&gt;BB2-&gt;BB4-&gt;BB6-&gt;BB7</a:t>
                      </a:r>
                    </a:p>
                  </a:txBody>
                  <a:tcPr>
                    <a:lnR w="12700">
                      <a:solidFill>
                        <a:schemeClr val="tx1"/>
                      </a:solidFill>
                    </a:lnR>
                    <a:solidFill>
                      <a:schemeClr val="bg1"/>
                    </a:solidFill>
                  </a:tcPr>
                </a:tc>
                <a:tc>
                  <a:txBody>
                    <a:bodyPr/>
                    <a:lstStyle/>
                    <a:p>
                      <a:r>
                        <a:rPr lang="en-US"/>
                        <a:t>1</a:t>
                      </a:r>
                    </a:p>
                  </a:txBody>
                  <a:tcPr>
                    <a:lnL w="12700">
                      <a:solidFill>
                        <a:schemeClr val="tx1"/>
                      </a:solidFill>
                    </a:lnL>
                    <a:solidFill>
                      <a:schemeClr val="bg1"/>
                    </a:solidFill>
                  </a:tcPr>
                </a:tc>
                <a:extLst>
                  <a:ext uri="{0D108BD9-81ED-4DB2-BD59-A6C34878D82A}">
                    <a16:rowId xmlns:a16="http://schemas.microsoft.com/office/drawing/2014/main" val="3892488038"/>
                  </a:ext>
                </a:extLst>
              </a:tr>
              <a:tr h="364854">
                <a:tc>
                  <a:txBody>
                    <a:bodyPr/>
                    <a:lstStyle/>
                    <a:p>
                      <a:r>
                        <a:rPr lang="en-US"/>
                        <a:t>BB0-&gt;BB1-&gt;BB2-&gt;BB6-&gt;BB7</a:t>
                      </a:r>
                    </a:p>
                  </a:txBody>
                  <a:tcPr>
                    <a:lnR w="12700">
                      <a:solidFill>
                        <a:schemeClr val="tx1"/>
                      </a:solidFill>
                    </a:lnR>
                    <a:solidFill>
                      <a:schemeClr val="bg1"/>
                    </a:solidFill>
                  </a:tcPr>
                </a:tc>
                <a:tc>
                  <a:txBody>
                    <a:bodyPr/>
                    <a:lstStyle/>
                    <a:p>
                      <a:r>
                        <a:rPr lang="en-US"/>
                        <a:t>2</a:t>
                      </a:r>
                    </a:p>
                  </a:txBody>
                  <a:tcPr>
                    <a:lnL w="12700">
                      <a:solidFill>
                        <a:schemeClr val="tx1"/>
                      </a:solidFill>
                    </a:lnL>
                    <a:solidFill>
                      <a:schemeClr val="bg1"/>
                    </a:solidFill>
                  </a:tcPr>
                </a:tc>
                <a:extLst>
                  <a:ext uri="{0D108BD9-81ED-4DB2-BD59-A6C34878D82A}">
                    <a16:rowId xmlns:a16="http://schemas.microsoft.com/office/drawing/2014/main" val="1236969334"/>
                  </a:ext>
                </a:extLst>
              </a:tr>
              <a:tr h="364854">
                <a:tc>
                  <a:txBody>
                    <a:bodyPr/>
                    <a:lstStyle/>
                    <a:p>
                      <a:r>
                        <a:rPr lang="en-US"/>
                        <a:t>BB0-&gt;BB1-&gt;BB3-&gt;BB7</a:t>
                      </a:r>
                    </a:p>
                  </a:txBody>
                  <a:tcPr>
                    <a:lnR w="12700">
                      <a:solidFill>
                        <a:schemeClr val="tx1"/>
                      </a:solidFill>
                    </a:lnR>
                    <a:solidFill>
                      <a:schemeClr val="bg1"/>
                    </a:solidFill>
                  </a:tcPr>
                </a:tc>
                <a:tc>
                  <a:txBody>
                    <a:bodyPr/>
                    <a:lstStyle/>
                    <a:p>
                      <a:r>
                        <a:rPr lang="en-US"/>
                        <a:t>3</a:t>
                      </a:r>
                    </a:p>
                  </a:txBody>
                  <a:tcPr>
                    <a:lnL w="12700">
                      <a:solidFill>
                        <a:schemeClr val="tx1"/>
                      </a:solidFill>
                    </a:lnL>
                    <a:solidFill>
                      <a:schemeClr val="bg1"/>
                    </a:solidFill>
                  </a:tcPr>
                </a:tc>
                <a:extLst>
                  <a:ext uri="{0D108BD9-81ED-4DB2-BD59-A6C34878D82A}">
                    <a16:rowId xmlns:a16="http://schemas.microsoft.com/office/drawing/2014/main" val="121137166"/>
                  </a:ext>
                </a:extLst>
              </a:tr>
              <a:tr h="364854">
                <a:tc>
                  <a:txBody>
                    <a:bodyPr/>
                    <a:lstStyle/>
                    <a:p>
                      <a:pPr lvl="0">
                        <a:buNone/>
                      </a:pPr>
                      <a:r>
                        <a:rPr lang="en-US"/>
                        <a:t>BB0-&gt;BB8</a:t>
                      </a:r>
                    </a:p>
                  </a:txBody>
                  <a:tcPr>
                    <a:lnR w="12700">
                      <a:solidFill>
                        <a:schemeClr val="tx1"/>
                      </a:solidFill>
                    </a:lnR>
                    <a:solidFill>
                      <a:schemeClr val="bg1"/>
                    </a:solidFill>
                  </a:tcPr>
                </a:tc>
                <a:tc>
                  <a:txBody>
                    <a:bodyPr/>
                    <a:lstStyle/>
                    <a:p>
                      <a:pPr lvl="0">
                        <a:buNone/>
                      </a:pPr>
                      <a:r>
                        <a:rPr lang="en-US"/>
                        <a:t>4</a:t>
                      </a:r>
                    </a:p>
                  </a:txBody>
                  <a:tcPr>
                    <a:lnL w="12700">
                      <a:solidFill>
                        <a:schemeClr val="tx1"/>
                      </a:solidFill>
                    </a:lnL>
                    <a:solidFill>
                      <a:schemeClr val="bg1"/>
                    </a:solidFill>
                  </a:tcPr>
                </a:tc>
                <a:extLst>
                  <a:ext uri="{0D108BD9-81ED-4DB2-BD59-A6C34878D82A}">
                    <a16:rowId xmlns:a16="http://schemas.microsoft.com/office/drawing/2014/main" val="2128677744"/>
                  </a:ext>
                </a:extLst>
              </a:tr>
              <a:tr h="364854">
                <a:tc>
                  <a:txBody>
                    <a:bodyPr/>
                    <a:lstStyle/>
                    <a:p>
                      <a:pPr lvl="0">
                        <a:buNone/>
                      </a:pPr>
                      <a:r>
                        <a:rPr lang="en-US"/>
                        <a:t>BB7-&gt;BB0-&gt;BB1-&gt;BB2-&gt;BB4-&gt;BB5-&gt;BB7</a:t>
                      </a:r>
                    </a:p>
                  </a:txBody>
                  <a:tcPr>
                    <a:lnR w="12700">
                      <a:solidFill>
                        <a:schemeClr val="tx1"/>
                      </a:solidFill>
                    </a:lnR>
                    <a:solidFill>
                      <a:schemeClr val="bg1"/>
                    </a:solidFill>
                  </a:tcPr>
                </a:tc>
                <a:tc>
                  <a:txBody>
                    <a:bodyPr/>
                    <a:lstStyle/>
                    <a:p>
                      <a:pPr lvl="0">
                        <a:buNone/>
                      </a:pPr>
                      <a:r>
                        <a:rPr lang="en-US"/>
                        <a:t>5</a:t>
                      </a:r>
                    </a:p>
                  </a:txBody>
                  <a:tcPr>
                    <a:lnL w="12700">
                      <a:solidFill>
                        <a:schemeClr val="tx1"/>
                      </a:solidFill>
                    </a:lnL>
                    <a:solidFill>
                      <a:schemeClr val="bg1"/>
                    </a:solidFill>
                  </a:tcPr>
                </a:tc>
                <a:extLst>
                  <a:ext uri="{0D108BD9-81ED-4DB2-BD59-A6C34878D82A}">
                    <a16:rowId xmlns:a16="http://schemas.microsoft.com/office/drawing/2014/main" val="2603798442"/>
                  </a:ext>
                </a:extLst>
              </a:tr>
              <a:tr h="364854">
                <a:tc>
                  <a:txBody>
                    <a:bodyPr/>
                    <a:lstStyle/>
                    <a:p>
                      <a:pPr lvl="0">
                        <a:buNone/>
                      </a:pPr>
                      <a:r>
                        <a:rPr lang="en-US"/>
                        <a:t>BB7-&gt;BB0-&gt;BB1-&gt;BB2-&gt;BB4-&gt;BB6-&gt;BB7</a:t>
                      </a:r>
                    </a:p>
                  </a:txBody>
                  <a:tcPr>
                    <a:lnR w="12700">
                      <a:solidFill>
                        <a:schemeClr val="tx1"/>
                      </a:solidFill>
                    </a:lnR>
                    <a:solidFill>
                      <a:schemeClr val="bg1"/>
                    </a:solidFill>
                  </a:tcPr>
                </a:tc>
                <a:tc>
                  <a:txBody>
                    <a:bodyPr/>
                    <a:lstStyle/>
                    <a:p>
                      <a:pPr lvl="0">
                        <a:buNone/>
                      </a:pPr>
                      <a:r>
                        <a:rPr lang="en-US"/>
                        <a:t>6</a:t>
                      </a:r>
                    </a:p>
                  </a:txBody>
                  <a:tcPr>
                    <a:lnL w="12700">
                      <a:solidFill>
                        <a:schemeClr val="tx1"/>
                      </a:solidFill>
                    </a:lnL>
                    <a:solidFill>
                      <a:schemeClr val="bg1"/>
                    </a:solidFill>
                  </a:tcPr>
                </a:tc>
                <a:extLst>
                  <a:ext uri="{0D108BD9-81ED-4DB2-BD59-A6C34878D82A}">
                    <a16:rowId xmlns:a16="http://schemas.microsoft.com/office/drawing/2014/main" val="2544199978"/>
                  </a:ext>
                </a:extLst>
              </a:tr>
              <a:tr h="364854">
                <a:tc>
                  <a:txBody>
                    <a:bodyPr/>
                    <a:lstStyle/>
                    <a:p>
                      <a:pPr lvl="0">
                        <a:buNone/>
                      </a:pPr>
                      <a:r>
                        <a:rPr lang="en-US"/>
                        <a:t>BB7-&gt;BB0-&gt;BB1-&gt;BB2-&gt;BB6-&gt;BB7</a:t>
                      </a:r>
                    </a:p>
                  </a:txBody>
                  <a:tcPr>
                    <a:lnR w="12700">
                      <a:solidFill>
                        <a:schemeClr val="tx1"/>
                      </a:solidFill>
                    </a:lnR>
                    <a:solidFill>
                      <a:schemeClr val="bg1"/>
                    </a:solidFill>
                  </a:tcPr>
                </a:tc>
                <a:tc>
                  <a:txBody>
                    <a:bodyPr/>
                    <a:lstStyle/>
                    <a:p>
                      <a:pPr lvl="0">
                        <a:buNone/>
                      </a:pPr>
                      <a:r>
                        <a:rPr lang="en-US"/>
                        <a:t>7</a:t>
                      </a:r>
                    </a:p>
                  </a:txBody>
                  <a:tcPr>
                    <a:lnL w="12700">
                      <a:solidFill>
                        <a:schemeClr val="tx1"/>
                      </a:solidFill>
                    </a:lnL>
                    <a:solidFill>
                      <a:schemeClr val="bg1"/>
                    </a:solidFill>
                  </a:tcPr>
                </a:tc>
                <a:extLst>
                  <a:ext uri="{0D108BD9-81ED-4DB2-BD59-A6C34878D82A}">
                    <a16:rowId xmlns:a16="http://schemas.microsoft.com/office/drawing/2014/main" val="235539094"/>
                  </a:ext>
                </a:extLst>
              </a:tr>
              <a:tr h="364854">
                <a:tc>
                  <a:txBody>
                    <a:bodyPr/>
                    <a:lstStyle/>
                    <a:p>
                      <a:pPr lvl="0">
                        <a:buNone/>
                      </a:pPr>
                      <a:r>
                        <a:rPr lang="en-US"/>
                        <a:t>BB7-&gt;BB0-&gt;BB1-&gt;BB3-&gt;BB7</a:t>
                      </a:r>
                    </a:p>
                  </a:txBody>
                  <a:tcPr>
                    <a:lnR w="12700">
                      <a:solidFill>
                        <a:schemeClr val="tx1"/>
                      </a:solidFill>
                    </a:lnR>
                    <a:solidFill>
                      <a:schemeClr val="bg1"/>
                    </a:solidFill>
                  </a:tcPr>
                </a:tc>
                <a:tc>
                  <a:txBody>
                    <a:bodyPr/>
                    <a:lstStyle/>
                    <a:p>
                      <a:pPr lvl="0">
                        <a:buNone/>
                      </a:pPr>
                      <a:r>
                        <a:rPr lang="en-US"/>
                        <a:t>8</a:t>
                      </a:r>
                    </a:p>
                  </a:txBody>
                  <a:tcPr>
                    <a:lnL w="12700">
                      <a:solidFill>
                        <a:schemeClr val="tx1"/>
                      </a:solidFill>
                    </a:lnL>
                    <a:solidFill>
                      <a:schemeClr val="bg1"/>
                    </a:solidFill>
                  </a:tcPr>
                </a:tc>
                <a:extLst>
                  <a:ext uri="{0D108BD9-81ED-4DB2-BD59-A6C34878D82A}">
                    <a16:rowId xmlns:a16="http://schemas.microsoft.com/office/drawing/2014/main" val="3527191023"/>
                  </a:ext>
                </a:extLst>
              </a:tr>
              <a:tr h="364854">
                <a:tc>
                  <a:txBody>
                    <a:bodyPr/>
                    <a:lstStyle/>
                    <a:p>
                      <a:pPr lvl="0">
                        <a:buNone/>
                      </a:pPr>
                      <a:r>
                        <a:rPr lang="en-US"/>
                        <a:t>BB7-&gt;BB0-&gt;BB8</a:t>
                      </a:r>
                    </a:p>
                  </a:txBody>
                  <a:tcPr>
                    <a:lnR w="12700">
                      <a:solidFill>
                        <a:schemeClr val="tx1"/>
                      </a:solidFill>
                    </a:lnR>
                    <a:lnB w="12700">
                      <a:solidFill>
                        <a:schemeClr val="tx1"/>
                      </a:solidFill>
                    </a:lnB>
                    <a:solidFill>
                      <a:schemeClr val="bg1"/>
                    </a:solidFill>
                  </a:tcPr>
                </a:tc>
                <a:tc>
                  <a:txBody>
                    <a:bodyPr/>
                    <a:lstStyle/>
                    <a:p>
                      <a:pPr lvl="0">
                        <a:buNone/>
                      </a:pPr>
                      <a:r>
                        <a:rPr lang="en-US"/>
                        <a:t>9</a:t>
                      </a:r>
                    </a:p>
                  </a:txBody>
                  <a:tcPr>
                    <a:lnL w="12700">
                      <a:solidFill>
                        <a:schemeClr val="tx1"/>
                      </a:solidFill>
                    </a:lnL>
                    <a:lnB w="12700">
                      <a:solidFill>
                        <a:schemeClr val="tx1"/>
                      </a:solidFill>
                    </a:lnB>
                    <a:solidFill>
                      <a:schemeClr val="bg1"/>
                    </a:solidFill>
                  </a:tcPr>
                </a:tc>
                <a:extLst>
                  <a:ext uri="{0D108BD9-81ED-4DB2-BD59-A6C34878D82A}">
                    <a16:rowId xmlns:a16="http://schemas.microsoft.com/office/drawing/2014/main" val="9157315"/>
                  </a:ext>
                </a:extLst>
              </a:tr>
            </a:tbl>
          </a:graphicData>
        </a:graphic>
      </p:graphicFrame>
      <p:pic>
        <p:nvPicPr>
          <p:cNvPr id="3" name="Picture 6" descr="Diagram&#10;&#10;Description automatically generated">
            <a:extLst>
              <a:ext uri="{FF2B5EF4-FFF2-40B4-BE49-F238E27FC236}">
                <a16:creationId xmlns:a16="http://schemas.microsoft.com/office/drawing/2014/main" id="{EE902A76-8EEE-406B-EE01-C036D6DCD6A5}"/>
              </a:ext>
            </a:extLst>
          </p:cNvPr>
          <p:cNvPicPr>
            <a:picLocks noChangeAspect="1"/>
          </p:cNvPicPr>
          <p:nvPr/>
        </p:nvPicPr>
        <p:blipFill>
          <a:blip r:embed="rId2"/>
          <a:stretch>
            <a:fillRect/>
          </a:stretch>
        </p:blipFill>
        <p:spPr>
          <a:xfrm>
            <a:off x="833778" y="1542783"/>
            <a:ext cx="4228617" cy="4170635"/>
          </a:xfrm>
          <a:prstGeom prst="rect">
            <a:avLst/>
          </a:prstGeom>
        </p:spPr>
      </p:pic>
      <p:sp>
        <p:nvSpPr>
          <p:cNvPr id="4" name="Slide Number Placeholder 3">
            <a:extLst>
              <a:ext uri="{FF2B5EF4-FFF2-40B4-BE49-F238E27FC236}">
                <a16:creationId xmlns:a16="http://schemas.microsoft.com/office/drawing/2014/main" id="{7166B2CF-832B-3227-DFB4-25579073CF55}"/>
              </a:ext>
            </a:extLst>
          </p:cNvPr>
          <p:cNvSpPr>
            <a:spLocks noGrp="1"/>
          </p:cNvSpPr>
          <p:nvPr>
            <p:ph type="sldNum" sz="quarter" idx="12"/>
          </p:nvPr>
        </p:nvSpPr>
        <p:spPr/>
        <p:txBody>
          <a:bodyPr/>
          <a:lstStyle/>
          <a:p>
            <a:fld id="{330EA680-D336-4FF7-8B7A-9848BB0A1C32}" type="slidenum">
              <a:rPr lang="en-US" smtClean="0"/>
              <a:t>55</a:t>
            </a:fld>
            <a:endParaRPr lang="en-US"/>
          </a:p>
        </p:txBody>
      </p:sp>
      <p:sp>
        <p:nvSpPr>
          <p:cNvPr id="5" name="Footer Placeholder 4">
            <a:extLst>
              <a:ext uri="{FF2B5EF4-FFF2-40B4-BE49-F238E27FC236}">
                <a16:creationId xmlns:a16="http://schemas.microsoft.com/office/drawing/2014/main" id="{F2ED06DE-6CAD-D6DD-A013-E9D6374CAF05}"/>
              </a:ext>
            </a:extLst>
          </p:cNvPr>
          <p:cNvSpPr>
            <a:spLocks noGrp="1"/>
          </p:cNvSpPr>
          <p:nvPr>
            <p:ph type="ftr" sz="quarter" idx="11"/>
          </p:nvPr>
        </p:nvSpPr>
        <p:spPr/>
        <p:txBody>
          <a:bodyPr/>
          <a:lstStyle/>
          <a:p>
            <a:r>
              <a:rPr lang="en-US"/>
              <a:t>Control-Flow Attestation</a:t>
            </a:r>
            <a:endParaRPr lang="en-GB"/>
          </a:p>
        </p:txBody>
      </p:sp>
    </p:spTree>
    <p:extLst>
      <p:ext uri="{BB962C8B-B14F-4D97-AF65-F5344CB8AC3E}">
        <p14:creationId xmlns:p14="http://schemas.microsoft.com/office/powerpoint/2010/main" val="32242471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1CEC1-E66E-FD3C-6425-A382B6F45106}"/>
              </a:ext>
            </a:extLst>
          </p:cNvPr>
          <p:cNvSpPr>
            <a:spLocks noGrp="1"/>
          </p:cNvSpPr>
          <p:nvPr>
            <p:ph type="title"/>
          </p:nvPr>
        </p:nvSpPr>
        <p:spPr/>
        <p:txBody>
          <a:bodyPr/>
          <a:lstStyle/>
          <a:p>
            <a:pPr algn="ctr"/>
            <a:r>
              <a:rPr lang="en-US">
                <a:latin typeface="Arial"/>
                <a:cs typeface="Calibri Light"/>
              </a:rPr>
              <a:t>Performance Analysis of BLAST</a:t>
            </a:r>
            <a:endParaRPr lang="en-US">
              <a:latin typeface="Arial"/>
              <a:cs typeface="Arial"/>
            </a:endParaRPr>
          </a:p>
        </p:txBody>
      </p:sp>
      <p:pic>
        <p:nvPicPr>
          <p:cNvPr id="6" name="Picture 6" descr="Table&#10;&#10;Description automatically generated">
            <a:extLst>
              <a:ext uri="{FF2B5EF4-FFF2-40B4-BE49-F238E27FC236}">
                <a16:creationId xmlns:a16="http://schemas.microsoft.com/office/drawing/2014/main" id="{C88E19ED-9363-BD5B-9F5A-BD968F20E905}"/>
              </a:ext>
            </a:extLst>
          </p:cNvPr>
          <p:cNvPicPr>
            <a:picLocks noChangeAspect="1"/>
          </p:cNvPicPr>
          <p:nvPr/>
        </p:nvPicPr>
        <p:blipFill>
          <a:blip r:embed="rId2"/>
          <a:stretch>
            <a:fillRect/>
          </a:stretch>
        </p:blipFill>
        <p:spPr>
          <a:xfrm>
            <a:off x="329805" y="1759895"/>
            <a:ext cx="9196085" cy="3335538"/>
          </a:xfrm>
          <a:prstGeom prst="rect">
            <a:avLst/>
          </a:prstGeom>
        </p:spPr>
      </p:pic>
      <p:sp>
        <p:nvSpPr>
          <p:cNvPr id="7" name="TextBox 6">
            <a:extLst>
              <a:ext uri="{FF2B5EF4-FFF2-40B4-BE49-F238E27FC236}">
                <a16:creationId xmlns:a16="http://schemas.microsoft.com/office/drawing/2014/main" id="{45B75263-7E34-5921-B2EA-3F2902C7BBF4}"/>
              </a:ext>
            </a:extLst>
          </p:cNvPr>
          <p:cNvSpPr txBox="1"/>
          <p:nvPr/>
        </p:nvSpPr>
        <p:spPr>
          <a:xfrm>
            <a:off x="193106" y="5257007"/>
            <a:ext cx="916866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cs typeface="Calibri"/>
              </a:rPr>
              <a:t>(a) Log Commit happens in parallel with </a:t>
            </a:r>
            <a:r>
              <a:rPr lang="en-US" sz="2000" b="1">
                <a:latin typeface="Brush Script MT"/>
                <a:cs typeface="Calibri"/>
              </a:rPr>
              <a:t>P</a:t>
            </a:r>
            <a:r>
              <a:rPr lang="en-US" sz="2000" b="1">
                <a:cs typeface="Calibri"/>
              </a:rPr>
              <a:t>'s execution on a different CPU core.</a:t>
            </a:r>
          </a:p>
        </p:txBody>
      </p:sp>
      <p:pic>
        <p:nvPicPr>
          <p:cNvPr id="8" name="Picture 8" descr="A picture containing text, receipt&#10;&#10;Description automatically generated">
            <a:extLst>
              <a:ext uri="{FF2B5EF4-FFF2-40B4-BE49-F238E27FC236}">
                <a16:creationId xmlns:a16="http://schemas.microsoft.com/office/drawing/2014/main" id="{A6B64AD2-B22A-3DF1-47F2-5794E445E366}"/>
              </a:ext>
            </a:extLst>
          </p:cNvPr>
          <p:cNvPicPr>
            <a:picLocks noChangeAspect="1"/>
          </p:cNvPicPr>
          <p:nvPr/>
        </p:nvPicPr>
        <p:blipFill>
          <a:blip r:embed="rId3"/>
          <a:stretch>
            <a:fillRect/>
          </a:stretch>
        </p:blipFill>
        <p:spPr>
          <a:xfrm>
            <a:off x="9525647" y="1800521"/>
            <a:ext cx="2165397" cy="3294927"/>
          </a:xfrm>
          <a:prstGeom prst="rect">
            <a:avLst/>
          </a:prstGeom>
        </p:spPr>
      </p:pic>
      <p:sp>
        <p:nvSpPr>
          <p:cNvPr id="9" name="TextBox 8">
            <a:extLst>
              <a:ext uri="{FF2B5EF4-FFF2-40B4-BE49-F238E27FC236}">
                <a16:creationId xmlns:a16="http://schemas.microsoft.com/office/drawing/2014/main" id="{2C3FFC71-A6DA-583B-F5D5-9FE2D55FDA4E}"/>
              </a:ext>
            </a:extLst>
          </p:cNvPr>
          <p:cNvSpPr txBox="1"/>
          <p:nvPr/>
        </p:nvSpPr>
        <p:spPr>
          <a:xfrm>
            <a:off x="9652011" y="5254172"/>
            <a:ext cx="204066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cs typeface="Calibri"/>
              </a:rPr>
              <a:t>(b) Log Commit </a:t>
            </a:r>
            <a:r>
              <a:rPr lang="en-US" sz="2000" b="1">
                <a:latin typeface="Calibri"/>
                <a:cs typeface="Calibri"/>
              </a:rPr>
              <a:t>is interleaved with </a:t>
            </a:r>
            <a:r>
              <a:rPr lang="en-US" sz="2000" b="1">
                <a:latin typeface="Brush Script MT"/>
                <a:cs typeface="Calibri"/>
              </a:rPr>
              <a:t>P</a:t>
            </a:r>
            <a:r>
              <a:rPr lang="en-US" sz="2000" b="1">
                <a:cs typeface="Calibri"/>
              </a:rPr>
              <a:t>'s execution.</a:t>
            </a:r>
          </a:p>
        </p:txBody>
      </p:sp>
      <p:sp>
        <p:nvSpPr>
          <p:cNvPr id="3" name="Slide Number Placeholder 2">
            <a:extLst>
              <a:ext uri="{FF2B5EF4-FFF2-40B4-BE49-F238E27FC236}">
                <a16:creationId xmlns:a16="http://schemas.microsoft.com/office/drawing/2014/main" id="{E2FFE536-E0C3-F501-E9A8-4EC798C77B93}"/>
              </a:ext>
            </a:extLst>
          </p:cNvPr>
          <p:cNvSpPr>
            <a:spLocks noGrp="1"/>
          </p:cNvSpPr>
          <p:nvPr>
            <p:ph type="sldNum" sz="quarter" idx="12"/>
          </p:nvPr>
        </p:nvSpPr>
        <p:spPr/>
        <p:txBody>
          <a:bodyPr/>
          <a:lstStyle/>
          <a:p>
            <a:fld id="{330EA680-D336-4FF7-8B7A-9848BB0A1C32}" type="slidenum">
              <a:rPr lang="en-US" smtClean="0"/>
              <a:t>56</a:t>
            </a:fld>
            <a:endParaRPr lang="en-US"/>
          </a:p>
        </p:txBody>
      </p:sp>
      <p:sp>
        <p:nvSpPr>
          <p:cNvPr id="4" name="Footer Placeholder 3">
            <a:extLst>
              <a:ext uri="{FF2B5EF4-FFF2-40B4-BE49-F238E27FC236}">
                <a16:creationId xmlns:a16="http://schemas.microsoft.com/office/drawing/2014/main" id="{565CC2F7-735F-1986-9BD7-056547743DF7}"/>
              </a:ext>
            </a:extLst>
          </p:cNvPr>
          <p:cNvSpPr>
            <a:spLocks noGrp="1"/>
          </p:cNvSpPr>
          <p:nvPr>
            <p:ph type="ftr" sz="quarter" idx="11"/>
          </p:nvPr>
        </p:nvSpPr>
        <p:spPr/>
        <p:txBody>
          <a:bodyPr/>
          <a:lstStyle/>
          <a:p>
            <a:r>
              <a:rPr lang="en-US"/>
              <a:t>Control-Flow Attestation</a:t>
            </a:r>
            <a:endParaRPr lang="en-GB"/>
          </a:p>
        </p:txBody>
      </p:sp>
    </p:spTree>
    <p:extLst>
      <p:ext uri="{BB962C8B-B14F-4D97-AF65-F5344CB8AC3E}">
        <p14:creationId xmlns:p14="http://schemas.microsoft.com/office/powerpoint/2010/main" val="35862116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437B4-9CF5-267B-0705-F283FC6AFD13}"/>
              </a:ext>
            </a:extLst>
          </p:cNvPr>
          <p:cNvSpPr>
            <a:spLocks noGrp="1"/>
          </p:cNvSpPr>
          <p:nvPr>
            <p:ph type="title"/>
          </p:nvPr>
        </p:nvSpPr>
        <p:spPr/>
        <p:txBody>
          <a:bodyPr/>
          <a:lstStyle/>
          <a:p>
            <a:pPr algn="ctr"/>
            <a:r>
              <a:rPr lang="en-US">
                <a:latin typeface="Arial"/>
                <a:cs typeface="Arial"/>
              </a:rPr>
              <a:t>WPP Representation</a:t>
            </a:r>
          </a:p>
        </p:txBody>
      </p:sp>
      <p:sp>
        <p:nvSpPr>
          <p:cNvPr id="5" name="Slide Number Placeholder 4">
            <a:extLst>
              <a:ext uri="{FF2B5EF4-FFF2-40B4-BE49-F238E27FC236}">
                <a16:creationId xmlns:a16="http://schemas.microsoft.com/office/drawing/2014/main" id="{12BC6609-0679-910B-9C38-C73743944403}"/>
              </a:ext>
            </a:extLst>
          </p:cNvPr>
          <p:cNvSpPr>
            <a:spLocks noGrp="1"/>
          </p:cNvSpPr>
          <p:nvPr>
            <p:ph type="sldNum" sz="quarter" idx="12"/>
          </p:nvPr>
        </p:nvSpPr>
        <p:spPr/>
        <p:txBody>
          <a:bodyPr/>
          <a:lstStyle/>
          <a:p>
            <a:fld id="{330EA680-D336-4FF7-8B7A-9848BB0A1C32}" type="slidenum">
              <a:rPr lang="en-US" smtClean="0">
                <a:latin typeface="Arial"/>
                <a:cs typeface="Arial"/>
              </a:rPr>
              <a:t>57</a:t>
            </a:fld>
            <a:endParaRPr lang="en-US">
              <a:latin typeface="Arial"/>
              <a:cs typeface="Arial"/>
            </a:endParaRPr>
          </a:p>
        </p:txBody>
      </p:sp>
      <p:sp>
        <p:nvSpPr>
          <p:cNvPr id="6" name="Rectangle 5">
            <a:extLst>
              <a:ext uri="{FF2B5EF4-FFF2-40B4-BE49-F238E27FC236}">
                <a16:creationId xmlns:a16="http://schemas.microsoft.com/office/drawing/2014/main" id="{3B4610BE-FCE8-FE00-ADAE-43F48F955A55}"/>
              </a:ext>
            </a:extLst>
          </p:cNvPr>
          <p:cNvSpPr/>
          <p:nvPr/>
        </p:nvSpPr>
        <p:spPr>
          <a:xfrm>
            <a:off x="839304" y="1577892"/>
            <a:ext cx="10505440" cy="104648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chemeClr val="tx1"/>
                </a:solidFill>
                <a:latin typeface="Arial"/>
                <a:cs typeface="Arial"/>
              </a:rPr>
              <a:t>Repeated sequences of control-flow events are compressed into </a:t>
            </a:r>
            <a:endParaRPr lang="en-US">
              <a:solidFill>
                <a:schemeClr val="tx1"/>
              </a:solidFill>
            </a:endParaRPr>
          </a:p>
          <a:p>
            <a:pPr algn="ctr"/>
            <a:r>
              <a:rPr lang="en-US" sz="2400">
                <a:solidFill>
                  <a:schemeClr val="tx1"/>
                </a:solidFill>
                <a:latin typeface="Arial"/>
                <a:cs typeface="Arial"/>
              </a:rPr>
              <a:t>context-free grammar rules.</a:t>
            </a:r>
            <a:endParaRPr lang="en-US">
              <a:solidFill>
                <a:schemeClr val="tx1"/>
              </a:solidFill>
            </a:endParaRPr>
          </a:p>
        </p:txBody>
      </p:sp>
      <p:sp>
        <p:nvSpPr>
          <p:cNvPr id="8" name="TextBox 7">
            <a:extLst>
              <a:ext uri="{FF2B5EF4-FFF2-40B4-BE49-F238E27FC236}">
                <a16:creationId xmlns:a16="http://schemas.microsoft.com/office/drawing/2014/main" id="{C3FCD5EC-4F9B-5B9A-8FD2-FE008944C99C}"/>
              </a:ext>
            </a:extLst>
          </p:cNvPr>
          <p:cNvSpPr txBox="1"/>
          <p:nvPr/>
        </p:nvSpPr>
        <p:spPr>
          <a:xfrm>
            <a:off x="196211" y="6080602"/>
            <a:ext cx="891915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Arial"/>
                <a:cs typeface="Arial"/>
              </a:rPr>
              <a:t>Ref: </a:t>
            </a:r>
            <a:r>
              <a:rPr lang="en-US" sz="1200">
                <a:latin typeface="Arial"/>
                <a:ea typeface="+mn-lt"/>
                <a:cs typeface="Arial"/>
              </a:rPr>
              <a:t>Whole program paths, ACM SIGPLAN Symposium on Programming Language Design and Implementation, 1999</a:t>
            </a:r>
          </a:p>
        </p:txBody>
      </p:sp>
      <p:graphicFrame>
        <p:nvGraphicFramePr>
          <p:cNvPr id="3" name="Table 6">
            <a:extLst>
              <a:ext uri="{FF2B5EF4-FFF2-40B4-BE49-F238E27FC236}">
                <a16:creationId xmlns:a16="http://schemas.microsoft.com/office/drawing/2014/main" id="{FF34B6C4-7BE3-ED22-C323-FC6478BD99DA}"/>
              </a:ext>
            </a:extLst>
          </p:cNvPr>
          <p:cNvGraphicFramePr>
            <a:graphicFrameLocks noGrp="1"/>
          </p:cNvGraphicFramePr>
          <p:nvPr/>
        </p:nvGraphicFramePr>
        <p:xfrm>
          <a:off x="916328" y="2970835"/>
          <a:ext cx="5606623" cy="2780037"/>
        </p:xfrm>
        <a:graphic>
          <a:graphicData uri="http://schemas.openxmlformats.org/drawingml/2006/table">
            <a:tbl>
              <a:tblPr firstRow="1" bandRow="1">
                <a:tableStyleId>{5C22544A-7EE6-4342-B048-85BDC9FD1C3A}</a:tableStyleId>
              </a:tblPr>
              <a:tblGrid>
                <a:gridCol w="3008818">
                  <a:extLst>
                    <a:ext uri="{9D8B030D-6E8A-4147-A177-3AD203B41FA5}">
                      <a16:colId xmlns:a16="http://schemas.microsoft.com/office/drawing/2014/main" val="2702108229"/>
                    </a:ext>
                  </a:extLst>
                </a:gridCol>
                <a:gridCol w="2597805">
                  <a:extLst>
                    <a:ext uri="{9D8B030D-6E8A-4147-A177-3AD203B41FA5}">
                      <a16:colId xmlns:a16="http://schemas.microsoft.com/office/drawing/2014/main" val="2523414666"/>
                    </a:ext>
                  </a:extLst>
                </a:gridCol>
              </a:tblGrid>
              <a:tr h="370840">
                <a:tc>
                  <a:txBody>
                    <a:bodyPr/>
                    <a:lstStyle/>
                    <a:p>
                      <a:r>
                        <a:rPr lang="en-US" sz="2000">
                          <a:solidFill>
                            <a:schemeClr val="tx1">
                              <a:lumMod val="95000"/>
                              <a:lumOff val="5000"/>
                            </a:schemeClr>
                          </a:solidFill>
                        </a:rPr>
                        <a:t>Log Entries</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US" sz="2000">
                          <a:solidFill>
                            <a:schemeClr val="tx1">
                              <a:lumMod val="95000"/>
                              <a:lumOff val="5000"/>
                            </a:schemeClr>
                          </a:solidFill>
                        </a:rPr>
                        <a:t>Identifier</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2372827776"/>
                  </a:ext>
                </a:extLst>
              </a:tr>
              <a:tr h="370840">
                <a:tc>
                  <a:txBody>
                    <a:bodyPr/>
                    <a:lstStyle/>
                    <a:p>
                      <a:r>
                        <a:rPr lang="en-US" sz="2000"/>
                        <a:t>&lt;</a:t>
                      </a:r>
                      <a:r>
                        <a:rPr lang="en-US" sz="2000" err="1"/>
                        <a:t>foobar</a:t>
                      </a:r>
                      <a:r>
                        <a:rPr lang="en-US" sz="2000"/>
                        <a:t>, 2&gt;</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US" sz="2000"/>
                        <a:t>a</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155053408"/>
                  </a:ext>
                </a:extLst>
              </a:tr>
              <a:tr h="370840">
                <a:tc>
                  <a:txBody>
                    <a:bodyPr/>
                    <a:lstStyle/>
                    <a:p>
                      <a:r>
                        <a:rPr lang="en-US" sz="2000"/>
                        <a:t>&lt;foo, 8&gt;</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US" sz="2000"/>
                        <a:t>b</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4284279739"/>
                  </a:ext>
                </a:extLst>
              </a:tr>
              <a:tr h="370840">
                <a:tc>
                  <a:txBody>
                    <a:bodyPr/>
                    <a:lstStyle/>
                    <a:p>
                      <a:r>
                        <a:rPr lang="en-US" sz="2000"/>
                        <a:t>&lt;bar, 9&gt;</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US" sz="2000"/>
                        <a:t>c</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373256479"/>
                  </a:ext>
                </a:extLst>
              </a:tr>
              <a:tr h="370840">
                <a:tc>
                  <a:txBody>
                    <a:bodyPr/>
                    <a:lstStyle/>
                    <a:p>
                      <a:r>
                        <a:rPr lang="en-US" sz="2000"/>
                        <a:t>&lt;</a:t>
                      </a:r>
                      <a:r>
                        <a:rPr lang="en-US" sz="2000" err="1"/>
                        <a:t>foobar</a:t>
                      </a:r>
                      <a:r>
                        <a:rPr lang="en-US" sz="2000"/>
                        <a:t>, 5&gt;</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US" sz="2000"/>
                        <a:t>d</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4163833960"/>
                  </a:ext>
                </a:extLst>
              </a:tr>
              <a:tr h="370840">
                <a:tc>
                  <a:txBody>
                    <a:bodyPr/>
                    <a:lstStyle/>
                    <a:p>
                      <a:r>
                        <a:rPr lang="en-US" sz="2000"/>
                        <a:t>&lt;foo, 8&gt;</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US" sz="2000"/>
                        <a:t>b</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967139534"/>
                  </a:ext>
                </a:extLst>
              </a:tr>
              <a:tr h="402597">
                <a:tc>
                  <a:txBody>
                    <a:bodyPr/>
                    <a:lstStyle/>
                    <a:p>
                      <a:r>
                        <a:rPr lang="en-US" sz="2000"/>
                        <a:t>&lt;bar, 9&gt;</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US" sz="2000"/>
                        <a:t>c</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2670253712"/>
                  </a:ext>
                </a:extLst>
              </a:tr>
            </a:tbl>
          </a:graphicData>
        </a:graphic>
      </p:graphicFrame>
      <p:sp>
        <p:nvSpPr>
          <p:cNvPr id="7" name="TextBox 6">
            <a:extLst>
              <a:ext uri="{FF2B5EF4-FFF2-40B4-BE49-F238E27FC236}">
                <a16:creationId xmlns:a16="http://schemas.microsoft.com/office/drawing/2014/main" id="{A26452B0-7202-2A7E-21FE-25AE4C6BC14B}"/>
              </a:ext>
            </a:extLst>
          </p:cNvPr>
          <p:cNvSpPr txBox="1"/>
          <p:nvPr/>
        </p:nvSpPr>
        <p:spPr>
          <a:xfrm>
            <a:off x="6856742" y="3006901"/>
            <a:ext cx="451664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Arial"/>
                <a:cs typeface="Arial"/>
              </a:rPr>
              <a:t>Execution Trace: </a:t>
            </a:r>
            <a:r>
              <a:rPr lang="en-US" sz="2400" err="1">
                <a:latin typeface="Arial"/>
                <a:cs typeface="Arial"/>
              </a:rPr>
              <a:t>abcdbc</a:t>
            </a:r>
            <a:endParaRPr lang="en-US" sz="2400">
              <a:latin typeface="Arial"/>
              <a:cs typeface="Arial"/>
            </a:endParaRPr>
          </a:p>
        </p:txBody>
      </p:sp>
      <p:sp>
        <p:nvSpPr>
          <p:cNvPr id="12" name="TextBox 11">
            <a:extLst>
              <a:ext uri="{FF2B5EF4-FFF2-40B4-BE49-F238E27FC236}">
                <a16:creationId xmlns:a16="http://schemas.microsoft.com/office/drawing/2014/main" id="{6C1DEE06-03F8-D011-2C23-871F5A9C0400}"/>
              </a:ext>
            </a:extLst>
          </p:cNvPr>
          <p:cNvSpPr txBox="1"/>
          <p:nvPr/>
        </p:nvSpPr>
        <p:spPr>
          <a:xfrm>
            <a:off x="6827805" y="4048622"/>
            <a:ext cx="451664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Arial"/>
                <a:cs typeface="Arial"/>
              </a:rPr>
              <a:t>WPP: </a:t>
            </a:r>
            <a:endParaRPr lang="en-US">
              <a:latin typeface="Arial"/>
              <a:cs typeface="Arial"/>
            </a:endParaRPr>
          </a:p>
          <a:p>
            <a:r>
              <a:rPr lang="en-US" sz="2400">
                <a:latin typeface="Arial"/>
                <a:cs typeface="Arial"/>
              </a:rPr>
              <a:t>           S -&gt; </a:t>
            </a:r>
            <a:r>
              <a:rPr lang="en-US" sz="2400" err="1">
                <a:latin typeface="Arial"/>
                <a:cs typeface="Arial"/>
              </a:rPr>
              <a:t>aCdC</a:t>
            </a:r>
            <a:endParaRPr lang="en-US" sz="2400">
              <a:latin typeface="Arial"/>
              <a:cs typeface="Arial"/>
            </a:endParaRPr>
          </a:p>
          <a:p>
            <a:r>
              <a:rPr lang="en-US" sz="2400">
                <a:latin typeface="Arial"/>
                <a:cs typeface="Arial"/>
              </a:rPr>
              <a:t>           C -&gt; </a:t>
            </a:r>
            <a:r>
              <a:rPr lang="en-US" sz="2400" err="1">
                <a:latin typeface="Arial"/>
                <a:cs typeface="Arial"/>
              </a:rPr>
              <a:t>bc</a:t>
            </a:r>
          </a:p>
        </p:txBody>
      </p:sp>
      <p:sp>
        <p:nvSpPr>
          <p:cNvPr id="4" name="Footer Placeholder 3">
            <a:extLst>
              <a:ext uri="{FF2B5EF4-FFF2-40B4-BE49-F238E27FC236}">
                <a16:creationId xmlns:a16="http://schemas.microsoft.com/office/drawing/2014/main" id="{69C517D7-6CD8-37E9-9924-0A7C902C7C1D}"/>
              </a:ext>
            </a:extLst>
          </p:cNvPr>
          <p:cNvSpPr>
            <a:spLocks noGrp="1"/>
          </p:cNvSpPr>
          <p:nvPr>
            <p:ph type="ftr" sz="quarter" idx="11"/>
          </p:nvPr>
        </p:nvSpPr>
        <p:spPr/>
        <p:txBody>
          <a:bodyPr/>
          <a:lstStyle/>
          <a:p>
            <a:r>
              <a:rPr lang="en-US"/>
              <a:t>Control-Flow Attestation</a:t>
            </a:r>
            <a:endParaRPr lang="en-GB"/>
          </a:p>
        </p:txBody>
      </p:sp>
    </p:spTree>
    <p:extLst>
      <p:ext uri="{BB962C8B-B14F-4D97-AF65-F5344CB8AC3E}">
        <p14:creationId xmlns:p14="http://schemas.microsoft.com/office/powerpoint/2010/main" val="2341306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4541B-292C-54C1-1B97-83F094E2690B}"/>
              </a:ext>
            </a:extLst>
          </p:cNvPr>
          <p:cNvSpPr>
            <a:spLocks noGrp="1"/>
          </p:cNvSpPr>
          <p:nvPr>
            <p:ph type="title"/>
          </p:nvPr>
        </p:nvSpPr>
        <p:spPr/>
        <p:txBody>
          <a:bodyPr/>
          <a:lstStyle/>
          <a:p>
            <a:pPr algn="ctr"/>
            <a:r>
              <a:rPr lang="en-US">
                <a:latin typeface="Arial"/>
                <a:cs typeface="Calibri Light"/>
              </a:rPr>
              <a:t>Effectiveness of WPP Representation</a:t>
            </a:r>
            <a:endParaRPr lang="en-US">
              <a:latin typeface="Arial"/>
              <a:cs typeface="Arial"/>
            </a:endParaRPr>
          </a:p>
        </p:txBody>
      </p:sp>
      <p:pic>
        <p:nvPicPr>
          <p:cNvPr id="4" name="Picture 4" descr="Table&#10;&#10;Description automatically generated">
            <a:extLst>
              <a:ext uri="{FF2B5EF4-FFF2-40B4-BE49-F238E27FC236}">
                <a16:creationId xmlns:a16="http://schemas.microsoft.com/office/drawing/2014/main" id="{0B844A84-E10F-30FD-D218-D15D3C7E988C}"/>
              </a:ext>
            </a:extLst>
          </p:cNvPr>
          <p:cNvPicPr>
            <a:picLocks noChangeAspect="1"/>
          </p:cNvPicPr>
          <p:nvPr/>
        </p:nvPicPr>
        <p:blipFill>
          <a:blip r:embed="rId2"/>
          <a:stretch>
            <a:fillRect/>
          </a:stretch>
        </p:blipFill>
        <p:spPr>
          <a:xfrm>
            <a:off x="2224269" y="1538451"/>
            <a:ext cx="7768541" cy="4564190"/>
          </a:xfrm>
          <a:prstGeom prst="rect">
            <a:avLst/>
          </a:prstGeom>
        </p:spPr>
      </p:pic>
      <p:sp>
        <p:nvSpPr>
          <p:cNvPr id="3" name="Slide Number Placeholder 2">
            <a:extLst>
              <a:ext uri="{FF2B5EF4-FFF2-40B4-BE49-F238E27FC236}">
                <a16:creationId xmlns:a16="http://schemas.microsoft.com/office/drawing/2014/main" id="{4C60478B-7FBE-8F35-8C77-FEEB8B115D3B}"/>
              </a:ext>
            </a:extLst>
          </p:cNvPr>
          <p:cNvSpPr>
            <a:spLocks noGrp="1"/>
          </p:cNvSpPr>
          <p:nvPr>
            <p:ph type="sldNum" sz="quarter" idx="12"/>
          </p:nvPr>
        </p:nvSpPr>
        <p:spPr/>
        <p:txBody>
          <a:bodyPr/>
          <a:lstStyle/>
          <a:p>
            <a:fld id="{330EA680-D336-4FF7-8B7A-9848BB0A1C32}" type="slidenum">
              <a:rPr lang="en-US" smtClean="0"/>
              <a:t>58</a:t>
            </a:fld>
            <a:endParaRPr lang="en-US"/>
          </a:p>
        </p:txBody>
      </p:sp>
      <p:sp>
        <p:nvSpPr>
          <p:cNvPr id="5" name="Footer Placeholder 4">
            <a:extLst>
              <a:ext uri="{FF2B5EF4-FFF2-40B4-BE49-F238E27FC236}">
                <a16:creationId xmlns:a16="http://schemas.microsoft.com/office/drawing/2014/main" id="{66BE5582-1AA4-6D87-F623-DE9E8A8A7829}"/>
              </a:ext>
            </a:extLst>
          </p:cNvPr>
          <p:cNvSpPr>
            <a:spLocks noGrp="1"/>
          </p:cNvSpPr>
          <p:nvPr>
            <p:ph type="ftr" sz="quarter" idx="11"/>
          </p:nvPr>
        </p:nvSpPr>
        <p:spPr/>
        <p:txBody>
          <a:bodyPr/>
          <a:lstStyle/>
          <a:p>
            <a:r>
              <a:rPr lang="en-US"/>
              <a:t>Control-Flow Attestation</a:t>
            </a:r>
            <a:endParaRPr lang="en-GB"/>
          </a:p>
        </p:txBody>
      </p:sp>
    </p:spTree>
    <p:extLst>
      <p:ext uri="{BB962C8B-B14F-4D97-AF65-F5344CB8AC3E}">
        <p14:creationId xmlns:p14="http://schemas.microsoft.com/office/powerpoint/2010/main" val="36629860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AB7B0-186A-F134-2EEB-BD2787901BBD}"/>
              </a:ext>
            </a:extLst>
          </p:cNvPr>
          <p:cNvSpPr>
            <a:spLocks noGrp="1"/>
          </p:cNvSpPr>
          <p:nvPr>
            <p:ph type="title"/>
          </p:nvPr>
        </p:nvSpPr>
        <p:spPr>
          <a:xfrm>
            <a:off x="471154" y="1962946"/>
            <a:ext cx="4149011" cy="2058626"/>
          </a:xfrm>
        </p:spPr>
        <p:txBody>
          <a:bodyPr>
            <a:normAutofit/>
          </a:bodyPr>
          <a:lstStyle/>
          <a:p>
            <a:pPr algn="ctr"/>
            <a:r>
              <a:rPr lang="en-US">
                <a:latin typeface="Arial"/>
                <a:cs typeface="Calibri Light"/>
              </a:rPr>
              <a:t>Case Study -</a:t>
            </a:r>
            <a:br>
              <a:rPr lang="en-US">
                <a:latin typeface="Arial"/>
                <a:cs typeface="Calibri Light"/>
              </a:rPr>
            </a:br>
            <a:r>
              <a:rPr lang="en-US">
                <a:latin typeface="Arial"/>
                <a:cs typeface="Calibri Light"/>
              </a:rPr>
              <a:t>Syringe Pump</a:t>
            </a:r>
            <a:endParaRPr lang="en-US">
              <a:latin typeface="Arial"/>
              <a:cs typeface="Arial"/>
            </a:endParaRPr>
          </a:p>
        </p:txBody>
      </p:sp>
      <p:sp>
        <p:nvSpPr>
          <p:cNvPr id="4" name="Slide Number Placeholder 3">
            <a:extLst>
              <a:ext uri="{FF2B5EF4-FFF2-40B4-BE49-F238E27FC236}">
                <a16:creationId xmlns:a16="http://schemas.microsoft.com/office/drawing/2014/main" id="{E83E4A13-9684-87FD-450A-11B2A81D52F6}"/>
              </a:ext>
            </a:extLst>
          </p:cNvPr>
          <p:cNvSpPr>
            <a:spLocks noGrp="1"/>
          </p:cNvSpPr>
          <p:nvPr>
            <p:ph type="sldNum" sz="quarter" idx="12"/>
          </p:nvPr>
        </p:nvSpPr>
        <p:spPr/>
        <p:txBody>
          <a:bodyPr/>
          <a:lstStyle/>
          <a:p>
            <a:fld id="{330EA680-D336-4FF7-8B7A-9848BB0A1C32}" type="slidenum">
              <a:rPr lang="en-US" smtClean="0"/>
              <a:t>59</a:t>
            </a:fld>
            <a:endParaRPr lang="en-US"/>
          </a:p>
        </p:txBody>
      </p:sp>
      <p:pic>
        <p:nvPicPr>
          <p:cNvPr id="5" name="Picture 5" descr="Diagram&#10;&#10;Description automatically generated">
            <a:extLst>
              <a:ext uri="{FF2B5EF4-FFF2-40B4-BE49-F238E27FC236}">
                <a16:creationId xmlns:a16="http://schemas.microsoft.com/office/drawing/2014/main" id="{4816C26F-3530-1054-C05A-39F7EAAA3739}"/>
              </a:ext>
            </a:extLst>
          </p:cNvPr>
          <p:cNvPicPr>
            <a:picLocks noChangeAspect="1"/>
          </p:cNvPicPr>
          <p:nvPr/>
        </p:nvPicPr>
        <p:blipFill>
          <a:blip r:embed="rId2"/>
          <a:stretch>
            <a:fillRect/>
          </a:stretch>
        </p:blipFill>
        <p:spPr>
          <a:xfrm>
            <a:off x="4936603" y="376749"/>
            <a:ext cx="6533908" cy="5863363"/>
          </a:xfrm>
          <a:prstGeom prst="rect">
            <a:avLst/>
          </a:prstGeom>
        </p:spPr>
      </p:pic>
      <p:sp>
        <p:nvSpPr>
          <p:cNvPr id="3" name="Footer Placeholder 2">
            <a:extLst>
              <a:ext uri="{FF2B5EF4-FFF2-40B4-BE49-F238E27FC236}">
                <a16:creationId xmlns:a16="http://schemas.microsoft.com/office/drawing/2014/main" id="{90F73988-77B1-B61E-83F9-DCD51332FE97}"/>
              </a:ext>
            </a:extLst>
          </p:cNvPr>
          <p:cNvSpPr>
            <a:spLocks noGrp="1"/>
          </p:cNvSpPr>
          <p:nvPr>
            <p:ph type="ftr" sz="quarter" idx="11"/>
          </p:nvPr>
        </p:nvSpPr>
        <p:spPr/>
        <p:txBody>
          <a:bodyPr/>
          <a:lstStyle/>
          <a:p>
            <a:r>
              <a:rPr lang="en-US"/>
              <a:t>Control-Flow Attestation</a:t>
            </a:r>
            <a:endParaRPr lang="en-GB"/>
          </a:p>
        </p:txBody>
      </p:sp>
    </p:spTree>
    <p:extLst>
      <p:ext uri="{BB962C8B-B14F-4D97-AF65-F5344CB8AC3E}">
        <p14:creationId xmlns:p14="http://schemas.microsoft.com/office/powerpoint/2010/main" val="15462489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F0C264-3312-C6C6-86AE-7F3C7C9047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3A99F1-F7A5-E4AF-1316-07E029C6E787}"/>
              </a:ext>
            </a:extLst>
          </p:cNvPr>
          <p:cNvSpPr>
            <a:spLocks noGrp="1"/>
          </p:cNvSpPr>
          <p:nvPr>
            <p:ph type="title"/>
          </p:nvPr>
        </p:nvSpPr>
        <p:spPr>
          <a:xfrm>
            <a:off x="838200" y="190355"/>
            <a:ext cx="10515600" cy="1325563"/>
          </a:xfrm>
        </p:spPr>
        <p:txBody>
          <a:bodyPr/>
          <a:lstStyle/>
          <a:p>
            <a:pPr algn="ctr"/>
            <a:r>
              <a:rPr lang="en-US">
                <a:latin typeface="Calibri"/>
                <a:ea typeface="Calibri"/>
                <a:cs typeface="Calibri"/>
              </a:rPr>
              <a:t>Contributions</a:t>
            </a:r>
          </a:p>
        </p:txBody>
      </p:sp>
      <p:sp>
        <p:nvSpPr>
          <p:cNvPr id="3" name="Content Placeholder 2">
            <a:extLst>
              <a:ext uri="{FF2B5EF4-FFF2-40B4-BE49-F238E27FC236}">
                <a16:creationId xmlns:a16="http://schemas.microsoft.com/office/drawing/2014/main" id="{9F428906-57B7-50C7-2784-7357405D175D}"/>
              </a:ext>
            </a:extLst>
          </p:cNvPr>
          <p:cNvSpPr>
            <a:spLocks noGrp="1"/>
          </p:cNvSpPr>
          <p:nvPr>
            <p:ph idx="1"/>
          </p:nvPr>
        </p:nvSpPr>
        <p:spPr>
          <a:xfrm>
            <a:off x="838200" y="1712457"/>
            <a:ext cx="10515600" cy="1674266"/>
          </a:xfrm>
          <a:noFill/>
          <a:ln>
            <a:solidFill>
              <a:schemeClr val="tx1"/>
            </a:solidFill>
          </a:ln>
        </p:spPr>
        <p:txBody>
          <a:bodyPr vert="horz" lIns="91440" tIns="45720" rIns="91440" bIns="45720" rtlCol="0" anchor="ctr">
            <a:noAutofit/>
          </a:bodyPr>
          <a:lstStyle/>
          <a:p>
            <a:pPr marL="0" indent="0" algn="ctr">
              <a:buNone/>
            </a:pPr>
            <a:r>
              <a:rPr lang="en-US" sz="3200" b="1" dirty="0">
                <a:latin typeface="Calibri"/>
                <a:ea typeface="Calibri"/>
                <a:cs typeface="Calibri"/>
              </a:rPr>
              <a:t>Problem Statement:</a:t>
            </a:r>
            <a:r>
              <a:rPr lang="en-US" sz="3200" dirty="0">
                <a:latin typeface="Calibri"/>
                <a:ea typeface="Calibri"/>
                <a:cs typeface="Calibri"/>
              </a:rPr>
              <a:t> Prior CFA techniques incur high runtime overheads on whole-program attestation and are not secure in non-bare-metal settings.</a:t>
            </a:r>
          </a:p>
        </p:txBody>
      </p:sp>
      <p:sp>
        <p:nvSpPr>
          <p:cNvPr id="5" name="Slide Number Placeholder 4">
            <a:extLst>
              <a:ext uri="{FF2B5EF4-FFF2-40B4-BE49-F238E27FC236}">
                <a16:creationId xmlns:a16="http://schemas.microsoft.com/office/drawing/2014/main" id="{41D25E58-7E4B-C13A-4069-EB5061DFC742}"/>
              </a:ext>
            </a:extLst>
          </p:cNvPr>
          <p:cNvSpPr>
            <a:spLocks noGrp="1"/>
          </p:cNvSpPr>
          <p:nvPr>
            <p:ph type="sldNum" sz="quarter" idx="12"/>
          </p:nvPr>
        </p:nvSpPr>
        <p:spPr/>
        <p:txBody>
          <a:bodyPr/>
          <a:lstStyle/>
          <a:p>
            <a:fld id="{330EA680-D336-4FF7-8B7A-9848BB0A1C32}" type="slidenum">
              <a:rPr lang="en-US" smtClean="0">
                <a:latin typeface="Calibri"/>
                <a:ea typeface="Calibri"/>
                <a:cs typeface="Calibri"/>
              </a:rPr>
              <a:t>6</a:t>
            </a:fld>
            <a:endParaRPr lang="en-US">
              <a:latin typeface="Calibri"/>
              <a:ea typeface="Calibri"/>
              <a:cs typeface="Calibri"/>
            </a:endParaRPr>
          </a:p>
        </p:txBody>
      </p:sp>
      <p:sp>
        <p:nvSpPr>
          <p:cNvPr id="4" name="Footer Placeholder 3">
            <a:extLst>
              <a:ext uri="{FF2B5EF4-FFF2-40B4-BE49-F238E27FC236}">
                <a16:creationId xmlns:a16="http://schemas.microsoft.com/office/drawing/2014/main" id="{EB5E432E-F6CD-C46D-3720-E720F706E046}"/>
              </a:ext>
            </a:extLst>
          </p:cNvPr>
          <p:cNvSpPr>
            <a:spLocks noGrp="1"/>
          </p:cNvSpPr>
          <p:nvPr>
            <p:ph type="ftr" sz="quarter" idx="11"/>
          </p:nvPr>
        </p:nvSpPr>
        <p:spPr/>
        <p:txBody>
          <a:bodyPr/>
          <a:lstStyle/>
          <a:p>
            <a:r>
              <a:rPr lang="en-US"/>
              <a:t>Control-Flow Attestation</a:t>
            </a:r>
            <a:endParaRPr lang="en-GB"/>
          </a:p>
        </p:txBody>
      </p:sp>
    </p:spTree>
    <p:extLst>
      <p:ext uri="{BB962C8B-B14F-4D97-AF65-F5344CB8AC3E}">
        <p14:creationId xmlns:p14="http://schemas.microsoft.com/office/powerpoint/2010/main" val="4553265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290DD-D932-7F79-4817-9862575E63E0}"/>
              </a:ext>
            </a:extLst>
          </p:cNvPr>
          <p:cNvSpPr>
            <a:spLocks noGrp="1"/>
          </p:cNvSpPr>
          <p:nvPr>
            <p:ph type="title"/>
          </p:nvPr>
        </p:nvSpPr>
        <p:spPr/>
        <p:txBody>
          <a:bodyPr/>
          <a:lstStyle/>
          <a:p>
            <a:pPr algn="ctr"/>
            <a:r>
              <a:rPr lang="en-US">
                <a:latin typeface="Arial"/>
                <a:cs typeface="Calibri Light"/>
              </a:rPr>
              <a:t>Qualitative Security Analysis</a:t>
            </a:r>
            <a:endParaRPr lang="en-US">
              <a:latin typeface="Arial"/>
              <a:cs typeface="Arial"/>
            </a:endParaRPr>
          </a:p>
        </p:txBody>
      </p:sp>
      <p:sp>
        <p:nvSpPr>
          <p:cNvPr id="3" name="Content Placeholder 2">
            <a:extLst>
              <a:ext uri="{FF2B5EF4-FFF2-40B4-BE49-F238E27FC236}">
                <a16:creationId xmlns:a16="http://schemas.microsoft.com/office/drawing/2014/main" id="{41AE30AF-1D2D-28A6-F659-958DAEC317D9}"/>
              </a:ext>
            </a:extLst>
          </p:cNvPr>
          <p:cNvSpPr>
            <a:spLocks noGrp="1"/>
          </p:cNvSpPr>
          <p:nvPr>
            <p:ph idx="1"/>
          </p:nvPr>
        </p:nvSpPr>
        <p:spPr/>
        <p:txBody>
          <a:bodyPr vert="horz" lIns="91440" tIns="45720" rIns="91440" bIns="45720" rtlCol="0" anchor="t">
            <a:normAutofit/>
          </a:bodyPr>
          <a:lstStyle/>
          <a:p>
            <a:pPr marL="514350" indent="-514350">
              <a:buAutoNum type="arabicPeriod"/>
            </a:pPr>
            <a:r>
              <a:rPr lang="en-US">
                <a:cs typeface="Calibri"/>
              </a:rPr>
              <a:t>Attacker modifies </a:t>
            </a:r>
            <a:r>
              <a:rPr lang="en-US">
                <a:latin typeface="Brush Script MT"/>
                <a:cs typeface="Calibri"/>
              </a:rPr>
              <a:t>BL Reg </a:t>
            </a:r>
            <a:r>
              <a:rPr lang="en-US">
                <a:cs typeface="Calibri"/>
              </a:rPr>
              <a:t>suitably to record desired path value</a:t>
            </a:r>
          </a:p>
          <a:p>
            <a:pPr marL="1200150" lvl="1" indent="-457200">
              <a:buAutoNum type="romanLcPeriod"/>
            </a:pPr>
            <a:r>
              <a:rPr lang="en-US">
                <a:ea typeface="+mn-lt"/>
                <a:cs typeface="+mn-lt"/>
              </a:rPr>
              <a:t> The </a:t>
            </a:r>
            <a:r>
              <a:rPr lang="en-US">
                <a:latin typeface="Brush Script MT"/>
                <a:ea typeface="+mn-lt"/>
                <a:cs typeface="+mn-lt"/>
              </a:rPr>
              <a:t>BL Reg</a:t>
            </a:r>
            <a:r>
              <a:rPr lang="en-US">
                <a:ea typeface="+mn-lt"/>
                <a:cs typeface="+mn-lt"/>
              </a:rPr>
              <a:t> is reserved.</a:t>
            </a:r>
            <a:endParaRPr lang="en-US">
              <a:cs typeface="Calibri"/>
            </a:endParaRPr>
          </a:p>
          <a:p>
            <a:pPr marL="1200150" lvl="1" indent="-457200">
              <a:buAutoNum type="romanLcPeriod"/>
            </a:pPr>
            <a:r>
              <a:rPr lang="en-US">
                <a:cs typeface="Calibri"/>
              </a:rPr>
              <a:t> </a:t>
            </a:r>
            <a:r>
              <a:rPr lang="en-US">
                <a:ea typeface="+mn-lt"/>
                <a:cs typeface="+mn-lt"/>
              </a:rPr>
              <a:t>The indirect jump and call addresses are logged.</a:t>
            </a:r>
            <a:endParaRPr lang="en-US">
              <a:cs typeface="Calibri"/>
            </a:endParaRPr>
          </a:p>
          <a:p>
            <a:pPr marL="514350" indent="-514350">
              <a:buAutoNum type="arabicPeriod"/>
            </a:pPr>
            <a:r>
              <a:rPr lang="en-US">
                <a:cs typeface="Calibri"/>
              </a:rPr>
              <a:t>Attacker corrupts the Log</a:t>
            </a:r>
          </a:p>
          <a:p>
            <a:pPr marL="1200150" lvl="1" indent="-457200">
              <a:buAutoNum type="romanLcPeriod"/>
            </a:pPr>
            <a:r>
              <a:rPr lang="en-US">
                <a:cs typeface="Calibri"/>
              </a:rPr>
              <a:t>Tries to use program's store instruction to write in Log</a:t>
            </a:r>
          </a:p>
          <a:p>
            <a:pPr marL="1428750" lvl="2"/>
            <a:r>
              <a:rPr lang="en-US">
                <a:cs typeface="Calibri"/>
              </a:rPr>
              <a:t>Prevented by SFI checks on all store instructions</a:t>
            </a:r>
          </a:p>
          <a:p>
            <a:pPr marL="1200150" lvl="1" indent="-457200">
              <a:buAutoNum type="romanLcPeriod"/>
            </a:pPr>
            <a:r>
              <a:rPr lang="en-US">
                <a:cs typeface="Calibri"/>
              </a:rPr>
              <a:t>Tries to use BLAST instrumentation to write in Log</a:t>
            </a:r>
          </a:p>
          <a:p>
            <a:pPr marL="1428750" lvl="2"/>
            <a:r>
              <a:rPr lang="en-US">
                <a:cs typeface="Calibri"/>
              </a:rPr>
              <a:t>The </a:t>
            </a:r>
            <a:r>
              <a:rPr lang="en-US">
                <a:latin typeface="Brush Script MT"/>
                <a:cs typeface="Calibri"/>
              </a:rPr>
              <a:t>Log Reg</a:t>
            </a:r>
            <a:r>
              <a:rPr lang="en-US">
                <a:cs typeface="Calibri"/>
              </a:rPr>
              <a:t> is reserved, and it is only incremented by instrumentation. </a:t>
            </a:r>
          </a:p>
          <a:p>
            <a:pPr marL="1428750" lvl="2"/>
            <a:r>
              <a:rPr lang="en-US">
                <a:cs typeface="Calibri"/>
              </a:rPr>
              <a:t>It can only append to Log. </a:t>
            </a:r>
            <a:r>
              <a:rPr lang="en-US" b="1">
                <a:cs typeface="Calibri"/>
              </a:rPr>
              <a:t>But the execution trace is always recorded!</a:t>
            </a:r>
          </a:p>
        </p:txBody>
      </p:sp>
      <p:sp>
        <p:nvSpPr>
          <p:cNvPr id="4" name="Slide Number Placeholder 3">
            <a:extLst>
              <a:ext uri="{FF2B5EF4-FFF2-40B4-BE49-F238E27FC236}">
                <a16:creationId xmlns:a16="http://schemas.microsoft.com/office/drawing/2014/main" id="{78D0DF6C-DB3F-996D-C473-2AD78F0246D5}"/>
              </a:ext>
            </a:extLst>
          </p:cNvPr>
          <p:cNvSpPr>
            <a:spLocks noGrp="1"/>
          </p:cNvSpPr>
          <p:nvPr>
            <p:ph type="sldNum" sz="quarter" idx="12"/>
          </p:nvPr>
        </p:nvSpPr>
        <p:spPr/>
        <p:txBody>
          <a:bodyPr/>
          <a:lstStyle/>
          <a:p>
            <a:fld id="{330EA680-D336-4FF7-8B7A-9848BB0A1C32}" type="slidenum">
              <a:rPr lang="en-US" smtClean="0"/>
              <a:t>60</a:t>
            </a:fld>
            <a:endParaRPr lang="en-US"/>
          </a:p>
        </p:txBody>
      </p:sp>
      <p:sp>
        <p:nvSpPr>
          <p:cNvPr id="5" name="Footer Placeholder 4">
            <a:extLst>
              <a:ext uri="{FF2B5EF4-FFF2-40B4-BE49-F238E27FC236}">
                <a16:creationId xmlns:a16="http://schemas.microsoft.com/office/drawing/2014/main" id="{EE6CD9B5-B272-B870-0885-08F641A5CF5A}"/>
              </a:ext>
            </a:extLst>
          </p:cNvPr>
          <p:cNvSpPr>
            <a:spLocks noGrp="1"/>
          </p:cNvSpPr>
          <p:nvPr>
            <p:ph type="ftr" sz="quarter" idx="11"/>
          </p:nvPr>
        </p:nvSpPr>
        <p:spPr/>
        <p:txBody>
          <a:bodyPr/>
          <a:lstStyle/>
          <a:p>
            <a:r>
              <a:rPr lang="en-US"/>
              <a:t>Control-Flow Attestation</a:t>
            </a:r>
            <a:endParaRPr lang="en-GB"/>
          </a:p>
        </p:txBody>
      </p:sp>
    </p:spTree>
    <p:extLst>
      <p:ext uri="{BB962C8B-B14F-4D97-AF65-F5344CB8AC3E}">
        <p14:creationId xmlns:p14="http://schemas.microsoft.com/office/powerpoint/2010/main" val="2748533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6FFB4C-49B1-3122-C308-EA6F633B4D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AF5CA6-FB4F-11AB-289B-4C2B7433BE66}"/>
              </a:ext>
            </a:extLst>
          </p:cNvPr>
          <p:cNvSpPr>
            <a:spLocks noGrp="1"/>
          </p:cNvSpPr>
          <p:nvPr>
            <p:ph type="title"/>
          </p:nvPr>
        </p:nvSpPr>
        <p:spPr>
          <a:xfrm>
            <a:off x="107091" y="-11573"/>
            <a:ext cx="11601805" cy="1325563"/>
          </a:xfrm>
        </p:spPr>
        <p:txBody>
          <a:bodyPr/>
          <a:lstStyle/>
          <a:p>
            <a:pPr algn="ctr"/>
            <a:r>
              <a:rPr lang="en-US">
                <a:latin typeface="Arial"/>
                <a:ea typeface="Calibri Light"/>
                <a:cs typeface="Arial"/>
              </a:rPr>
              <a:t>Attack Example: Code Modification</a:t>
            </a:r>
            <a:endParaRPr lang="en-US">
              <a:latin typeface="Arial"/>
              <a:cs typeface="Arial"/>
            </a:endParaRPr>
          </a:p>
        </p:txBody>
      </p:sp>
      <p:sp>
        <p:nvSpPr>
          <p:cNvPr id="5" name="Rectangle 4">
            <a:extLst>
              <a:ext uri="{FF2B5EF4-FFF2-40B4-BE49-F238E27FC236}">
                <a16:creationId xmlns:a16="http://schemas.microsoft.com/office/drawing/2014/main" id="{250B9293-CDD4-107C-36CF-B74BAA9E2216}"/>
              </a:ext>
            </a:extLst>
          </p:cNvPr>
          <p:cNvSpPr/>
          <p:nvPr/>
        </p:nvSpPr>
        <p:spPr>
          <a:xfrm>
            <a:off x="1377876" y="4814009"/>
            <a:ext cx="5473572" cy="71888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6" name="Straight Arrow Connector 5">
            <a:extLst>
              <a:ext uri="{FF2B5EF4-FFF2-40B4-BE49-F238E27FC236}">
                <a16:creationId xmlns:a16="http://schemas.microsoft.com/office/drawing/2014/main" id="{9EE67EDB-14DD-53B7-36D7-84E2FC90AF18}"/>
              </a:ext>
            </a:extLst>
          </p:cNvPr>
          <p:cNvCxnSpPr>
            <a:cxnSpLocks/>
          </p:cNvCxnSpPr>
          <p:nvPr/>
        </p:nvCxnSpPr>
        <p:spPr>
          <a:xfrm>
            <a:off x="422464" y="4366506"/>
            <a:ext cx="7625228" cy="17053"/>
          </a:xfrm>
          <a:prstGeom prst="straightConnector1">
            <a:avLst/>
          </a:prstGeom>
          <a:ln w="2857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E564517F-EFAD-0E25-CD04-5585755B8AF2}"/>
              </a:ext>
            </a:extLst>
          </p:cNvPr>
          <p:cNvSpPr txBox="1"/>
          <p:nvPr/>
        </p:nvSpPr>
        <p:spPr>
          <a:xfrm>
            <a:off x="369450" y="3936056"/>
            <a:ext cx="820391" cy="400110"/>
          </a:xfrm>
          <a:prstGeom prst="rect">
            <a:avLst/>
          </a:prstGeom>
          <a:noFill/>
        </p:spPr>
        <p:txBody>
          <a:bodyPr wrap="square" rtlCol="0">
            <a:spAutoFit/>
          </a:bodyPr>
          <a:lstStyle/>
          <a:p>
            <a:r>
              <a:rPr lang="en-US" sz="2000">
                <a:latin typeface="Arial" panose="020B0604020202020204" pitchFamily="34" charset="0"/>
                <a:cs typeface="Arial" panose="020B0604020202020204" pitchFamily="34" charset="0"/>
              </a:rPr>
              <a:t>User</a:t>
            </a:r>
          </a:p>
        </p:txBody>
      </p:sp>
      <p:sp>
        <p:nvSpPr>
          <p:cNvPr id="7" name="TextBox 6">
            <a:extLst>
              <a:ext uri="{FF2B5EF4-FFF2-40B4-BE49-F238E27FC236}">
                <a16:creationId xmlns:a16="http://schemas.microsoft.com/office/drawing/2014/main" id="{D28E601A-F771-9313-DB98-D119D6826EDE}"/>
              </a:ext>
            </a:extLst>
          </p:cNvPr>
          <p:cNvSpPr txBox="1"/>
          <p:nvPr/>
        </p:nvSpPr>
        <p:spPr>
          <a:xfrm>
            <a:off x="363175" y="4413899"/>
            <a:ext cx="947982" cy="400110"/>
          </a:xfrm>
          <a:prstGeom prst="rect">
            <a:avLst/>
          </a:prstGeom>
          <a:noFill/>
        </p:spPr>
        <p:txBody>
          <a:bodyPr wrap="square" rtlCol="0">
            <a:spAutoFit/>
          </a:bodyPr>
          <a:lstStyle/>
          <a:p>
            <a:r>
              <a:rPr lang="en-US" sz="2000">
                <a:latin typeface="Arial" panose="020B0604020202020204" pitchFamily="34" charset="0"/>
                <a:cs typeface="Arial" panose="020B0604020202020204" pitchFamily="34" charset="0"/>
              </a:rPr>
              <a:t>Kernel</a:t>
            </a:r>
          </a:p>
        </p:txBody>
      </p:sp>
      <p:sp>
        <p:nvSpPr>
          <p:cNvPr id="13" name="Rectangle 12">
            <a:extLst>
              <a:ext uri="{FF2B5EF4-FFF2-40B4-BE49-F238E27FC236}">
                <a16:creationId xmlns:a16="http://schemas.microsoft.com/office/drawing/2014/main" id="{866CE873-4A59-4DFA-9BDD-824456D23706}"/>
              </a:ext>
            </a:extLst>
          </p:cNvPr>
          <p:cNvSpPr/>
          <p:nvPr/>
        </p:nvSpPr>
        <p:spPr>
          <a:xfrm>
            <a:off x="1306337" y="1883923"/>
            <a:ext cx="2450654" cy="221822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94ADB17D-1826-7DC6-5E3D-407AAB357324}"/>
              </a:ext>
            </a:extLst>
          </p:cNvPr>
          <p:cNvSpPr txBox="1"/>
          <p:nvPr/>
        </p:nvSpPr>
        <p:spPr>
          <a:xfrm>
            <a:off x="1377876" y="2407814"/>
            <a:ext cx="2293583" cy="1323439"/>
          </a:xfrm>
          <a:prstGeom prst="rect">
            <a:avLst/>
          </a:prstGeom>
          <a:solidFill>
            <a:schemeClr val="bg1"/>
          </a:solidFill>
          <a:ln>
            <a:solidFill>
              <a:schemeClr val="tx1"/>
            </a:solidFill>
          </a:ln>
        </p:spPr>
        <p:txBody>
          <a:bodyPr wrap="square" lIns="91440" tIns="45720" rIns="91440" bIns="45720" rtlCol="0" anchor="t">
            <a:spAutoFit/>
          </a:bodyPr>
          <a:lstStyle/>
          <a:p>
            <a:r>
              <a:rPr lang="en-US" sz="2000">
                <a:latin typeface="Arial"/>
                <a:cs typeface="Arial"/>
              </a:rPr>
              <a:t>…..</a:t>
            </a:r>
          </a:p>
          <a:p>
            <a:r>
              <a:rPr lang="en-US" sz="2000">
                <a:latin typeface="Arial"/>
                <a:cs typeface="Arial"/>
              </a:rPr>
              <a:t>Store </a:t>
            </a:r>
            <a:r>
              <a:rPr lang="en-US" sz="2000" err="1">
                <a:latin typeface="Arial"/>
                <a:cs typeface="Arial"/>
              </a:rPr>
              <a:t>BLReg</a:t>
            </a:r>
            <a:r>
              <a:rPr lang="en-US" sz="2000">
                <a:latin typeface="Arial"/>
                <a:cs typeface="Arial"/>
              </a:rPr>
              <a:t>, Log</a:t>
            </a:r>
          </a:p>
          <a:p>
            <a:r>
              <a:rPr lang="en-US" sz="2000">
                <a:latin typeface="Arial"/>
                <a:cs typeface="Arial"/>
              </a:rPr>
              <a:t>CALL Reg</a:t>
            </a:r>
          </a:p>
          <a:p>
            <a:r>
              <a:rPr lang="en-US" sz="2000">
                <a:latin typeface="Arial"/>
                <a:cs typeface="Arial"/>
              </a:rPr>
              <a:t>…..</a:t>
            </a:r>
          </a:p>
        </p:txBody>
      </p:sp>
      <p:sp>
        <p:nvSpPr>
          <p:cNvPr id="37" name="Rectangle 36">
            <a:extLst>
              <a:ext uri="{FF2B5EF4-FFF2-40B4-BE49-F238E27FC236}">
                <a16:creationId xmlns:a16="http://schemas.microsoft.com/office/drawing/2014/main" id="{DC9A709B-C2E3-0415-5655-993DC427816B}"/>
              </a:ext>
            </a:extLst>
          </p:cNvPr>
          <p:cNvSpPr/>
          <p:nvPr/>
        </p:nvSpPr>
        <p:spPr>
          <a:xfrm>
            <a:off x="4595511" y="4905881"/>
            <a:ext cx="1881568" cy="47762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latin typeface="Arial" panose="020B0604020202020204" pitchFamily="34" charset="0"/>
                <a:cs typeface="Arial" panose="020B0604020202020204" pitchFamily="34" charset="0"/>
              </a:rPr>
              <a:t>System Config</a:t>
            </a:r>
          </a:p>
        </p:txBody>
      </p:sp>
      <p:sp>
        <p:nvSpPr>
          <p:cNvPr id="46" name="Rectangle 45">
            <a:extLst>
              <a:ext uri="{FF2B5EF4-FFF2-40B4-BE49-F238E27FC236}">
                <a16:creationId xmlns:a16="http://schemas.microsoft.com/office/drawing/2014/main" id="{4D6B79AE-09B5-FADC-6E01-98FF804946B8}"/>
              </a:ext>
            </a:extLst>
          </p:cNvPr>
          <p:cNvSpPr/>
          <p:nvPr/>
        </p:nvSpPr>
        <p:spPr>
          <a:xfrm>
            <a:off x="7508045" y="4819525"/>
            <a:ext cx="1704736" cy="71888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latin typeface="Arial" panose="020B0604020202020204" pitchFamily="34" charset="0"/>
                <a:cs typeface="Arial" panose="020B0604020202020204" pitchFamily="34" charset="0"/>
              </a:rPr>
              <a:t>System Registers</a:t>
            </a:r>
          </a:p>
        </p:txBody>
      </p:sp>
      <p:sp>
        <p:nvSpPr>
          <p:cNvPr id="55" name="TextBox 54">
            <a:extLst>
              <a:ext uri="{FF2B5EF4-FFF2-40B4-BE49-F238E27FC236}">
                <a16:creationId xmlns:a16="http://schemas.microsoft.com/office/drawing/2014/main" id="{6107C4FF-8DAE-048A-5A1E-FE429EBF5C6C}"/>
              </a:ext>
            </a:extLst>
          </p:cNvPr>
          <p:cNvSpPr txBox="1"/>
          <p:nvPr/>
        </p:nvSpPr>
        <p:spPr>
          <a:xfrm>
            <a:off x="1462668" y="1398901"/>
            <a:ext cx="1897012" cy="400110"/>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REE	        </a:t>
            </a:r>
          </a:p>
        </p:txBody>
      </p:sp>
      <p:sp>
        <p:nvSpPr>
          <p:cNvPr id="65" name="TextBox 64">
            <a:extLst>
              <a:ext uri="{FF2B5EF4-FFF2-40B4-BE49-F238E27FC236}">
                <a16:creationId xmlns:a16="http://schemas.microsoft.com/office/drawing/2014/main" id="{F5FAB04B-FB81-2EB8-5919-27B746D55005}"/>
              </a:ext>
            </a:extLst>
          </p:cNvPr>
          <p:cNvSpPr txBox="1"/>
          <p:nvPr/>
        </p:nvSpPr>
        <p:spPr>
          <a:xfrm>
            <a:off x="4956289" y="1412501"/>
            <a:ext cx="5575565" cy="461665"/>
          </a:xfrm>
          <a:prstGeom prst="rect">
            <a:avLst/>
          </a:prstGeom>
          <a:noFill/>
        </p:spPr>
        <p:txBody>
          <a:bodyPr wrap="none" lIns="91440" tIns="45720" rIns="91440" bIns="45720" rtlCol="0" anchor="t">
            <a:spAutoFit/>
          </a:bodyPr>
          <a:lstStyle/>
          <a:p>
            <a:r>
              <a:rPr lang="en-US" sz="2400">
                <a:solidFill>
                  <a:srgbClr val="FF0000"/>
                </a:solidFill>
                <a:latin typeface="Arial"/>
                <a:cs typeface="Arial"/>
              </a:rPr>
              <a:t>Reset WXN bit in SCTRL_EL1 Register</a:t>
            </a:r>
          </a:p>
        </p:txBody>
      </p:sp>
      <p:sp>
        <p:nvSpPr>
          <p:cNvPr id="69" name="Up-down Arrow 68">
            <a:extLst>
              <a:ext uri="{FF2B5EF4-FFF2-40B4-BE49-F238E27FC236}">
                <a16:creationId xmlns:a16="http://schemas.microsoft.com/office/drawing/2014/main" id="{38F7175C-4998-127F-FA9B-26731DC81498}"/>
              </a:ext>
            </a:extLst>
          </p:cNvPr>
          <p:cNvSpPr/>
          <p:nvPr/>
        </p:nvSpPr>
        <p:spPr>
          <a:xfrm>
            <a:off x="2141933" y="4094928"/>
            <a:ext cx="269240" cy="690854"/>
          </a:xfrm>
          <a:prstGeom prst="upDown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extBox 85">
            <a:extLst>
              <a:ext uri="{FF2B5EF4-FFF2-40B4-BE49-F238E27FC236}">
                <a16:creationId xmlns:a16="http://schemas.microsoft.com/office/drawing/2014/main" id="{6751C5EE-BA3A-F8F3-16CC-0806A52158C5}"/>
              </a:ext>
            </a:extLst>
          </p:cNvPr>
          <p:cNvSpPr txBox="1"/>
          <p:nvPr/>
        </p:nvSpPr>
        <p:spPr>
          <a:xfrm>
            <a:off x="1520953" y="4995074"/>
            <a:ext cx="2312564" cy="400110"/>
          </a:xfrm>
          <a:prstGeom prst="rect">
            <a:avLst/>
          </a:prstGeom>
          <a:noFill/>
        </p:spPr>
        <p:txBody>
          <a:bodyPr wrap="square" rtlCol="0">
            <a:spAutoFit/>
          </a:bodyPr>
          <a:lstStyle/>
          <a:p>
            <a:r>
              <a:rPr lang="en-US" sz="2000">
                <a:latin typeface="Arial" panose="020B0604020202020204" pitchFamily="34" charset="0"/>
                <a:cs typeface="Arial" panose="020B0604020202020204" pitchFamily="34" charset="0"/>
              </a:rPr>
              <a:t>Operating system</a:t>
            </a:r>
          </a:p>
        </p:txBody>
      </p:sp>
      <p:sp>
        <p:nvSpPr>
          <p:cNvPr id="8" name="Slide Number Placeholder 7">
            <a:extLst>
              <a:ext uri="{FF2B5EF4-FFF2-40B4-BE49-F238E27FC236}">
                <a16:creationId xmlns:a16="http://schemas.microsoft.com/office/drawing/2014/main" id="{005A4578-8BC8-314F-C907-822A88A5E2AD}"/>
              </a:ext>
            </a:extLst>
          </p:cNvPr>
          <p:cNvSpPr>
            <a:spLocks noGrp="1"/>
          </p:cNvSpPr>
          <p:nvPr>
            <p:ph type="sldNum" sz="quarter" idx="12"/>
          </p:nvPr>
        </p:nvSpPr>
        <p:spPr/>
        <p:txBody>
          <a:bodyPr/>
          <a:lstStyle/>
          <a:p>
            <a:fld id="{330EA680-D336-4FF7-8B7A-9848BB0A1C32}" type="slidenum">
              <a:rPr lang="en-US" smtClean="0"/>
              <a:t>61</a:t>
            </a:fld>
            <a:endParaRPr lang="en-US"/>
          </a:p>
        </p:txBody>
      </p:sp>
      <p:sp>
        <p:nvSpPr>
          <p:cNvPr id="15" name="TextBox 14">
            <a:extLst>
              <a:ext uri="{FF2B5EF4-FFF2-40B4-BE49-F238E27FC236}">
                <a16:creationId xmlns:a16="http://schemas.microsoft.com/office/drawing/2014/main" id="{85789FEE-1EE4-F936-25B8-3E06B0618ACA}"/>
              </a:ext>
            </a:extLst>
          </p:cNvPr>
          <p:cNvSpPr txBox="1"/>
          <p:nvPr/>
        </p:nvSpPr>
        <p:spPr>
          <a:xfrm>
            <a:off x="1633732" y="2039007"/>
            <a:ext cx="1554883" cy="400110"/>
          </a:xfrm>
          <a:prstGeom prst="rect">
            <a:avLst/>
          </a:prstGeom>
          <a:noFill/>
        </p:spPr>
        <p:txBody>
          <a:bodyPr wrap="square" rtlCol="0">
            <a:spAutoFit/>
          </a:bodyPr>
          <a:lstStyle/>
          <a:p>
            <a:r>
              <a:rPr lang="en-US" sz="2000">
                <a:latin typeface="Arial" panose="020B0604020202020204" pitchFamily="34" charset="0"/>
                <a:cs typeface="Arial" panose="020B0604020202020204" pitchFamily="34" charset="0"/>
              </a:rPr>
              <a:t>Program P</a:t>
            </a:r>
          </a:p>
        </p:txBody>
      </p:sp>
      <p:cxnSp>
        <p:nvCxnSpPr>
          <p:cNvPr id="17" name="Curved Connector 16">
            <a:extLst>
              <a:ext uri="{FF2B5EF4-FFF2-40B4-BE49-F238E27FC236}">
                <a16:creationId xmlns:a16="http://schemas.microsoft.com/office/drawing/2014/main" id="{39AA4351-4F13-590E-E5DF-3E0D3429A9B1}"/>
              </a:ext>
            </a:extLst>
          </p:cNvPr>
          <p:cNvCxnSpPr>
            <a:stCxn id="37" idx="3"/>
            <a:endCxn id="46" idx="1"/>
          </p:cNvCxnSpPr>
          <p:nvPr/>
        </p:nvCxnSpPr>
        <p:spPr>
          <a:xfrm>
            <a:off x="6477079" y="5144695"/>
            <a:ext cx="1030966" cy="34273"/>
          </a:xfrm>
          <a:prstGeom prst="curvedConnector3">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27" name="Picture 26" descr="A white rectangular object with black numbers&#10;&#10;Description automatically generated">
            <a:extLst>
              <a:ext uri="{FF2B5EF4-FFF2-40B4-BE49-F238E27FC236}">
                <a16:creationId xmlns:a16="http://schemas.microsoft.com/office/drawing/2014/main" id="{2101E145-C319-8EC5-688F-D9576FBB1C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662" y="2085613"/>
            <a:ext cx="7772400" cy="1858000"/>
          </a:xfrm>
          <a:prstGeom prst="rect">
            <a:avLst/>
          </a:prstGeom>
        </p:spPr>
      </p:pic>
      <p:cxnSp>
        <p:nvCxnSpPr>
          <p:cNvPr id="33" name="Straight Connector 32">
            <a:extLst>
              <a:ext uri="{FF2B5EF4-FFF2-40B4-BE49-F238E27FC236}">
                <a16:creationId xmlns:a16="http://schemas.microsoft.com/office/drawing/2014/main" id="{7B91964C-AB94-115F-274C-A3A32443C508}"/>
              </a:ext>
            </a:extLst>
          </p:cNvPr>
          <p:cNvCxnSpPr>
            <a:cxnSpLocks/>
          </p:cNvCxnSpPr>
          <p:nvPr/>
        </p:nvCxnSpPr>
        <p:spPr>
          <a:xfrm>
            <a:off x="4128598" y="2352760"/>
            <a:ext cx="0" cy="58845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4" name="Rectangle 33">
            <a:extLst>
              <a:ext uri="{FF2B5EF4-FFF2-40B4-BE49-F238E27FC236}">
                <a16:creationId xmlns:a16="http://schemas.microsoft.com/office/drawing/2014/main" id="{A5F6C799-2576-39C5-25AE-00D45DCA30E7}"/>
              </a:ext>
            </a:extLst>
          </p:cNvPr>
          <p:cNvSpPr/>
          <p:nvPr/>
        </p:nvSpPr>
        <p:spPr>
          <a:xfrm>
            <a:off x="5957592" y="3453729"/>
            <a:ext cx="1093076" cy="270641"/>
          </a:xfrm>
          <a:prstGeom prst="rect">
            <a:avLst/>
          </a:pr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90884C20-18C4-7B8D-49BF-581982E65F29}"/>
              </a:ext>
            </a:extLst>
          </p:cNvPr>
          <p:cNvSpPr txBox="1"/>
          <p:nvPr/>
        </p:nvSpPr>
        <p:spPr>
          <a:xfrm>
            <a:off x="1462668" y="2715853"/>
            <a:ext cx="2035906" cy="369332"/>
          </a:xfrm>
          <a:prstGeom prst="rect">
            <a:avLst/>
          </a:prstGeom>
          <a:solidFill>
            <a:srgbClr val="FF0000">
              <a:alpha val="20000"/>
            </a:srgbClr>
          </a:solidFill>
        </p:spPr>
        <p:txBody>
          <a:bodyPr wrap="square" rtlCol="0">
            <a:spAutoFit/>
          </a:bodyPr>
          <a:lstStyle/>
          <a:p>
            <a:endParaRPr lang="en-US"/>
          </a:p>
        </p:txBody>
      </p:sp>
      <p:pic>
        <p:nvPicPr>
          <p:cNvPr id="36" name="Picture 35" descr="A red devil face with horns and tail&#10;&#10;Description automatically generated">
            <a:extLst>
              <a:ext uri="{FF2B5EF4-FFF2-40B4-BE49-F238E27FC236}">
                <a16:creationId xmlns:a16="http://schemas.microsoft.com/office/drawing/2014/main" id="{5DB9D873-2E19-F9B2-7139-BC4884499817}"/>
              </a:ext>
            </a:extLst>
          </p:cNvPr>
          <p:cNvPicPr>
            <a:picLocks noChangeAspect="1"/>
          </p:cNvPicPr>
          <p:nvPr/>
        </p:nvPicPr>
        <p:blipFill>
          <a:blip r:embed="rId4"/>
          <a:stretch>
            <a:fillRect/>
          </a:stretch>
        </p:blipFill>
        <p:spPr>
          <a:xfrm>
            <a:off x="857158" y="4995080"/>
            <a:ext cx="449179" cy="444166"/>
          </a:xfrm>
          <a:prstGeom prst="rect">
            <a:avLst/>
          </a:prstGeom>
        </p:spPr>
      </p:pic>
      <p:sp>
        <p:nvSpPr>
          <p:cNvPr id="4" name="Footer Placeholder 3">
            <a:extLst>
              <a:ext uri="{FF2B5EF4-FFF2-40B4-BE49-F238E27FC236}">
                <a16:creationId xmlns:a16="http://schemas.microsoft.com/office/drawing/2014/main" id="{C8B76283-6121-142C-45E5-A3C7E5299A5E}"/>
              </a:ext>
            </a:extLst>
          </p:cNvPr>
          <p:cNvSpPr>
            <a:spLocks noGrp="1"/>
          </p:cNvSpPr>
          <p:nvPr>
            <p:ph type="ftr" sz="quarter" idx="11"/>
          </p:nvPr>
        </p:nvSpPr>
        <p:spPr/>
        <p:txBody>
          <a:bodyPr/>
          <a:lstStyle/>
          <a:p>
            <a:r>
              <a:rPr lang="en-US"/>
              <a:t>Control-Flow Attestation</a:t>
            </a:r>
            <a:endParaRPr lang="en-GB"/>
          </a:p>
        </p:txBody>
      </p:sp>
    </p:spTree>
    <p:extLst>
      <p:ext uri="{BB962C8B-B14F-4D97-AF65-F5344CB8AC3E}">
        <p14:creationId xmlns:p14="http://schemas.microsoft.com/office/powerpoint/2010/main" val="2842264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34" grpId="0" animBg="1"/>
      <p:bldP spid="3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6C35C-BB05-966D-3AFA-5344BA7E2625}"/>
              </a:ext>
            </a:extLst>
          </p:cNvPr>
          <p:cNvSpPr>
            <a:spLocks noGrp="1"/>
          </p:cNvSpPr>
          <p:nvPr>
            <p:ph type="title"/>
          </p:nvPr>
        </p:nvSpPr>
        <p:spPr>
          <a:xfrm>
            <a:off x="285395" y="454"/>
            <a:ext cx="11601805" cy="1325563"/>
          </a:xfrm>
        </p:spPr>
        <p:txBody>
          <a:bodyPr/>
          <a:lstStyle/>
          <a:p>
            <a:pPr algn="ctr"/>
            <a:r>
              <a:rPr lang="en-US">
                <a:solidFill>
                  <a:schemeClr val="accent4">
                    <a:lumMod val="50000"/>
                  </a:schemeClr>
                </a:solidFill>
                <a:latin typeface="Arial" panose="020B0604020202020204" pitchFamily="34" charset="0"/>
                <a:cs typeface="Arial" panose="020B0604020202020204" pitchFamily="34" charset="0"/>
              </a:rPr>
              <a:t>Interrupt-based Attack</a:t>
            </a:r>
          </a:p>
        </p:txBody>
      </p:sp>
      <p:sp>
        <p:nvSpPr>
          <p:cNvPr id="4" name="Rectangle 3">
            <a:extLst>
              <a:ext uri="{FF2B5EF4-FFF2-40B4-BE49-F238E27FC236}">
                <a16:creationId xmlns:a16="http://schemas.microsoft.com/office/drawing/2014/main" id="{89CC57B3-03F4-74AA-A814-7703BFC73A74}"/>
              </a:ext>
            </a:extLst>
          </p:cNvPr>
          <p:cNvSpPr/>
          <p:nvPr/>
        </p:nvSpPr>
        <p:spPr>
          <a:xfrm>
            <a:off x="1655152" y="1245200"/>
            <a:ext cx="4522364" cy="2834927"/>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2000">
                <a:solidFill>
                  <a:schemeClr val="tx1"/>
                </a:solidFill>
                <a:latin typeface="Arial" panose="020B0604020202020204" pitchFamily="34" charset="0"/>
                <a:cs typeface="Arial" panose="020B0604020202020204" pitchFamily="34" charset="0"/>
              </a:rPr>
              <a:t>CFA-instrumented Program P</a:t>
            </a:r>
          </a:p>
        </p:txBody>
      </p:sp>
      <p:sp>
        <p:nvSpPr>
          <p:cNvPr id="5" name="Rectangle 4">
            <a:extLst>
              <a:ext uri="{FF2B5EF4-FFF2-40B4-BE49-F238E27FC236}">
                <a16:creationId xmlns:a16="http://schemas.microsoft.com/office/drawing/2014/main" id="{06D0D4FE-DADD-0FC8-7469-18205498003A}"/>
              </a:ext>
            </a:extLst>
          </p:cNvPr>
          <p:cNvSpPr/>
          <p:nvPr/>
        </p:nvSpPr>
        <p:spPr>
          <a:xfrm>
            <a:off x="1692772" y="4697668"/>
            <a:ext cx="5473572" cy="915132"/>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6" name="Straight Arrow Connector 5">
            <a:extLst>
              <a:ext uri="{FF2B5EF4-FFF2-40B4-BE49-F238E27FC236}">
                <a16:creationId xmlns:a16="http://schemas.microsoft.com/office/drawing/2014/main" id="{ED61E0FA-A441-6FE4-2931-FAAA1145621F}"/>
              </a:ext>
            </a:extLst>
          </p:cNvPr>
          <p:cNvCxnSpPr>
            <a:cxnSpLocks/>
          </p:cNvCxnSpPr>
          <p:nvPr/>
        </p:nvCxnSpPr>
        <p:spPr>
          <a:xfrm>
            <a:off x="285395" y="4464533"/>
            <a:ext cx="7625228" cy="17053"/>
          </a:xfrm>
          <a:prstGeom prst="straightConnector1">
            <a:avLst/>
          </a:prstGeom>
          <a:ln w="2857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6E3270D6-8826-7EB3-B533-441DF4551B90}"/>
              </a:ext>
            </a:extLst>
          </p:cNvPr>
          <p:cNvSpPr txBox="1"/>
          <p:nvPr/>
        </p:nvSpPr>
        <p:spPr>
          <a:xfrm>
            <a:off x="285395" y="4080127"/>
            <a:ext cx="820391" cy="400110"/>
          </a:xfrm>
          <a:prstGeom prst="rect">
            <a:avLst/>
          </a:prstGeom>
          <a:noFill/>
        </p:spPr>
        <p:txBody>
          <a:bodyPr wrap="square" rtlCol="0">
            <a:spAutoFit/>
          </a:bodyPr>
          <a:lstStyle/>
          <a:p>
            <a:r>
              <a:rPr lang="en-US" sz="2000">
                <a:latin typeface="Arial" panose="020B0604020202020204" pitchFamily="34" charset="0"/>
                <a:cs typeface="Arial" panose="020B0604020202020204" pitchFamily="34" charset="0"/>
              </a:rPr>
              <a:t>User</a:t>
            </a:r>
          </a:p>
        </p:txBody>
      </p:sp>
      <p:sp>
        <p:nvSpPr>
          <p:cNvPr id="7" name="TextBox 6">
            <a:extLst>
              <a:ext uri="{FF2B5EF4-FFF2-40B4-BE49-F238E27FC236}">
                <a16:creationId xmlns:a16="http://schemas.microsoft.com/office/drawing/2014/main" id="{1EB6E8B0-2BC5-30CE-5968-D7AE9CD3ADA8}"/>
              </a:ext>
            </a:extLst>
          </p:cNvPr>
          <p:cNvSpPr txBox="1"/>
          <p:nvPr/>
        </p:nvSpPr>
        <p:spPr>
          <a:xfrm>
            <a:off x="285395" y="4478291"/>
            <a:ext cx="947982" cy="400110"/>
          </a:xfrm>
          <a:prstGeom prst="rect">
            <a:avLst/>
          </a:prstGeom>
          <a:noFill/>
        </p:spPr>
        <p:txBody>
          <a:bodyPr wrap="square" rtlCol="0">
            <a:spAutoFit/>
          </a:bodyPr>
          <a:lstStyle/>
          <a:p>
            <a:r>
              <a:rPr lang="en-US" sz="2000">
                <a:latin typeface="Arial" panose="020B0604020202020204" pitchFamily="34" charset="0"/>
                <a:cs typeface="Arial" panose="020B0604020202020204" pitchFamily="34" charset="0"/>
              </a:rPr>
              <a:t>Kernel</a:t>
            </a:r>
          </a:p>
        </p:txBody>
      </p:sp>
      <p:sp>
        <p:nvSpPr>
          <p:cNvPr id="12" name="Rectangle 11">
            <a:extLst>
              <a:ext uri="{FF2B5EF4-FFF2-40B4-BE49-F238E27FC236}">
                <a16:creationId xmlns:a16="http://schemas.microsoft.com/office/drawing/2014/main" id="{2FA4A1BC-361A-0833-0E59-6D0F45B2FD36}"/>
              </a:ext>
            </a:extLst>
          </p:cNvPr>
          <p:cNvSpPr/>
          <p:nvPr/>
        </p:nvSpPr>
        <p:spPr>
          <a:xfrm>
            <a:off x="1754372" y="1616149"/>
            <a:ext cx="1382233" cy="2317898"/>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694B6DCB-9EE4-D87B-8CEC-3D34AD21723A}"/>
              </a:ext>
            </a:extLst>
          </p:cNvPr>
          <p:cNvSpPr/>
          <p:nvPr/>
        </p:nvSpPr>
        <p:spPr>
          <a:xfrm>
            <a:off x="4652742" y="1622618"/>
            <a:ext cx="1382233" cy="2317898"/>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4D62FED7-3C72-5ACA-246F-B0E327DA4D2A}"/>
              </a:ext>
            </a:extLst>
          </p:cNvPr>
          <p:cNvSpPr/>
          <p:nvPr/>
        </p:nvSpPr>
        <p:spPr>
          <a:xfrm>
            <a:off x="3203557" y="1622618"/>
            <a:ext cx="1382233" cy="2317898"/>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3F0BDB67-AC52-EDDD-818B-4333567DA235}"/>
              </a:ext>
            </a:extLst>
          </p:cNvPr>
          <p:cNvSpPr/>
          <p:nvPr/>
        </p:nvSpPr>
        <p:spPr>
          <a:xfrm>
            <a:off x="1776033" y="1622618"/>
            <a:ext cx="1344438" cy="10142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latin typeface="Arial" panose="020B0604020202020204" pitchFamily="34" charset="0"/>
              <a:cs typeface="Arial" panose="020B0604020202020204" pitchFamily="34" charset="0"/>
            </a:endParaRPr>
          </a:p>
          <a:p>
            <a:pPr algn="ctr"/>
            <a:r>
              <a:rPr lang="en-US" sz="2000">
                <a:solidFill>
                  <a:schemeClr val="tx1"/>
                </a:solidFill>
                <a:latin typeface="Arial" panose="020B0604020202020204" pitchFamily="34" charset="0"/>
                <a:cs typeface="Arial" panose="020B0604020202020204" pitchFamily="34" charset="0"/>
              </a:rPr>
              <a:t>Control Data</a:t>
            </a:r>
          </a:p>
          <a:p>
            <a:pPr algn="ctr"/>
            <a:endParaRPr lang="en-US" sz="2000">
              <a:solidFill>
                <a:schemeClr val="tx1"/>
              </a:solidFill>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2684424F-7FC5-DE4D-2ED4-11FCF08D4940}"/>
              </a:ext>
            </a:extLst>
          </p:cNvPr>
          <p:cNvSpPr/>
          <p:nvPr/>
        </p:nvSpPr>
        <p:spPr>
          <a:xfrm>
            <a:off x="3214388" y="1622618"/>
            <a:ext cx="1344438" cy="5717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latin typeface="Arial" panose="020B0604020202020204" pitchFamily="34" charset="0"/>
              <a:cs typeface="Arial" panose="020B0604020202020204" pitchFamily="34" charset="0"/>
            </a:endParaRPr>
          </a:p>
          <a:p>
            <a:pPr algn="ctr"/>
            <a:r>
              <a:rPr lang="en-US" sz="2000">
                <a:solidFill>
                  <a:schemeClr val="tx1"/>
                </a:solidFill>
                <a:latin typeface="Arial" panose="020B0604020202020204" pitchFamily="34" charset="0"/>
                <a:cs typeface="Arial" panose="020B0604020202020204" pitchFamily="34" charset="0"/>
              </a:rPr>
              <a:t>Code</a:t>
            </a:r>
          </a:p>
          <a:p>
            <a:pPr algn="ctr"/>
            <a:endParaRPr lang="en-US" sz="2000">
              <a:solidFill>
                <a:schemeClr val="tx1"/>
              </a:solidFill>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422457ED-7D39-0B0B-35F3-FC2FCF6C6519}"/>
              </a:ext>
            </a:extLst>
          </p:cNvPr>
          <p:cNvSpPr/>
          <p:nvPr/>
        </p:nvSpPr>
        <p:spPr>
          <a:xfrm>
            <a:off x="4668876" y="1619493"/>
            <a:ext cx="1344438" cy="10142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latin typeface="Arial" panose="020B0604020202020204" pitchFamily="34" charset="0"/>
              <a:cs typeface="Arial" panose="020B0604020202020204" pitchFamily="34" charset="0"/>
            </a:endParaRPr>
          </a:p>
          <a:p>
            <a:pPr algn="ctr"/>
            <a:r>
              <a:rPr lang="en-US" sz="2000">
                <a:solidFill>
                  <a:schemeClr val="tx1"/>
                </a:solidFill>
                <a:latin typeface="Arial" panose="020B0604020202020204" pitchFamily="34" charset="0"/>
                <a:cs typeface="Arial" panose="020B0604020202020204" pitchFamily="34" charset="0"/>
              </a:rPr>
              <a:t>CFA</a:t>
            </a:r>
            <a:r>
              <a:rPr lang="en-US" sz="2000" baseline="-25000">
                <a:solidFill>
                  <a:schemeClr val="tx1"/>
                </a:solidFill>
                <a:latin typeface="Arial" panose="020B0604020202020204" pitchFamily="34" charset="0"/>
                <a:cs typeface="Arial" panose="020B0604020202020204" pitchFamily="34" charset="0"/>
              </a:rPr>
              <a:t>Log</a:t>
            </a:r>
          </a:p>
          <a:p>
            <a:pPr algn="ctr"/>
            <a:endParaRPr lang="en-US" sz="2000">
              <a:solidFill>
                <a:schemeClr val="tx1"/>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049919B9-BF52-B50B-8043-D361B79370C9}"/>
              </a:ext>
            </a:extLst>
          </p:cNvPr>
          <p:cNvSpPr txBox="1"/>
          <p:nvPr/>
        </p:nvSpPr>
        <p:spPr>
          <a:xfrm>
            <a:off x="1818365" y="2781567"/>
            <a:ext cx="1232585" cy="707886"/>
          </a:xfrm>
          <a:prstGeom prst="rect">
            <a:avLst/>
          </a:prstGeom>
          <a:solidFill>
            <a:schemeClr val="bg1"/>
          </a:solidFill>
        </p:spPr>
        <p:txBody>
          <a:bodyPr wrap="square" rtlCol="0">
            <a:spAutoFit/>
          </a:bodyPr>
          <a:lstStyle/>
          <a:p>
            <a:r>
              <a:rPr lang="en-US" sz="2000">
                <a:latin typeface="Arial" panose="020B0604020202020204" pitchFamily="34" charset="0"/>
                <a:cs typeface="Arial" panose="020B0604020202020204" pitchFamily="34" charset="0"/>
              </a:rPr>
              <a:t>Call </a:t>
            </a:r>
            <a:r>
              <a:rPr lang="en-US" sz="2000" err="1">
                <a:latin typeface="Arial" panose="020B0604020202020204" pitchFamily="34" charset="0"/>
                <a:cs typeface="Arial" panose="020B0604020202020204" pitchFamily="34" charset="0"/>
              </a:rPr>
              <a:t>Addr</a:t>
            </a:r>
            <a:endParaRPr lang="en-US" sz="2000">
              <a:latin typeface="Arial" panose="020B0604020202020204" pitchFamily="34" charset="0"/>
              <a:cs typeface="Arial" panose="020B0604020202020204" pitchFamily="34" charset="0"/>
            </a:endParaRPr>
          </a:p>
          <a:p>
            <a:r>
              <a:rPr lang="en-US" sz="2000">
                <a:latin typeface="Arial" panose="020B0604020202020204" pitchFamily="34" charset="0"/>
                <a:cs typeface="Arial" panose="020B0604020202020204" pitchFamily="34" charset="0"/>
              </a:rPr>
              <a:t>0x8d46</a:t>
            </a:r>
          </a:p>
        </p:txBody>
      </p:sp>
      <p:sp>
        <p:nvSpPr>
          <p:cNvPr id="22" name="TextBox 21">
            <a:extLst>
              <a:ext uri="{FF2B5EF4-FFF2-40B4-BE49-F238E27FC236}">
                <a16:creationId xmlns:a16="http://schemas.microsoft.com/office/drawing/2014/main" id="{897F8741-D1F5-10ED-ED96-B4F32AFB3896}"/>
              </a:ext>
            </a:extLst>
          </p:cNvPr>
          <p:cNvSpPr txBox="1"/>
          <p:nvPr/>
        </p:nvSpPr>
        <p:spPr>
          <a:xfrm>
            <a:off x="3327721" y="3477966"/>
            <a:ext cx="1133905" cy="400110"/>
          </a:xfrm>
          <a:prstGeom prst="rect">
            <a:avLst/>
          </a:prstGeom>
          <a:solidFill>
            <a:schemeClr val="bg1"/>
          </a:solidFill>
        </p:spPr>
        <p:txBody>
          <a:bodyPr wrap="square" rtlCol="0">
            <a:spAutoFit/>
          </a:bodyPr>
          <a:lstStyle/>
          <a:p>
            <a:r>
              <a:rPr lang="en-US" sz="2000">
                <a:latin typeface="Arial" panose="020B0604020202020204" pitchFamily="34" charset="0"/>
                <a:cs typeface="Arial" panose="020B0604020202020204" pitchFamily="34" charset="0"/>
              </a:rPr>
              <a:t>CALL R</a:t>
            </a:r>
          </a:p>
        </p:txBody>
      </p:sp>
      <p:sp>
        <p:nvSpPr>
          <p:cNvPr id="24" name="TextBox 23">
            <a:extLst>
              <a:ext uri="{FF2B5EF4-FFF2-40B4-BE49-F238E27FC236}">
                <a16:creationId xmlns:a16="http://schemas.microsoft.com/office/drawing/2014/main" id="{779CBDD2-0905-E639-B078-9A9600666AD1}"/>
              </a:ext>
            </a:extLst>
          </p:cNvPr>
          <p:cNvSpPr txBox="1"/>
          <p:nvPr/>
        </p:nvSpPr>
        <p:spPr>
          <a:xfrm>
            <a:off x="3338380" y="3030606"/>
            <a:ext cx="1133905" cy="400110"/>
          </a:xfrm>
          <a:prstGeom prst="rect">
            <a:avLst/>
          </a:prstGeom>
          <a:solidFill>
            <a:schemeClr val="bg1"/>
          </a:solidFill>
        </p:spPr>
        <p:txBody>
          <a:bodyPr wrap="square" rtlCol="0">
            <a:spAutoFit/>
          </a:bodyPr>
          <a:lstStyle/>
          <a:p>
            <a:r>
              <a:rPr lang="en-US" sz="2000">
                <a:latin typeface="Arial" panose="020B0604020202020204" pitchFamily="34" charset="0"/>
                <a:cs typeface="Arial" panose="020B0604020202020204" pitchFamily="34" charset="0"/>
              </a:rPr>
              <a:t>Record </a:t>
            </a:r>
          </a:p>
        </p:txBody>
      </p:sp>
      <p:sp>
        <p:nvSpPr>
          <p:cNvPr id="30" name="TextBox 29">
            <a:extLst>
              <a:ext uri="{FF2B5EF4-FFF2-40B4-BE49-F238E27FC236}">
                <a16:creationId xmlns:a16="http://schemas.microsoft.com/office/drawing/2014/main" id="{04F8308F-EC75-EBEF-F4E5-80F03BA0B61B}"/>
              </a:ext>
            </a:extLst>
          </p:cNvPr>
          <p:cNvSpPr txBox="1"/>
          <p:nvPr/>
        </p:nvSpPr>
        <p:spPr>
          <a:xfrm>
            <a:off x="4753541" y="2694020"/>
            <a:ext cx="1232585" cy="400110"/>
          </a:xfrm>
          <a:prstGeom prst="rect">
            <a:avLst/>
          </a:prstGeom>
          <a:solidFill>
            <a:schemeClr val="bg1"/>
          </a:solidFill>
        </p:spPr>
        <p:txBody>
          <a:bodyPr wrap="square" rtlCol="0">
            <a:spAutoFit/>
          </a:bodyPr>
          <a:lstStyle/>
          <a:p>
            <a:r>
              <a:rPr lang="en-US" sz="2000">
                <a:latin typeface="Arial" panose="020B0604020202020204" pitchFamily="34" charset="0"/>
                <a:cs typeface="Arial" panose="020B0604020202020204" pitchFamily="34" charset="0"/>
              </a:rPr>
              <a:t>BL Num</a:t>
            </a:r>
          </a:p>
        </p:txBody>
      </p:sp>
      <p:sp>
        <p:nvSpPr>
          <p:cNvPr id="37" name="Rectangle 36">
            <a:extLst>
              <a:ext uri="{FF2B5EF4-FFF2-40B4-BE49-F238E27FC236}">
                <a16:creationId xmlns:a16="http://schemas.microsoft.com/office/drawing/2014/main" id="{74677EB0-E6C1-FCDF-B89B-6E199172B444}"/>
              </a:ext>
            </a:extLst>
          </p:cNvPr>
          <p:cNvSpPr/>
          <p:nvPr/>
        </p:nvSpPr>
        <p:spPr>
          <a:xfrm>
            <a:off x="1776033" y="4788034"/>
            <a:ext cx="1317250" cy="734399"/>
          </a:xfrm>
          <a:prstGeom prst="rect">
            <a:avLst/>
          </a:prstGeom>
          <a:solidFill>
            <a:schemeClr val="bg1"/>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lumMod val="50000"/>
                    <a:lumOff val="50000"/>
                  </a:schemeClr>
                </a:solidFill>
                <a:latin typeface="Arial" panose="020B0604020202020204" pitchFamily="34" charset="0"/>
                <a:cs typeface="Arial" panose="020B0604020202020204" pitchFamily="34" charset="0"/>
              </a:rPr>
              <a:t>System Config</a:t>
            </a:r>
          </a:p>
        </p:txBody>
      </p:sp>
      <p:sp>
        <p:nvSpPr>
          <p:cNvPr id="38" name="Rectangle 37">
            <a:extLst>
              <a:ext uri="{FF2B5EF4-FFF2-40B4-BE49-F238E27FC236}">
                <a16:creationId xmlns:a16="http://schemas.microsoft.com/office/drawing/2014/main" id="{CD9D1141-30A3-22D2-2C0D-FA3E03390E8A}"/>
              </a:ext>
            </a:extLst>
          </p:cNvPr>
          <p:cNvSpPr/>
          <p:nvPr/>
        </p:nvSpPr>
        <p:spPr>
          <a:xfrm>
            <a:off x="3176543" y="4792169"/>
            <a:ext cx="1317250" cy="734399"/>
          </a:xfrm>
          <a:prstGeom prst="rect">
            <a:avLst/>
          </a:prstGeom>
          <a:solidFill>
            <a:srgbClr val="FF0300">
              <a:alpha val="34902"/>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latin typeface="Arial" panose="020B0604020202020204" pitchFamily="34" charset="0"/>
                <a:cs typeface="Arial" panose="020B0604020202020204" pitchFamily="34" charset="0"/>
              </a:rPr>
              <a:t>Modify</a:t>
            </a:r>
          </a:p>
          <a:p>
            <a:pPr algn="ctr"/>
            <a:r>
              <a:rPr lang="en-US" sz="2000">
                <a:solidFill>
                  <a:schemeClr val="tx1"/>
                </a:solidFill>
                <a:latin typeface="Arial" panose="020B0604020202020204" pitchFamily="34" charset="0"/>
                <a:cs typeface="Arial" panose="020B0604020202020204" pitchFamily="34" charset="0"/>
              </a:rPr>
              <a:t>Context</a:t>
            </a:r>
          </a:p>
        </p:txBody>
      </p:sp>
      <p:sp>
        <p:nvSpPr>
          <p:cNvPr id="39" name="Rectangle 38">
            <a:extLst>
              <a:ext uri="{FF2B5EF4-FFF2-40B4-BE49-F238E27FC236}">
                <a16:creationId xmlns:a16="http://schemas.microsoft.com/office/drawing/2014/main" id="{1E5A35D8-89B7-137C-27E7-7A4774EEDE82}"/>
              </a:ext>
            </a:extLst>
          </p:cNvPr>
          <p:cNvSpPr/>
          <p:nvPr/>
        </p:nvSpPr>
        <p:spPr>
          <a:xfrm>
            <a:off x="4585790" y="4792168"/>
            <a:ext cx="1317250" cy="734399"/>
          </a:xfrm>
          <a:prstGeom prst="rect">
            <a:avLst/>
          </a:prstGeom>
          <a:solidFill>
            <a:schemeClr val="bg1"/>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lumMod val="50000"/>
                    <a:lumOff val="50000"/>
                  </a:schemeClr>
                </a:solidFill>
                <a:latin typeface="Arial" panose="020B0604020202020204" pitchFamily="34" charset="0"/>
                <a:cs typeface="Arial" panose="020B0604020202020204" pitchFamily="34" charset="0"/>
              </a:rPr>
              <a:t>Memory </a:t>
            </a:r>
            <a:r>
              <a:rPr lang="en-US" sz="2000" err="1">
                <a:solidFill>
                  <a:schemeClr val="tx1">
                    <a:lumMod val="50000"/>
                    <a:lumOff val="50000"/>
                  </a:schemeClr>
                </a:solidFill>
                <a:latin typeface="Arial" panose="020B0604020202020204" pitchFamily="34" charset="0"/>
                <a:cs typeface="Arial" panose="020B0604020202020204" pitchFamily="34" charset="0"/>
              </a:rPr>
              <a:t>Mgmt</a:t>
            </a:r>
            <a:endParaRPr lang="en-US" sz="2000">
              <a:solidFill>
                <a:schemeClr val="tx1">
                  <a:lumMod val="50000"/>
                  <a:lumOff val="50000"/>
                </a:schemeClr>
              </a:solidFill>
              <a:latin typeface="Arial" panose="020B0604020202020204" pitchFamily="34" charset="0"/>
              <a:cs typeface="Arial" panose="020B0604020202020204" pitchFamily="34" charset="0"/>
            </a:endParaRPr>
          </a:p>
        </p:txBody>
      </p:sp>
      <p:sp>
        <p:nvSpPr>
          <p:cNvPr id="40" name="Rectangle 39">
            <a:extLst>
              <a:ext uri="{FF2B5EF4-FFF2-40B4-BE49-F238E27FC236}">
                <a16:creationId xmlns:a16="http://schemas.microsoft.com/office/drawing/2014/main" id="{CE81C358-12FD-17CE-54E9-9EEAC92F5064}"/>
              </a:ext>
            </a:extLst>
          </p:cNvPr>
          <p:cNvSpPr/>
          <p:nvPr/>
        </p:nvSpPr>
        <p:spPr>
          <a:xfrm>
            <a:off x="5995037" y="4788034"/>
            <a:ext cx="1074501" cy="734399"/>
          </a:xfrm>
          <a:prstGeom prst="rect">
            <a:avLst/>
          </a:prstGeom>
          <a:solidFill>
            <a:schemeClr val="bg1"/>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lumMod val="50000"/>
                    <a:lumOff val="50000"/>
                  </a:schemeClr>
                </a:solidFill>
                <a:latin typeface="Arial" panose="020B0604020202020204" pitchFamily="34" charset="0"/>
                <a:cs typeface="Arial" panose="020B0604020202020204" pitchFamily="34" charset="0"/>
              </a:rPr>
              <a:t>TEE</a:t>
            </a:r>
          </a:p>
          <a:p>
            <a:pPr algn="ctr"/>
            <a:r>
              <a:rPr lang="en-US" sz="2000">
                <a:solidFill>
                  <a:schemeClr val="tx1">
                    <a:lumMod val="50000"/>
                    <a:lumOff val="50000"/>
                  </a:schemeClr>
                </a:solidFill>
                <a:latin typeface="Arial" panose="020B0604020202020204" pitchFamily="34" charset="0"/>
                <a:cs typeface="Arial" panose="020B0604020202020204" pitchFamily="34" charset="0"/>
              </a:rPr>
              <a:t>Driver</a:t>
            </a:r>
          </a:p>
        </p:txBody>
      </p:sp>
      <p:sp>
        <p:nvSpPr>
          <p:cNvPr id="44" name="TextBox 43">
            <a:extLst>
              <a:ext uri="{FF2B5EF4-FFF2-40B4-BE49-F238E27FC236}">
                <a16:creationId xmlns:a16="http://schemas.microsoft.com/office/drawing/2014/main" id="{71369B63-DAFC-E62E-24DF-ACB0FF2D32C6}"/>
              </a:ext>
            </a:extLst>
          </p:cNvPr>
          <p:cNvSpPr txBox="1"/>
          <p:nvPr/>
        </p:nvSpPr>
        <p:spPr>
          <a:xfrm>
            <a:off x="4742121" y="3135510"/>
            <a:ext cx="1232585" cy="707886"/>
          </a:xfrm>
          <a:prstGeom prst="rect">
            <a:avLst/>
          </a:prstGeom>
          <a:solidFill>
            <a:schemeClr val="bg1"/>
          </a:solidFill>
        </p:spPr>
        <p:txBody>
          <a:bodyPr wrap="square" rtlCol="0">
            <a:spAutoFit/>
          </a:bodyPr>
          <a:lstStyle/>
          <a:p>
            <a:r>
              <a:rPr lang="en-US" sz="2000">
                <a:latin typeface="Arial" panose="020B0604020202020204" pitchFamily="34" charset="0"/>
                <a:cs typeface="Arial" panose="020B0604020202020204" pitchFamily="34" charset="0"/>
              </a:rPr>
              <a:t>R value 0x8d46</a:t>
            </a:r>
          </a:p>
        </p:txBody>
      </p:sp>
      <p:sp>
        <p:nvSpPr>
          <p:cNvPr id="46" name="Rectangle 45">
            <a:extLst>
              <a:ext uri="{FF2B5EF4-FFF2-40B4-BE49-F238E27FC236}">
                <a16:creationId xmlns:a16="http://schemas.microsoft.com/office/drawing/2014/main" id="{3C2EE3DA-1A53-EE68-0ED6-07A550AB40A5}"/>
              </a:ext>
            </a:extLst>
          </p:cNvPr>
          <p:cNvSpPr/>
          <p:nvPr/>
        </p:nvSpPr>
        <p:spPr>
          <a:xfrm>
            <a:off x="1655152" y="5869172"/>
            <a:ext cx="1704736" cy="58479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lumMod val="50000"/>
                    <a:lumOff val="50000"/>
                  </a:schemeClr>
                </a:solidFill>
                <a:latin typeface="Arial" panose="020B0604020202020204" pitchFamily="34" charset="0"/>
                <a:cs typeface="Arial" panose="020B0604020202020204" pitchFamily="34" charset="0"/>
              </a:rPr>
              <a:t>System Registers</a:t>
            </a:r>
          </a:p>
        </p:txBody>
      </p:sp>
      <p:sp>
        <p:nvSpPr>
          <p:cNvPr id="47" name="Down Arrow 46">
            <a:extLst>
              <a:ext uri="{FF2B5EF4-FFF2-40B4-BE49-F238E27FC236}">
                <a16:creationId xmlns:a16="http://schemas.microsoft.com/office/drawing/2014/main" id="{7CDDDAFF-18E6-BCE5-3AB6-433DB0557C18}"/>
              </a:ext>
            </a:extLst>
          </p:cNvPr>
          <p:cNvSpPr/>
          <p:nvPr/>
        </p:nvSpPr>
        <p:spPr>
          <a:xfrm>
            <a:off x="2286000" y="5522433"/>
            <a:ext cx="244549" cy="346739"/>
          </a:xfrm>
          <a:prstGeom prst="downArrow">
            <a:avLst/>
          </a:prstGeom>
          <a:solidFill>
            <a:schemeClr val="tx1">
              <a:lumMod val="50000"/>
              <a:lumOff val="50000"/>
            </a:schemeClr>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9" name="Rectangle 48">
            <a:extLst>
              <a:ext uri="{FF2B5EF4-FFF2-40B4-BE49-F238E27FC236}">
                <a16:creationId xmlns:a16="http://schemas.microsoft.com/office/drawing/2014/main" id="{EBE4F016-6BA0-8EAB-63A8-816E45AC870B}"/>
              </a:ext>
            </a:extLst>
          </p:cNvPr>
          <p:cNvSpPr/>
          <p:nvPr/>
        </p:nvSpPr>
        <p:spPr>
          <a:xfrm>
            <a:off x="4585790" y="5869172"/>
            <a:ext cx="1510210" cy="584791"/>
          </a:xfrm>
          <a:prstGeom prst="rect">
            <a:avLst/>
          </a:prstGeom>
          <a:no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lumMod val="50000"/>
                    <a:lumOff val="50000"/>
                  </a:schemeClr>
                </a:solidFill>
                <a:latin typeface="Arial" panose="020B0604020202020204" pitchFamily="34" charset="0"/>
                <a:cs typeface="Arial" panose="020B0604020202020204" pitchFamily="34" charset="0"/>
              </a:rPr>
              <a:t>Page Tables</a:t>
            </a:r>
          </a:p>
        </p:txBody>
      </p:sp>
      <p:sp>
        <p:nvSpPr>
          <p:cNvPr id="50" name="Down Arrow 49">
            <a:extLst>
              <a:ext uri="{FF2B5EF4-FFF2-40B4-BE49-F238E27FC236}">
                <a16:creationId xmlns:a16="http://schemas.microsoft.com/office/drawing/2014/main" id="{F845BA79-B443-DF6D-E855-4B65B89BE1C7}"/>
              </a:ext>
            </a:extLst>
          </p:cNvPr>
          <p:cNvSpPr/>
          <p:nvPr/>
        </p:nvSpPr>
        <p:spPr>
          <a:xfrm>
            <a:off x="5096346" y="5525077"/>
            <a:ext cx="244549" cy="346739"/>
          </a:xfrm>
          <a:prstGeom prst="downArrow">
            <a:avLst/>
          </a:prstGeom>
          <a:solidFill>
            <a:schemeClr val="tx1">
              <a:lumMod val="50000"/>
              <a:lumOff val="50000"/>
            </a:schemeClr>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53" name="Straight Connector 52">
            <a:extLst>
              <a:ext uri="{FF2B5EF4-FFF2-40B4-BE49-F238E27FC236}">
                <a16:creationId xmlns:a16="http://schemas.microsoft.com/office/drawing/2014/main" id="{FB50D328-5877-8306-9ADD-01FDEF1D3776}"/>
              </a:ext>
            </a:extLst>
          </p:cNvPr>
          <p:cNvCxnSpPr>
            <a:cxnSpLocks/>
          </p:cNvCxnSpPr>
          <p:nvPr/>
        </p:nvCxnSpPr>
        <p:spPr>
          <a:xfrm>
            <a:off x="7910623" y="1058034"/>
            <a:ext cx="0" cy="5570723"/>
          </a:xfrm>
          <a:prstGeom prst="line">
            <a:avLst/>
          </a:prstGeom>
          <a:ln w="2857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55" name="TextBox 54">
            <a:extLst>
              <a:ext uri="{FF2B5EF4-FFF2-40B4-BE49-F238E27FC236}">
                <a16:creationId xmlns:a16="http://schemas.microsoft.com/office/drawing/2014/main" id="{4D30B73B-8B56-7004-001C-57A15E857737}"/>
              </a:ext>
            </a:extLst>
          </p:cNvPr>
          <p:cNvSpPr txBox="1"/>
          <p:nvPr/>
        </p:nvSpPr>
        <p:spPr>
          <a:xfrm>
            <a:off x="6762307" y="1169581"/>
            <a:ext cx="2573077" cy="400110"/>
          </a:xfrm>
          <a:prstGeom prst="rect">
            <a:avLst/>
          </a:prstGeom>
          <a:noFill/>
        </p:spPr>
        <p:txBody>
          <a:bodyPr wrap="square" rtlCol="0">
            <a:spAutoFit/>
          </a:bodyPr>
          <a:lstStyle/>
          <a:p>
            <a:r>
              <a:rPr lang="en-US" sz="2000">
                <a:latin typeface="Arial" panose="020B0604020202020204" pitchFamily="34" charset="0"/>
                <a:cs typeface="Arial" panose="020B0604020202020204" pitchFamily="34" charset="0"/>
              </a:rPr>
              <a:t>REE	          TEE</a:t>
            </a:r>
          </a:p>
        </p:txBody>
      </p:sp>
      <p:sp>
        <p:nvSpPr>
          <p:cNvPr id="58" name="Rectangle 57">
            <a:extLst>
              <a:ext uri="{FF2B5EF4-FFF2-40B4-BE49-F238E27FC236}">
                <a16:creationId xmlns:a16="http://schemas.microsoft.com/office/drawing/2014/main" id="{4F54C57E-A597-E021-3896-D628EF7418AD}"/>
              </a:ext>
            </a:extLst>
          </p:cNvPr>
          <p:cNvSpPr/>
          <p:nvPr/>
        </p:nvSpPr>
        <p:spPr>
          <a:xfrm>
            <a:off x="8389088" y="3476481"/>
            <a:ext cx="1720426" cy="91513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lumMod val="50000"/>
                    <a:lumOff val="50000"/>
                  </a:schemeClr>
                </a:solidFill>
                <a:latin typeface="Arial" panose="020B0604020202020204" pitchFamily="34" charset="0"/>
                <a:cs typeface="Arial" panose="020B0604020202020204" pitchFamily="34" charset="0"/>
              </a:rPr>
              <a:t>TEE OS</a:t>
            </a:r>
          </a:p>
        </p:txBody>
      </p:sp>
      <p:sp>
        <p:nvSpPr>
          <p:cNvPr id="60" name="Rectangle 59">
            <a:extLst>
              <a:ext uri="{FF2B5EF4-FFF2-40B4-BE49-F238E27FC236}">
                <a16:creationId xmlns:a16="http://schemas.microsoft.com/office/drawing/2014/main" id="{22DAFBD0-6443-C72A-ECB4-606D8774616D}"/>
              </a:ext>
            </a:extLst>
          </p:cNvPr>
          <p:cNvSpPr/>
          <p:nvPr/>
        </p:nvSpPr>
        <p:spPr>
          <a:xfrm>
            <a:off x="8403266" y="4850068"/>
            <a:ext cx="1720426" cy="91513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lumMod val="50000"/>
                    <a:lumOff val="50000"/>
                  </a:schemeClr>
                </a:solidFill>
                <a:latin typeface="Arial" panose="020B0604020202020204" pitchFamily="34" charset="0"/>
                <a:cs typeface="Arial" panose="020B0604020202020204" pitchFamily="34" charset="0"/>
              </a:rPr>
              <a:t>Secure Monitor</a:t>
            </a:r>
          </a:p>
        </p:txBody>
      </p:sp>
      <p:sp>
        <p:nvSpPr>
          <p:cNvPr id="61" name="Rectangle 60">
            <a:extLst>
              <a:ext uri="{FF2B5EF4-FFF2-40B4-BE49-F238E27FC236}">
                <a16:creationId xmlns:a16="http://schemas.microsoft.com/office/drawing/2014/main" id="{49B199A2-9D7C-F99D-55E8-2C02266DB0B6}"/>
              </a:ext>
            </a:extLst>
          </p:cNvPr>
          <p:cNvSpPr/>
          <p:nvPr/>
        </p:nvSpPr>
        <p:spPr>
          <a:xfrm>
            <a:off x="8386819" y="2028146"/>
            <a:ext cx="1720426" cy="91513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lumMod val="50000"/>
                    <a:lumOff val="50000"/>
                  </a:schemeClr>
                </a:solidFill>
                <a:latin typeface="Arial" panose="020B0604020202020204" pitchFamily="34" charset="0"/>
                <a:cs typeface="Arial" panose="020B0604020202020204" pitchFamily="34" charset="0"/>
              </a:rPr>
              <a:t>CFA Trusted App</a:t>
            </a:r>
          </a:p>
        </p:txBody>
      </p:sp>
      <p:sp>
        <p:nvSpPr>
          <p:cNvPr id="63" name="Up Arrow 62">
            <a:extLst>
              <a:ext uri="{FF2B5EF4-FFF2-40B4-BE49-F238E27FC236}">
                <a16:creationId xmlns:a16="http://schemas.microsoft.com/office/drawing/2014/main" id="{7904846D-99A6-8B91-0E3F-6171C853C8E8}"/>
              </a:ext>
            </a:extLst>
          </p:cNvPr>
          <p:cNvSpPr/>
          <p:nvPr/>
        </p:nvSpPr>
        <p:spPr>
          <a:xfrm>
            <a:off x="9122735" y="4391613"/>
            <a:ext cx="127591" cy="458455"/>
          </a:xfrm>
          <a:prstGeom prst="upArrow">
            <a:avLst/>
          </a:prstGeom>
          <a:solidFill>
            <a:schemeClr val="tx1">
              <a:lumMod val="50000"/>
              <a:lumOff val="50000"/>
            </a:schemeClr>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latin typeface="Arial" panose="020B0604020202020204" pitchFamily="34" charset="0"/>
              <a:cs typeface="Arial" panose="020B0604020202020204" pitchFamily="34" charset="0"/>
            </a:endParaRPr>
          </a:p>
        </p:txBody>
      </p:sp>
      <p:sp>
        <p:nvSpPr>
          <p:cNvPr id="64" name="Up Arrow 63">
            <a:extLst>
              <a:ext uri="{FF2B5EF4-FFF2-40B4-BE49-F238E27FC236}">
                <a16:creationId xmlns:a16="http://schemas.microsoft.com/office/drawing/2014/main" id="{DC2ECAF3-C8D0-0512-5116-B8FDC0732019}"/>
              </a:ext>
            </a:extLst>
          </p:cNvPr>
          <p:cNvSpPr/>
          <p:nvPr/>
        </p:nvSpPr>
        <p:spPr>
          <a:xfrm>
            <a:off x="9120705" y="3018026"/>
            <a:ext cx="128596" cy="446234"/>
          </a:xfrm>
          <a:prstGeom prst="upArrow">
            <a:avLst/>
          </a:prstGeom>
          <a:solidFill>
            <a:schemeClr val="tx1">
              <a:lumMod val="50000"/>
              <a:lumOff val="50000"/>
            </a:schemeClr>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latin typeface="Arial" panose="020B0604020202020204" pitchFamily="34" charset="0"/>
              <a:cs typeface="Arial" panose="020B0604020202020204" pitchFamily="34" charset="0"/>
            </a:endParaRPr>
          </a:p>
        </p:txBody>
      </p:sp>
      <p:sp>
        <p:nvSpPr>
          <p:cNvPr id="68" name="Left-right Arrow 67">
            <a:extLst>
              <a:ext uri="{FF2B5EF4-FFF2-40B4-BE49-F238E27FC236}">
                <a16:creationId xmlns:a16="http://schemas.microsoft.com/office/drawing/2014/main" id="{6F6F1504-C2F5-BFEA-920B-FACFABE808BF}"/>
              </a:ext>
            </a:extLst>
          </p:cNvPr>
          <p:cNvSpPr/>
          <p:nvPr/>
        </p:nvSpPr>
        <p:spPr>
          <a:xfrm>
            <a:off x="7166344" y="5155233"/>
            <a:ext cx="1236922" cy="267371"/>
          </a:xfrm>
          <a:prstGeom prst="leftRightArrow">
            <a:avLst/>
          </a:prstGeom>
          <a:solidFill>
            <a:schemeClr val="tx1">
              <a:lumMod val="50000"/>
              <a:lumOff val="50000"/>
            </a:schemeClr>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sp>
        <p:nvSpPr>
          <p:cNvPr id="77" name="TextBox 76">
            <a:extLst>
              <a:ext uri="{FF2B5EF4-FFF2-40B4-BE49-F238E27FC236}">
                <a16:creationId xmlns:a16="http://schemas.microsoft.com/office/drawing/2014/main" id="{F4CB42E8-5846-CD36-4384-42C4785D79C8}"/>
              </a:ext>
            </a:extLst>
          </p:cNvPr>
          <p:cNvSpPr txBox="1"/>
          <p:nvPr/>
        </p:nvSpPr>
        <p:spPr>
          <a:xfrm>
            <a:off x="3330288" y="2245892"/>
            <a:ext cx="1133905" cy="707886"/>
          </a:xfrm>
          <a:prstGeom prst="rect">
            <a:avLst/>
          </a:prstGeom>
          <a:solidFill>
            <a:schemeClr val="bg1"/>
          </a:solidFill>
        </p:spPr>
        <p:txBody>
          <a:bodyPr wrap="square" rtlCol="0">
            <a:spAutoFit/>
          </a:bodyPr>
          <a:lstStyle/>
          <a:p>
            <a:r>
              <a:rPr lang="en-US" sz="2000">
                <a:latin typeface="Arial" panose="020B0604020202020204" pitchFamily="34" charset="0"/>
                <a:cs typeface="Arial" panose="020B0604020202020204" pitchFamily="34" charset="0"/>
              </a:rPr>
              <a:t>Mov R, </a:t>
            </a:r>
            <a:r>
              <a:rPr lang="en-US" sz="2000" err="1">
                <a:latin typeface="Arial" panose="020B0604020202020204" pitchFamily="34" charset="0"/>
                <a:cs typeface="Arial" panose="020B0604020202020204" pitchFamily="34" charset="0"/>
              </a:rPr>
              <a:t>Addr</a:t>
            </a:r>
            <a:endParaRPr lang="en-US" sz="2000">
              <a:latin typeface="Arial" panose="020B0604020202020204" pitchFamily="34" charset="0"/>
              <a:cs typeface="Arial" panose="020B0604020202020204" pitchFamily="34" charset="0"/>
            </a:endParaRPr>
          </a:p>
        </p:txBody>
      </p:sp>
      <p:cxnSp>
        <p:nvCxnSpPr>
          <p:cNvPr id="81" name="Curved Connector 80">
            <a:extLst>
              <a:ext uri="{FF2B5EF4-FFF2-40B4-BE49-F238E27FC236}">
                <a16:creationId xmlns:a16="http://schemas.microsoft.com/office/drawing/2014/main" id="{DF0490CB-E58A-D071-0EF6-39550C9B7185}"/>
              </a:ext>
            </a:extLst>
          </p:cNvPr>
          <p:cNvCxnSpPr>
            <a:cxnSpLocks/>
            <a:stCxn id="24" idx="3"/>
            <a:endCxn id="30" idx="0"/>
          </p:cNvCxnSpPr>
          <p:nvPr/>
        </p:nvCxnSpPr>
        <p:spPr>
          <a:xfrm flipV="1">
            <a:off x="4472285" y="2694020"/>
            <a:ext cx="897549" cy="536641"/>
          </a:xfrm>
          <a:prstGeom prst="curvedConnector4">
            <a:avLst>
              <a:gd name="adj1" fmla="val 15668"/>
              <a:gd name="adj2" fmla="val 142598"/>
            </a:avLst>
          </a:prstGeom>
          <a:ln>
            <a:tailEnd type="triangle"/>
          </a:ln>
        </p:spPr>
        <p:style>
          <a:lnRef idx="2">
            <a:schemeClr val="dk1"/>
          </a:lnRef>
          <a:fillRef idx="0">
            <a:schemeClr val="dk1"/>
          </a:fillRef>
          <a:effectRef idx="1">
            <a:schemeClr val="dk1"/>
          </a:effectRef>
          <a:fontRef idx="minor">
            <a:schemeClr val="tx1"/>
          </a:fontRef>
        </p:style>
      </p:cxnSp>
      <p:sp>
        <p:nvSpPr>
          <p:cNvPr id="86" name="TextBox 85">
            <a:extLst>
              <a:ext uri="{FF2B5EF4-FFF2-40B4-BE49-F238E27FC236}">
                <a16:creationId xmlns:a16="http://schemas.microsoft.com/office/drawing/2014/main" id="{DFBEFC14-AFDC-7D65-4822-343CD3423C62}"/>
              </a:ext>
            </a:extLst>
          </p:cNvPr>
          <p:cNvSpPr txBox="1"/>
          <p:nvPr/>
        </p:nvSpPr>
        <p:spPr>
          <a:xfrm>
            <a:off x="1080400" y="5132770"/>
            <a:ext cx="598827" cy="400110"/>
          </a:xfrm>
          <a:prstGeom prst="rect">
            <a:avLst/>
          </a:prstGeom>
          <a:noFill/>
        </p:spPr>
        <p:txBody>
          <a:bodyPr wrap="square" rtlCol="0">
            <a:spAutoFit/>
          </a:bodyPr>
          <a:lstStyle/>
          <a:p>
            <a:r>
              <a:rPr lang="en-US" sz="2000">
                <a:latin typeface="Arial" panose="020B0604020202020204" pitchFamily="34" charset="0"/>
                <a:cs typeface="Arial" panose="020B0604020202020204" pitchFamily="34" charset="0"/>
              </a:rPr>
              <a:t>OS</a:t>
            </a:r>
          </a:p>
        </p:txBody>
      </p:sp>
      <p:cxnSp>
        <p:nvCxnSpPr>
          <p:cNvPr id="88" name="Elbow Connector 87">
            <a:extLst>
              <a:ext uri="{FF2B5EF4-FFF2-40B4-BE49-F238E27FC236}">
                <a16:creationId xmlns:a16="http://schemas.microsoft.com/office/drawing/2014/main" id="{2C1EF9E9-46C6-3C3A-00BF-0F2077DF66BB}"/>
              </a:ext>
            </a:extLst>
          </p:cNvPr>
          <p:cNvCxnSpPr>
            <a:cxnSpLocks/>
          </p:cNvCxnSpPr>
          <p:nvPr/>
        </p:nvCxnSpPr>
        <p:spPr>
          <a:xfrm rot="5400000">
            <a:off x="2678654" y="4028224"/>
            <a:ext cx="1408003" cy="235685"/>
          </a:xfrm>
          <a:prstGeom prst="bentConnector3">
            <a:avLst>
              <a:gd name="adj1" fmla="val 915"/>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93" name="TextBox 92">
            <a:extLst>
              <a:ext uri="{FF2B5EF4-FFF2-40B4-BE49-F238E27FC236}">
                <a16:creationId xmlns:a16="http://schemas.microsoft.com/office/drawing/2014/main" id="{176FA738-5599-2884-CEA8-0AAFDD6E95FB}"/>
              </a:ext>
            </a:extLst>
          </p:cNvPr>
          <p:cNvSpPr txBox="1"/>
          <p:nvPr/>
        </p:nvSpPr>
        <p:spPr>
          <a:xfrm>
            <a:off x="1776032" y="4174715"/>
            <a:ext cx="1353308" cy="400110"/>
          </a:xfrm>
          <a:prstGeom prst="rect">
            <a:avLst/>
          </a:prstGeom>
          <a:solidFill>
            <a:schemeClr val="bg1"/>
          </a:solidFill>
        </p:spPr>
        <p:txBody>
          <a:bodyPr wrap="square" rtlCol="0">
            <a:spAutoFit/>
          </a:bodyPr>
          <a:lstStyle/>
          <a:p>
            <a:r>
              <a:rPr lang="en-US" sz="2000">
                <a:solidFill>
                  <a:srgbClr val="FF0000"/>
                </a:solidFill>
                <a:latin typeface="Arial" panose="020B0604020202020204" pitchFamily="34" charset="0"/>
                <a:cs typeface="Arial" panose="020B0604020202020204" pitchFamily="34" charset="0"/>
              </a:rPr>
              <a:t>Interrupt</a:t>
            </a:r>
          </a:p>
        </p:txBody>
      </p:sp>
      <p:sp>
        <p:nvSpPr>
          <p:cNvPr id="97" name="TextBox 96">
            <a:extLst>
              <a:ext uri="{FF2B5EF4-FFF2-40B4-BE49-F238E27FC236}">
                <a16:creationId xmlns:a16="http://schemas.microsoft.com/office/drawing/2014/main" id="{09A17379-CC39-9261-3A83-3FDBFCDD0AEF}"/>
              </a:ext>
            </a:extLst>
          </p:cNvPr>
          <p:cNvSpPr txBox="1"/>
          <p:nvPr/>
        </p:nvSpPr>
        <p:spPr>
          <a:xfrm>
            <a:off x="3093284" y="5707301"/>
            <a:ext cx="1559458" cy="400110"/>
          </a:xfrm>
          <a:prstGeom prst="rect">
            <a:avLst/>
          </a:prstGeom>
          <a:solidFill>
            <a:schemeClr val="bg1"/>
          </a:solidFill>
          <a:ln>
            <a:solidFill>
              <a:srgbClr val="FF0000"/>
            </a:solidFill>
          </a:ln>
        </p:spPr>
        <p:txBody>
          <a:bodyPr wrap="square" rtlCol="0">
            <a:spAutoFit/>
          </a:bodyPr>
          <a:lstStyle/>
          <a:p>
            <a:r>
              <a:rPr lang="en-US" sz="2000">
                <a:solidFill>
                  <a:srgbClr val="FF0000"/>
                </a:solidFill>
                <a:latin typeface="Arial" panose="020B0604020202020204" pitchFamily="34" charset="0"/>
                <a:cs typeface="Arial" panose="020B0604020202020204" pitchFamily="34" charset="0"/>
              </a:rPr>
              <a:t>R = 0x9045</a:t>
            </a:r>
          </a:p>
        </p:txBody>
      </p:sp>
      <p:cxnSp>
        <p:nvCxnSpPr>
          <p:cNvPr id="110" name="Elbow Connector 109">
            <a:extLst>
              <a:ext uri="{FF2B5EF4-FFF2-40B4-BE49-F238E27FC236}">
                <a16:creationId xmlns:a16="http://schemas.microsoft.com/office/drawing/2014/main" id="{1CEA35A3-985F-4B0F-FC5A-E28A43087F98}"/>
              </a:ext>
            </a:extLst>
          </p:cNvPr>
          <p:cNvCxnSpPr>
            <a:cxnSpLocks/>
          </p:cNvCxnSpPr>
          <p:nvPr/>
        </p:nvCxnSpPr>
        <p:spPr>
          <a:xfrm rot="16200000" flipV="1">
            <a:off x="3669334" y="4009804"/>
            <a:ext cx="1357964" cy="198496"/>
          </a:xfrm>
          <a:prstGeom prst="bentConnector3">
            <a:avLst>
              <a:gd name="adj1" fmla="val 98545"/>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17" name="TextBox 116">
            <a:extLst>
              <a:ext uri="{FF2B5EF4-FFF2-40B4-BE49-F238E27FC236}">
                <a16:creationId xmlns:a16="http://schemas.microsoft.com/office/drawing/2014/main" id="{67D91AE0-1833-1526-98DA-D57B4EE622A1}"/>
              </a:ext>
            </a:extLst>
          </p:cNvPr>
          <p:cNvSpPr txBox="1"/>
          <p:nvPr/>
        </p:nvSpPr>
        <p:spPr>
          <a:xfrm>
            <a:off x="4585790" y="4174715"/>
            <a:ext cx="1388916" cy="400110"/>
          </a:xfrm>
          <a:prstGeom prst="rect">
            <a:avLst/>
          </a:prstGeom>
          <a:solidFill>
            <a:schemeClr val="bg1"/>
          </a:solidFill>
        </p:spPr>
        <p:txBody>
          <a:bodyPr wrap="square" rtlCol="0">
            <a:spAutoFit/>
          </a:bodyPr>
          <a:lstStyle/>
          <a:p>
            <a:r>
              <a:rPr lang="en-US" sz="2000">
                <a:solidFill>
                  <a:srgbClr val="FF0000"/>
                </a:solidFill>
                <a:latin typeface="Arial" panose="020B0604020202020204" pitchFamily="34" charset="0"/>
                <a:cs typeface="Arial" panose="020B0604020202020204" pitchFamily="34" charset="0"/>
              </a:rPr>
              <a:t>Resume</a:t>
            </a:r>
          </a:p>
        </p:txBody>
      </p:sp>
      <p:sp>
        <p:nvSpPr>
          <p:cNvPr id="118" name="Slide Number Placeholder 117">
            <a:extLst>
              <a:ext uri="{FF2B5EF4-FFF2-40B4-BE49-F238E27FC236}">
                <a16:creationId xmlns:a16="http://schemas.microsoft.com/office/drawing/2014/main" id="{44D6E236-B3E1-C351-7979-5665AF14E983}"/>
              </a:ext>
            </a:extLst>
          </p:cNvPr>
          <p:cNvSpPr>
            <a:spLocks noGrp="1"/>
          </p:cNvSpPr>
          <p:nvPr>
            <p:ph type="sldNum" sz="quarter" idx="12"/>
          </p:nvPr>
        </p:nvSpPr>
        <p:spPr/>
        <p:txBody>
          <a:bodyPr/>
          <a:lstStyle/>
          <a:p>
            <a:fld id="{330EA680-D336-4FF7-8B7A-9848BB0A1C32}" type="slidenum">
              <a:rPr lang="en-US" smtClean="0"/>
              <a:t>62</a:t>
            </a:fld>
            <a:endParaRPr lang="en-US"/>
          </a:p>
        </p:txBody>
      </p:sp>
      <p:sp>
        <p:nvSpPr>
          <p:cNvPr id="8" name="Footer Placeholder 7">
            <a:extLst>
              <a:ext uri="{FF2B5EF4-FFF2-40B4-BE49-F238E27FC236}">
                <a16:creationId xmlns:a16="http://schemas.microsoft.com/office/drawing/2014/main" id="{BCA1E746-0736-1403-0683-5E960CD8C08C}"/>
              </a:ext>
            </a:extLst>
          </p:cNvPr>
          <p:cNvSpPr>
            <a:spLocks noGrp="1"/>
          </p:cNvSpPr>
          <p:nvPr>
            <p:ph type="ftr" sz="quarter" idx="11"/>
          </p:nvPr>
        </p:nvSpPr>
        <p:spPr/>
        <p:txBody>
          <a:bodyPr/>
          <a:lstStyle/>
          <a:p>
            <a:r>
              <a:rPr lang="en-US"/>
              <a:t>Control-Flow Attestation</a:t>
            </a:r>
            <a:endParaRPr lang="en-GB"/>
          </a:p>
        </p:txBody>
      </p:sp>
    </p:spTree>
    <p:extLst>
      <p:ext uri="{BB962C8B-B14F-4D97-AF65-F5344CB8AC3E}">
        <p14:creationId xmlns:p14="http://schemas.microsoft.com/office/powerpoint/2010/main" val="17524600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9D4CB-74A2-ECFC-2706-182F0B40268E}"/>
              </a:ext>
            </a:extLst>
          </p:cNvPr>
          <p:cNvSpPr>
            <a:spLocks noGrp="1"/>
          </p:cNvSpPr>
          <p:nvPr>
            <p:ph type="title"/>
          </p:nvPr>
        </p:nvSpPr>
        <p:spPr>
          <a:xfrm>
            <a:off x="160020" y="365125"/>
            <a:ext cx="12031980" cy="1325563"/>
          </a:xfrm>
        </p:spPr>
        <p:txBody>
          <a:bodyPr/>
          <a:lstStyle/>
          <a:p>
            <a:pPr algn="ctr"/>
            <a:r>
              <a:rPr lang="en-US">
                <a:solidFill>
                  <a:schemeClr val="accent4">
                    <a:lumMod val="50000"/>
                  </a:schemeClr>
                </a:solidFill>
                <a:latin typeface="Arial"/>
                <a:cs typeface="Arial"/>
              </a:rPr>
              <a:t>Key Insight 3: SULFUR Gates</a:t>
            </a:r>
          </a:p>
        </p:txBody>
      </p:sp>
      <p:sp>
        <p:nvSpPr>
          <p:cNvPr id="6" name="Block Arc 5">
            <a:extLst>
              <a:ext uri="{FF2B5EF4-FFF2-40B4-BE49-F238E27FC236}">
                <a16:creationId xmlns:a16="http://schemas.microsoft.com/office/drawing/2014/main" id="{F40D3D8E-0CF7-496A-3B07-137BAA5F7F8B}"/>
              </a:ext>
            </a:extLst>
          </p:cNvPr>
          <p:cNvSpPr/>
          <p:nvPr/>
        </p:nvSpPr>
        <p:spPr>
          <a:xfrm>
            <a:off x="3213091" y="3997486"/>
            <a:ext cx="1470660" cy="1223010"/>
          </a:xfrm>
          <a:prstGeom prst="blockArc">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Slide Number Placeholder 4">
            <a:extLst>
              <a:ext uri="{FF2B5EF4-FFF2-40B4-BE49-F238E27FC236}">
                <a16:creationId xmlns:a16="http://schemas.microsoft.com/office/drawing/2014/main" id="{5137D192-B041-D672-75C4-5886BCE8E608}"/>
              </a:ext>
            </a:extLst>
          </p:cNvPr>
          <p:cNvSpPr>
            <a:spLocks noGrp="1"/>
          </p:cNvSpPr>
          <p:nvPr>
            <p:ph type="sldNum" sz="quarter" idx="12"/>
          </p:nvPr>
        </p:nvSpPr>
        <p:spPr/>
        <p:txBody>
          <a:bodyPr/>
          <a:lstStyle/>
          <a:p>
            <a:fld id="{330EA680-D336-4FF7-8B7A-9848BB0A1C32}" type="slidenum">
              <a:rPr lang="en-US" smtClean="0"/>
              <a:t>63</a:t>
            </a:fld>
            <a:endParaRPr lang="en-US"/>
          </a:p>
        </p:txBody>
      </p:sp>
      <p:sp>
        <p:nvSpPr>
          <p:cNvPr id="7" name="Block Arc 6">
            <a:extLst>
              <a:ext uri="{FF2B5EF4-FFF2-40B4-BE49-F238E27FC236}">
                <a16:creationId xmlns:a16="http://schemas.microsoft.com/office/drawing/2014/main" id="{C816A68C-7ACA-C735-4ABB-DA1483C9E2C5}"/>
              </a:ext>
            </a:extLst>
          </p:cNvPr>
          <p:cNvSpPr/>
          <p:nvPr/>
        </p:nvSpPr>
        <p:spPr>
          <a:xfrm>
            <a:off x="6875810" y="3997486"/>
            <a:ext cx="1470660" cy="1223010"/>
          </a:xfrm>
          <a:prstGeom prst="blockArc">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ectangle 10">
            <a:extLst>
              <a:ext uri="{FF2B5EF4-FFF2-40B4-BE49-F238E27FC236}">
                <a16:creationId xmlns:a16="http://schemas.microsoft.com/office/drawing/2014/main" id="{FA83FF48-7E94-9586-BE94-7178AB77B863}"/>
              </a:ext>
            </a:extLst>
          </p:cNvPr>
          <p:cNvSpPr/>
          <p:nvPr/>
        </p:nvSpPr>
        <p:spPr>
          <a:xfrm>
            <a:off x="4573193" y="2280164"/>
            <a:ext cx="2444750" cy="1063624"/>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a:solidFill>
                  <a:schemeClr val="tx1"/>
                </a:solidFill>
                <a:latin typeface="Arial" panose="020B0604020202020204" pitchFamily="34" charset="0"/>
                <a:ea typeface="Calibri"/>
                <a:cs typeface="Arial" panose="020B0604020202020204" pitchFamily="34" charset="0"/>
              </a:rPr>
              <a:t>Program P</a:t>
            </a:r>
          </a:p>
          <a:p>
            <a:pPr algn="ctr"/>
            <a:endParaRPr lang="en-GB" sz="2000">
              <a:solidFill>
                <a:schemeClr val="tx1"/>
              </a:solidFill>
              <a:latin typeface="Arial" panose="020B0604020202020204" pitchFamily="34" charset="0"/>
              <a:ea typeface="Calibri"/>
              <a:cs typeface="Arial" panose="020B0604020202020204" pitchFamily="34" charset="0"/>
            </a:endParaRPr>
          </a:p>
        </p:txBody>
      </p:sp>
      <p:sp>
        <p:nvSpPr>
          <p:cNvPr id="12" name="Rectangle 11">
            <a:extLst>
              <a:ext uri="{FF2B5EF4-FFF2-40B4-BE49-F238E27FC236}">
                <a16:creationId xmlns:a16="http://schemas.microsoft.com/office/drawing/2014/main" id="{4B5661A0-85B3-7E8D-2A11-007035661766}"/>
              </a:ext>
            </a:extLst>
          </p:cNvPr>
          <p:cNvSpPr/>
          <p:nvPr/>
        </p:nvSpPr>
        <p:spPr>
          <a:xfrm>
            <a:off x="4746441" y="2792194"/>
            <a:ext cx="2174874" cy="444500"/>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a:solidFill>
                  <a:schemeClr val="tx1"/>
                </a:solidFill>
                <a:latin typeface="Arial"/>
                <a:ea typeface="Calibri"/>
                <a:cs typeface="Arial"/>
              </a:rPr>
              <a:t>S-Vault</a:t>
            </a:r>
            <a:endParaRPr lang="en-GB" sz="2000" baseline="-25000">
              <a:solidFill>
                <a:schemeClr val="tx1"/>
              </a:solidFill>
              <a:latin typeface="Arial" panose="020B0604020202020204" pitchFamily="34" charset="0"/>
              <a:ea typeface="Calibri"/>
              <a:cs typeface="Arial" panose="020B0604020202020204" pitchFamily="34" charset="0"/>
            </a:endParaRPr>
          </a:p>
        </p:txBody>
      </p:sp>
      <p:sp>
        <p:nvSpPr>
          <p:cNvPr id="15" name="Rectangle 14">
            <a:extLst>
              <a:ext uri="{FF2B5EF4-FFF2-40B4-BE49-F238E27FC236}">
                <a16:creationId xmlns:a16="http://schemas.microsoft.com/office/drawing/2014/main" id="{C1CDB164-3578-75E8-EA71-0111A8C4CD37}"/>
              </a:ext>
            </a:extLst>
          </p:cNvPr>
          <p:cNvSpPr/>
          <p:nvPr/>
        </p:nvSpPr>
        <p:spPr>
          <a:xfrm>
            <a:off x="3213091" y="4608991"/>
            <a:ext cx="5133379" cy="703849"/>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2000">
              <a:solidFill>
                <a:schemeClr val="tx1"/>
              </a:solidFill>
              <a:latin typeface="Arial" panose="020B0604020202020204" pitchFamily="34" charset="0"/>
              <a:ea typeface="Calibri"/>
              <a:cs typeface="Arial" panose="020B0604020202020204" pitchFamily="34" charset="0"/>
            </a:endParaRPr>
          </a:p>
        </p:txBody>
      </p:sp>
      <p:sp>
        <p:nvSpPr>
          <p:cNvPr id="18" name="TextBox 17">
            <a:extLst>
              <a:ext uri="{FF2B5EF4-FFF2-40B4-BE49-F238E27FC236}">
                <a16:creationId xmlns:a16="http://schemas.microsoft.com/office/drawing/2014/main" id="{1DFC365A-3E0F-12D2-1782-A05E23F2CB2E}"/>
              </a:ext>
            </a:extLst>
          </p:cNvPr>
          <p:cNvSpPr txBox="1"/>
          <p:nvPr/>
        </p:nvSpPr>
        <p:spPr>
          <a:xfrm>
            <a:off x="4487167" y="4811002"/>
            <a:ext cx="2585228"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000">
                <a:latin typeface="Arial"/>
                <a:cs typeface="Arial"/>
              </a:rPr>
              <a:t>SULFUR OS</a:t>
            </a:r>
            <a:endParaRPr lang="en-GB" sz="2000">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1D7133A8-CDDB-E7A6-AEA5-E24EA287FA20}"/>
              </a:ext>
            </a:extLst>
          </p:cNvPr>
          <p:cNvSpPr/>
          <p:nvPr/>
        </p:nvSpPr>
        <p:spPr>
          <a:xfrm>
            <a:off x="3213091" y="5415998"/>
            <a:ext cx="1152527" cy="350875"/>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latin typeface="Arial" panose="020B0604020202020204" pitchFamily="34" charset="0"/>
                <a:cs typeface="Arial" panose="020B0604020202020204" pitchFamily="34" charset="0"/>
              </a:rPr>
              <a:t>PAN = 1</a:t>
            </a:r>
          </a:p>
        </p:txBody>
      </p:sp>
      <p:cxnSp>
        <p:nvCxnSpPr>
          <p:cNvPr id="31" name="Elbow Connector 30">
            <a:extLst>
              <a:ext uri="{FF2B5EF4-FFF2-40B4-BE49-F238E27FC236}">
                <a16:creationId xmlns:a16="http://schemas.microsoft.com/office/drawing/2014/main" id="{D204916E-4026-D27C-34CD-DD645F63C9D0}"/>
              </a:ext>
            </a:extLst>
          </p:cNvPr>
          <p:cNvCxnSpPr>
            <a:cxnSpLocks/>
          </p:cNvCxnSpPr>
          <p:nvPr/>
        </p:nvCxnSpPr>
        <p:spPr>
          <a:xfrm rot="5400000" flipH="1" flipV="1">
            <a:off x="4433964" y="3372629"/>
            <a:ext cx="1104493" cy="797104"/>
          </a:xfrm>
          <a:prstGeom prst="bentConnector3">
            <a:avLst>
              <a:gd name="adj1" fmla="val 136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8" name="Curved Connector 37">
            <a:extLst>
              <a:ext uri="{FF2B5EF4-FFF2-40B4-BE49-F238E27FC236}">
                <a16:creationId xmlns:a16="http://schemas.microsoft.com/office/drawing/2014/main" id="{BD03DCF1-9AE6-7630-34BE-F5EBBF430CB0}"/>
              </a:ext>
            </a:extLst>
          </p:cNvPr>
          <p:cNvCxnSpPr>
            <a:cxnSpLocks/>
            <a:stCxn id="11" idx="1"/>
          </p:cNvCxnSpPr>
          <p:nvPr/>
        </p:nvCxnSpPr>
        <p:spPr>
          <a:xfrm rot="10800000" flipV="1">
            <a:off x="3948421" y="2811976"/>
            <a:ext cx="624772" cy="1185510"/>
          </a:xfrm>
          <a:prstGeom prst="curvedConnector2">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1" name="Elbow Connector 40">
            <a:extLst>
              <a:ext uri="{FF2B5EF4-FFF2-40B4-BE49-F238E27FC236}">
                <a16:creationId xmlns:a16="http://schemas.microsoft.com/office/drawing/2014/main" id="{443A4B68-FD96-84A3-8DA4-0743B59319FF}"/>
              </a:ext>
            </a:extLst>
          </p:cNvPr>
          <p:cNvCxnSpPr/>
          <p:nvPr/>
        </p:nvCxnSpPr>
        <p:spPr>
          <a:xfrm rot="16200000" flipH="1">
            <a:off x="6069445" y="3471558"/>
            <a:ext cx="1086734" cy="617005"/>
          </a:xfrm>
          <a:prstGeom prst="bentConnector3">
            <a:avLst>
              <a:gd name="adj1" fmla="val 100485"/>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4" name="Curved Connector 43">
            <a:extLst>
              <a:ext uri="{FF2B5EF4-FFF2-40B4-BE49-F238E27FC236}">
                <a16:creationId xmlns:a16="http://schemas.microsoft.com/office/drawing/2014/main" id="{1CA2DEF9-6314-6654-1FBB-54BFA0290BA0}"/>
              </a:ext>
            </a:extLst>
          </p:cNvPr>
          <p:cNvCxnSpPr>
            <a:endCxn id="11" idx="3"/>
          </p:cNvCxnSpPr>
          <p:nvPr/>
        </p:nvCxnSpPr>
        <p:spPr>
          <a:xfrm rot="16200000" flipV="1">
            <a:off x="6721787" y="3108132"/>
            <a:ext cx="1185510" cy="593197"/>
          </a:xfrm>
          <a:prstGeom prst="curvedConnector2">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45" name="TextBox 44">
            <a:extLst>
              <a:ext uri="{FF2B5EF4-FFF2-40B4-BE49-F238E27FC236}">
                <a16:creationId xmlns:a16="http://schemas.microsoft.com/office/drawing/2014/main" id="{AA1AB3F3-F74B-CC47-BBDB-CE15E1E3748D}"/>
              </a:ext>
            </a:extLst>
          </p:cNvPr>
          <p:cNvSpPr txBox="1"/>
          <p:nvPr/>
        </p:nvSpPr>
        <p:spPr>
          <a:xfrm>
            <a:off x="1653452" y="3905142"/>
            <a:ext cx="1765637" cy="400110"/>
          </a:xfrm>
          <a:prstGeom prst="rect">
            <a:avLst/>
          </a:prstGeom>
          <a:noFill/>
        </p:spPr>
        <p:txBody>
          <a:bodyPr wrap="square" lIns="91440" tIns="45720" rIns="91440" bIns="45720" rtlCol="0" anchor="t">
            <a:spAutoFit/>
          </a:bodyPr>
          <a:lstStyle/>
          <a:p>
            <a:pPr algn="ctr"/>
            <a:r>
              <a:rPr lang="en-US" sz="2000">
                <a:latin typeface="Arial"/>
                <a:cs typeface="Arial"/>
              </a:rPr>
              <a:t>Entry Gate</a:t>
            </a:r>
          </a:p>
        </p:txBody>
      </p:sp>
      <p:sp>
        <p:nvSpPr>
          <p:cNvPr id="46" name="TextBox 45">
            <a:extLst>
              <a:ext uri="{FF2B5EF4-FFF2-40B4-BE49-F238E27FC236}">
                <a16:creationId xmlns:a16="http://schemas.microsoft.com/office/drawing/2014/main" id="{4F55B39E-3FBE-E84C-9E17-FD6FAAF64520}"/>
              </a:ext>
            </a:extLst>
          </p:cNvPr>
          <p:cNvSpPr txBox="1"/>
          <p:nvPr/>
        </p:nvSpPr>
        <p:spPr>
          <a:xfrm>
            <a:off x="8155979" y="3969485"/>
            <a:ext cx="1765637" cy="400110"/>
          </a:xfrm>
          <a:prstGeom prst="rect">
            <a:avLst/>
          </a:prstGeom>
          <a:noFill/>
        </p:spPr>
        <p:txBody>
          <a:bodyPr wrap="square" lIns="91440" tIns="45720" rIns="91440" bIns="45720" rtlCol="0" anchor="t">
            <a:spAutoFit/>
          </a:bodyPr>
          <a:lstStyle/>
          <a:p>
            <a:pPr algn="ctr"/>
            <a:r>
              <a:rPr lang="en-US" sz="2000">
                <a:latin typeface="Arial"/>
                <a:cs typeface="Arial"/>
              </a:rPr>
              <a:t>Exit Gate</a:t>
            </a:r>
          </a:p>
        </p:txBody>
      </p:sp>
      <p:sp>
        <p:nvSpPr>
          <p:cNvPr id="47" name="TextBox 46">
            <a:extLst>
              <a:ext uri="{FF2B5EF4-FFF2-40B4-BE49-F238E27FC236}">
                <a16:creationId xmlns:a16="http://schemas.microsoft.com/office/drawing/2014/main" id="{A1C8E376-C0C7-038C-BCAC-3BA146AB7BE7}"/>
              </a:ext>
            </a:extLst>
          </p:cNvPr>
          <p:cNvSpPr txBox="1"/>
          <p:nvPr/>
        </p:nvSpPr>
        <p:spPr>
          <a:xfrm>
            <a:off x="4571158" y="3432306"/>
            <a:ext cx="811441" cy="523220"/>
          </a:xfrm>
          <a:prstGeom prst="rect">
            <a:avLst/>
          </a:prstGeom>
          <a:noFill/>
        </p:spPr>
        <p:txBody>
          <a:bodyPr wrap="none" rtlCol="0">
            <a:spAutoFit/>
          </a:bodyPr>
          <a:lstStyle/>
          <a:p>
            <a:r>
              <a:rPr lang="en-US" sz="1400" i="1">
                <a:latin typeface="Arial" panose="020B0604020202020204" pitchFamily="34" charset="0"/>
                <a:cs typeface="Arial" panose="020B0604020202020204" pitchFamily="34" charset="0"/>
              </a:rPr>
              <a:t>Save </a:t>
            </a:r>
          </a:p>
          <a:p>
            <a:r>
              <a:rPr lang="en-US" sz="1400" i="1">
                <a:latin typeface="Arial" panose="020B0604020202020204" pitchFamily="34" charset="0"/>
                <a:cs typeface="Arial" panose="020B0604020202020204" pitchFamily="34" charset="0"/>
              </a:rPr>
              <a:t>context </a:t>
            </a:r>
          </a:p>
        </p:txBody>
      </p:sp>
      <p:sp>
        <p:nvSpPr>
          <p:cNvPr id="48" name="TextBox 47">
            <a:extLst>
              <a:ext uri="{FF2B5EF4-FFF2-40B4-BE49-F238E27FC236}">
                <a16:creationId xmlns:a16="http://schemas.microsoft.com/office/drawing/2014/main" id="{9D234EA7-17CD-9AE4-523B-7BC17053D3A1}"/>
              </a:ext>
            </a:extLst>
          </p:cNvPr>
          <p:cNvSpPr txBox="1"/>
          <p:nvPr/>
        </p:nvSpPr>
        <p:spPr>
          <a:xfrm>
            <a:off x="6308624" y="3422312"/>
            <a:ext cx="811441" cy="523220"/>
          </a:xfrm>
          <a:prstGeom prst="rect">
            <a:avLst/>
          </a:prstGeom>
          <a:noFill/>
        </p:spPr>
        <p:txBody>
          <a:bodyPr wrap="none" rtlCol="0">
            <a:spAutoFit/>
          </a:bodyPr>
          <a:lstStyle/>
          <a:p>
            <a:r>
              <a:rPr lang="en-US" sz="1400" i="1">
                <a:latin typeface="Arial" panose="020B0604020202020204" pitchFamily="34" charset="0"/>
                <a:cs typeface="Arial" panose="020B0604020202020204" pitchFamily="34" charset="0"/>
              </a:rPr>
              <a:t>Restore</a:t>
            </a:r>
          </a:p>
          <a:p>
            <a:r>
              <a:rPr lang="en-US" sz="1400" i="1">
                <a:latin typeface="Arial" panose="020B0604020202020204" pitchFamily="34" charset="0"/>
                <a:cs typeface="Arial" panose="020B0604020202020204" pitchFamily="34" charset="0"/>
              </a:rPr>
              <a:t>context </a:t>
            </a:r>
          </a:p>
        </p:txBody>
      </p:sp>
      <p:sp>
        <p:nvSpPr>
          <p:cNvPr id="49" name="Oval 48">
            <a:extLst>
              <a:ext uri="{FF2B5EF4-FFF2-40B4-BE49-F238E27FC236}">
                <a16:creationId xmlns:a16="http://schemas.microsoft.com/office/drawing/2014/main" id="{23ABF128-8E34-1203-A3EA-37E4352ED8B5}"/>
              </a:ext>
            </a:extLst>
          </p:cNvPr>
          <p:cNvSpPr/>
          <p:nvPr/>
        </p:nvSpPr>
        <p:spPr>
          <a:xfrm>
            <a:off x="3496340" y="3218934"/>
            <a:ext cx="293014" cy="25931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1</a:t>
            </a:r>
          </a:p>
        </p:txBody>
      </p:sp>
      <p:sp>
        <p:nvSpPr>
          <p:cNvPr id="50" name="Oval 49">
            <a:extLst>
              <a:ext uri="{FF2B5EF4-FFF2-40B4-BE49-F238E27FC236}">
                <a16:creationId xmlns:a16="http://schemas.microsoft.com/office/drawing/2014/main" id="{E8ED180D-6795-2A33-98D2-A5F6535F2656}"/>
              </a:ext>
            </a:extLst>
          </p:cNvPr>
          <p:cNvSpPr/>
          <p:nvPr/>
        </p:nvSpPr>
        <p:spPr>
          <a:xfrm>
            <a:off x="4935449" y="3969485"/>
            <a:ext cx="293014" cy="25931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2</a:t>
            </a:r>
          </a:p>
        </p:txBody>
      </p:sp>
      <p:sp>
        <p:nvSpPr>
          <p:cNvPr id="51" name="Oval 50">
            <a:extLst>
              <a:ext uri="{FF2B5EF4-FFF2-40B4-BE49-F238E27FC236}">
                <a16:creationId xmlns:a16="http://schemas.microsoft.com/office/drawing/2014/main" id="{F44293A4-1FB4-6E12-FD89-D3ED05BA8F0C}"/>
              </a:ext>
            </a:extLst>
          </p:cNvPr>
          <p:cNvSpPr/>
          <p:nvPr/>
        </p:nvSpPr>
        <p:spPr>
          <a:xfrm>
            <a:off x="6406825" y="3969485"/>
            <a:ext cx="293014" cy="25931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3</a:t>
            </a:r>
          </a:p>
        </p:txBody>
      </p:sp>
      <p:sp>
        <p:nvSpPr>
          <p:cNvPr id="52" name="Oval 51">
            <a:extLst>
              <a:ext uri="{FF2B5EF4-FFF2-40B4-BE49-F238E27FC236}">
                <a16:creationId xmlns:a16="http://schemas.microsoft.com/office/drawing/2014/main" id="{D1545FDD-CAC6-83C5-962C-B957F1D4ACEB}"/>
              </a:ext>
            </a:extLst>
          </p:cNvPr>
          <p:cNvSpPr/>
          <p:nvPr/>
        </p:nvSpPr>
        <p:spPr>
          <a:xfrm>
            <a:off x="7712231" y="3214132"/>
            <a:ext cx="293014" cy="25931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4</a:t>
            </a:r>
          </a:p>
        </p:txBody>
      </p:sp>
      <p:cxnSp>
        <p:nvCxnSpPr>
          <p:cNvPr id="55" name="Straight Arrow Connector 54">
            <a:extLst>
              <a:ext uri="{FF2B5EF4-FFF2-40B4-BE49-F238E27FC236}">
                <a16:creationId xmlns:a16="http://schemas.microsoft.com/office/drawing/2014/main" id="{DDFEEBAF-56E5-E0B2-F9FF-6C7D6C0801D3}"/>
              </a:ext>
            </a:extLst>
          </p:cNvPr>
          <p:cNvCxnSpPr>
            <a:cxnSpLocks/>
            <a:endCxn id="12" idx="2"/>
          </p:cNvCxnSpPr>
          <p:nvPr/>
        </p:nvCxnSpPr>
        <p:spPr>
          <a:xfrm flipV="1">
            <a:off x="5833878" y="3236694"/>
            <a:ext cx="0" cy="137229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8" name="&quot;Not Allowed&quot; Symbol 16">
            <a:extLst>
              <a:ext uri="{FF2B5EF4-FFF2-40B4-BE49-F238E27FC236}">
                <a16:creationId xmlns:a16="http://schemas.microsoft.com/office/drawing/2014/main" id="{8184B5C4-5386-D270-D598-0CC223176408}"/>
              </a:ext>
            </a:extLst>
          </p:cNvPr>
          <p:cNvSpPr/>
          <p:nvPr/>
        </p:nvSpPr>
        <p:spPr>
          <a:xfrm>
            <a:off x="5698057" y="3884019"/>
            <a:ext cx="301469" cy="289144"/>
          </a:xfrm>
          <a:prstGeom prst="noSmoking">
            <a:avLst/>
          </a:prstGeom>
          <a:solidFill>
            <a:srgbClr val="FF0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2000">
              <a:solidFill>
                <a:schemeClr val="tx1"/>
              </a:solidFill>
              <a:latin typeface="Arial" panose="020B0604020202020204" pitchFamily="34" charset="0"/>
              <a:cs typeface="Arial" panose="020B0604020202020204" pitchFamily="34" charset="0"/>
            </a:endParaRPr>
          </a:p>
        </p:txBody>
      </p:sp>
      <p:sp>
        <p:nvSpPr>
          <p:cNvPr id="3" name="Footer Placeholder 2">
            <a:extLst>
              <a:ext uri="{FF2B5EF4-FFF2-40B4-BE49-F238E27FC236}">
                <a16:creationId xmlns:a16="http://schemas.microsoft.com/office/drawing/2014/main" id="{F87BD240-928D-F0BA-0825-D58573E8ACE6}"/>
              </a:ext>
            </a:extLst>
          </p:cNvPr>
          <p:cNvSpPr>
            <a:spLocks noGrp="1"/>
          </p:cNvSpPr>
          <p:nvPr>
            <p:ph type="ftr" sz="quarter" idx="11"/>
          </p:nvPr>
        </p:nvSpPr>
        <p:spPr/>
        <p:txBody>
          <a:bodyPr/>
          <a:lstStyle/>
          <a:p>
            <a:r>
              <a:rPr lang="en-US"/>
              <a:t>Control-Flow Attestation</a:t>
            </a:r>
            <a:endParaRPr lang="en-GB"/>
          </a:p>
        </p:txBody>
      </p:sp>
    </p:spTree>
    <p:extLst>
      <p:ext uri="{BB962C8B-B14F-4D97-AF65-F5344CB8AC3E}">
        <p14:creationId xmlns:p14="http://schemas.microsoft.com/office/powerpoint/2010/main" val="29857295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A40EC87-D1FE-4E4B-A431-87EB60B20E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F9006C-5733-4F3C-AA1D-16B405F7EA8D}"/>
              </a:ext>
            </a:extLst>
          </p:cNvPr>
          <p:cNvSpPr>
            <a:spLocks noGrp="1"/>
          </p:cNvSpPr>
          <p:nvPr>
            <p:ph type="title"/>
          </p:nvPr>
        </p:nvSpPr>
        <p:spPr>
          <a:xfrm>
            <a:off x="838200" y="34723"/>
            <a:ext cx="10515600" cy="1325563"/>
          </a:xfrm>
        </p:spPr>
        <p:txBody>
          <a:bodyPr/>
          <a:lstStyle/>
          <a:p>
            <a:pPr algn="ctr"/>
            <a:r>
              <a:rPr lang="en-US">
                <a:solidFill>
                  <a:schemeClr val="accent4">
                    <a:lumMod val="50000"/>
                  </a:schemeClr>
                </a:solidFill>
                <a:latin typeface="Arial" panose="020B0604020202020204" pitchFamily="34" charset="0"/>
                <a:cs typeface="Arial" panose="020B0604020202020204" pitchFamily="34" charset="0"/>
              </a:rPr>
              <a:t>Key Insight 3: Protecting Context</a:t>
            </a:r>
            <a:endParaRPr lang="en-US">
              <a:solidFill>
                <a:schemeClr val="accent4">
                  <a:lumMod val="50000"/>
                </a:schemeClr>
              </a:solidFill>
            </a:endParaRPr>
          </a:p>
        </p:txBody>
      </p:sp>
      <p:sp>
        <p:nvSpPr>
          <p:cNvPr id="20" name="Rectangle 19">
            <a:extLst>
              <a:ext uri="{FF2B5EF4-FFF2-40B4-BE49-F238E27FC236}">
                <a16:creationId xmlns:a16="http://schemas.microsoft.com/office/drawing/2014/main" id="{51D430BD-27FE-03C1-5337-053F90B62EB3}"/>
              </a:ext>
            </a:extLst>
          </p:cNvPr>
          <p:cNvSpPr/>
          <p:nvPr/>
        </p:nvSpPr>
        <p:spPr>
          <a:xfrm>
            <a:off x="1324643" y="1591235"/>
            <a:ext cx="2444750" cy="1554375"/>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a:solidFill>
                  <a:schemeClr val="tx1"/>
                </a:solidFill>
                <a:latin typeface="Arial" panose="020B0604020202020204" pitchFamily="34" charset="0"/>
                <a:ea typeface="Calibri"/>
                <a:cs typeface="Arial" panose="020B0604020202020204" pitchFamily="34" charset="0"/>
              </a:rPr>
              <a:t>Program P</a:t>
            </a:r>
          </a:p>
          <a:p>
            <a:pPr algn="ctr"/>
            <a:endParaRPr lang="en-GB" sz="2000">
              <a:solidFill>
                <a:schemeClr val="tx1"/>
              </a:solidFill>
              <a:latin typeface="Arial" panose="020B0604020202020204" pitchFamily="34" charset="0"/>
              <a:ea typeface="Calibri"/>
              <a:cs typeface="Arial" panose="020B0604020202020204" pitchFamily="34" charset="0"/>
            </a:endParaRPr>
          </a:p>
        </p:txBody>
      </p:sp>
      <p:sp>
        <p:nvSpPr>
          <p:cNvPr id="21" name="Rectangle 20">
            <a:extLst>
              <a:ext uri="{FF2B5EF4-FFF2-40B4-BE49-F238E27FC236}">
                <a16:creationId xmlns:a16="http://schemas.microsoft.com/office/drawing/2014/main" id="{06C3AD0A-85E6-E459-7C4B-3CB18441E3EE}"/>
              </a:ext>
            </a:extLst>
          </p:cNvPr>
          <p:cNvSpPr/>
          <p:nvPr/>
        </p:nvSpPr>
        <p:spPr>
          <a:xfrm>
            <a:off x="1459581" y="2532633"/>
            <a:ext cx="2174874" cy="444500"/>
          </a:xfrm>
          <a:prstGeom prst="rect">
            <a:avLst/>
          </a:prstGeom>
          <a:solidFill>
            <a:srgbClr val="FCFC6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a:solidFill>
                  <a:schemeClr val="tx1"/>
                </a:solidFill>
                <a:latin typeface="Arial" panose="020B0604020202020204" pitchFamily="34" charset="0"/>
                <a:ea typeface="Calibri"/>
                <a:cs typeface="Arial" panose="020B0604020202020204" pitchFamily="34" charset="0"/>
              </a:rPr>
              <a:t>Context</a:t>
            </a:r>
          </a:p>
        </p:txBody>
      </p:sp>
      <p:sp>
        <p:nvSpPr>
          <p:cNvPr id="25" name="Rectangle 24">
            <a:extLst>
              <a:ext uri="{FF2B5EF4-FFF2-40B4-BE49-F238E27FC236}">
                <a16:creationId xmlns:a16="http://schemas.microsoft.com/office/drawing/2014/main" id="{05F7F50C-D00F-8CB1-6592-6639D0B26317}"/>
              </a:ext>
            </a:extLst>
          </p:cNvPr>
          <p:cNvSpPr/>
          <p:nvPr/>
        </p:nvSpPr>
        <p:spPr>
          <a:xfrm>
            <a:off x="1459581" y="2017266"/>
            <a:ext cx="2174874" cy="4445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a:solidFill>
                  <a:schemeClr val="tx1"/>
                </a:solidFill>
                <a:latin typeface="Arial" panose="020B0604020202020204" pitchFamily="34" charset="0"/>
                <a:ea typeface="Calibri"/>
                <a:cs typeface="Arial" panose="020B0604020202020204" pitchFamily="34" charset="0"/>
              </a:rPr>
              <a:t>Code</a:t>
            </a:r>
          </a:p>
        </p:txBody>
      </p:sp>
      <p:sp>
        <p:nvSpPr>
          <p:cNvPr id="29" name="Rectangle 28">
            <a:extLst>
              <a:ext uri="{FF2B5EF4-FFF2-40B4-BE49-F238E27FC236}">
                <a16:creationId xmlns:a16="http://schemas.microsoft.com/office/drawing/2014/main" id="{3D12D418-699A-D554-6C9D-CCFC93EB635D}"/>
              </a:ext>
            </a:extLst>
          </p:cNvPr>
          <p:cNvSpPr/>
          <p:nvPr/>
        </p:nvSpPr>
        <p:spPr>
          <a:xfrm>
            <a:off x="1298008" y="4333120"/>
            <a:ext cx="2444750" cy="1547041"/>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2000">
              <a:solidFill>
                <a:schemeClr val="tx1"/>
              </a:solidFill>
              <a:latin typeface="Arial" panose="020B0604020202020204" pitchFamily="34" charset="0"/>
              <a:ea typeface="Calibri"/>
              <a:cs typeface="Arial" panose="020B0604020202020204" pitchFamily="34" charset="0"/>
            </a:endParaRPr>
          </a:p>
        </p:txBody>
      </p:sp>
      <p:sp>
        <p:nvSpPr>
          <p:cNvPr id="30" name="Rectangle 29">
            <a:extLst>
              <a:ext uri="{FF2B5EF4-FFF2-40B4-BE49-F238E27FC236}">
                <a16:creationId xmlns:a16="http://schemas.microsoft.com/office/drawing/2014/main" id="{C2DFA1A7-EEBC-1D8E-4FFE-3E25C85678D0}"/>
              </a:ext>
            </a:extLst>
          </p:cNvPr>
          <p:cNvSpPr/>
          <p:nvPr/>
        </p:nvSpPr>
        <p:spPr>
          <a:xfrm>
            <a:off x="1451469" y="4468588"/>
            <a:ext cx="2169756" cy="51432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a:solidFill>
                  <a:schemeClr val="tx1"/>
                </a:solidFill>
                <a:latin typeface="Arial" panose="020B0604020202020204" pitchFamily="34" charset="0"/>
                <a:cs typeface="Arial" panose="020B0604020202020204" pitchFamily="34" charset="0"/>
              </a:rPr>
              <a:t>LDR/STR</a:t>
            </a:r>
          </a:p>
        </p:txBody>
      </p:sp>
      <p:sp>
        <p:nvSpPr>
          <p:cNvPr id="32" name="TextBox 31">
            <a:extLst>
              <a:ext uri="{FF2B5EF4-FFF2-40B4-BE49-F238E27FC236}">
                <a16:creationId xmlns:a16="http://schemas.microsoft.com/office/drawing/2014/main" id="{E1A586A3-5999-07F5-7439-077B73174613}"/>
              </a:ext>
            </a:extLst>
          </p:cNvPr>
          <p:cNvSpPr txBox="1"/>
          <p:nvPr/>
        </p:nvSpPr>
        <p:spPr>
          <a:xfrm>
            <a:off x="1298008" y="5466729"/>
            <a:ext cx="2585228"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000">
                <a:latin typeface="Arial" panose="020B0604020202020204" pitchFamily="34" charset="0"/>
                <a:cs typeface="Arial" panose="020B0604020202020204" pitchFamily="34" charset="0"/>
              </a:rPr>
              <a:t>OS</a:t>
            </a:r>
          </a:p>
        </p:txBody>
      </p:sp>
      <p:sp>
        <p:nvSpPr>
          <p:cNvPr id="33" name="TextBox 12">
            <a:extLst>
              <a:ext uri="{FF2B5EF4-FFF2-40B4-BE49-F238E27FC236}">
                <a16:creationId xmlns:a16="http://schemas.microsoft.com/office/drawing/2014/main" id="{78C4EC90-0C3B-A0E7-DFBA-593C29368853}"/>
              </a:ext>
            </a:extLst>
          </p:cNvPr>
          <p:cNvSpPr txBox="1"/>
          <p:nvPr/>
        </p:nvSpPr>
        <p:spPr>
          <a:xfrm>
            <a:off x="568043" y="5032678"/>
            <a:ext cx="733141"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2000">
                <a:latin typeface="Arial" panose="020B0604020202020204" pitchFamily="34" charset="0"/>
                <a:cs typeface="Arial" panose="020B0604020202020204" pitchFamily="34" charset="0"/>
              </a:rPr>
              <a:t>EL1</a:t>
            </a:r>
          </a:p>
        </p:txBody>
      </p:sp>
      <p:sp>
        <p:nvSpPr>
          <p:cNvPr id="37" name="Rectangle 36">
            <a:extLst>
              <a:ext uri="{FF2B5EF4-FFF2-40B4-BE49-F238E27FC236}">
                <a16:creationId xmlns:a16="http://schemas.microsoft.com/office/drawing/2014/main" id="{2DC751E0-504F-C8D9-08B5-78BAE71800D7}"/>
              </a:ext>
            </a:extLst>
          </p:cNvPr>
          <p:cNvSpPr/>
          <p:nvPr/>
        </p:nvSpPr>
        <p:spPr>
          <a:xfrm>
            <a:off x="1298008" y="6082124"/>
            <a:ext cx="1152527" cy="350875"/>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latin typeface="Arial" panose="020B0604020202020204" pitchFamily="34" charset="0"/>
                <a:cs typeface="Arial" panose="020B0604020202020204" pitchFamily="34" charset="0"/>
              </a:rPr>
              <a:t>PAN = 1</a:t>
            </a:r>
          </a:p>
        </p:txBody>
      </p:sp>
      <p:sp>
        <p:nvSpPr>
          <p:cNvPr id="40" name="Rectangle 39">
            <a:extLst>
              <a:ext uri="{FF2B5EF4-FFF2-40B4-BE49-F238E27FC236}">
                <a16:creationId xmlns:a16="http://schemas.microsoft.com/office/drawing/2014/main" id="{DF023650-0D80-3D3D-22AC-9E589F8ED85C}"/>
              </a:ext>
            </a:extLst>
          </p:cNvPr>
          <p:cNvSpPr/>
          <p:nvPr/>
        </p:nvSpPr>
        <p:spPr>
          <a:xfrm>
            <a:off x="1298008" y="3571641"/>
            <a:ext cx="2444750" cy="752953"/>
          </a:xfrm>
          <a:prstGeom prst="rect">
            <a:avLst/>
          </a:prstGeom>
          <a:solidFill>
            <a:srgbClr val="FCFC6A"/>
          </a:solidFill>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2000">
                <a:solidFill>
                  <a:schemeClr val="tx1"/>
                </a:solidFill>
                <a:latin typeface="Arial" panose="020B0604020202020204" pitchFamily="34" charset="0"/>
                <a:cs typeface="Arial" panose="020B0604020202020204" pitchFamily="34" charset="0"/>
              </a:rPr>
              <a:t>Entry / Exit Gates</a:t>
            </a:r>
          </a:p>
        </p:txBody>
      </p:sp>
      <p:sp>
        <p:nvSpPr>
          <p:cNvPr id="31" name="Rectangle 30">
            <a:extLst>
              <a:ext uri="{FF2B5EF4-FFF2-40B4-BE49-F238E27FC236}">
                <a16:creationId xmlns:a16="http://schemas.microsoft.com/office/drawing/2014/main" id="{C59CEDFF-93AC-F16C-E461-38B2A620CF60}"/>
              </a:ext>
            </a:extLst>
          </p:cNvPr>
          <p:cNvSpPr/>
          <p:nvPr/>
        </p:nvSpPr>
        <p:spPr>
          <a:xfrm>
            <a:off x="1394758" y="3668806"/>
            <a:ext cx="2283177" cy="25528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a:solidFill>
                  <a:schemeClr val="tx1"/>
                </a:solidFill>
                <a:latin typeface="Arial" panose="020B0604020202020204" pitchFamily="34" charset="0"/>
                <a:cs typeface="Arial" panose="020B0604020202020204" pitchFamily="34" charset="0"/>
              </a:rPr>
              <a:t>LDTR/STTR</a:t>
            </a:r>
          </a:p>
        </p:txBody>
      </p:sp>
      <p:cxnSp>
        <p:nvCxnSpPr>
          <p:cNvPr id="41" name="Straight Arrow Connector 40">
            <a:extLst>
              <a:ext uri="{FF2B5EF4-FFF2-40B4-BE49-F238E27FC236}">
                <a16:creationId xmlns:a16="http://schemas.microsoft.com/office/drawing/2014/main" id="{56324C39-D531-9BB7-8B94-8BD787AD697D}"/>
              </a:ext>
            </a:extLst>
          </p:cNvPr>
          <p:cNvCxnSpPr>
            <a:cxnSpLocks/>
            <a:stCxn id="31" idx="0"/>
            <a:endCxn id="21" idx="2"/>
          </p:cNvCxnSpPr>
          <p:nvPr/>
        </p:nvCxnSpPr>
        <p:spPr>
          <a:xfrm flipV="1">
            <a:off x="2536347" y="2977133"/>
            <a:ext cx="10671" cy="69167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8" name="Slide Number Placeholder 47">
            <a:extLst>
              <a:ext uri="{FF2B5EF4-FFF2-40B4-BE49-F238E27FC236}">
                <a16:creationId xmlns:a16="http://schemas.microsoft.com/office/drawing/2014/main" id="{E9A7F987-CD7C-E939-B681-69B2F5024B15}"/>
              </a:ext>
            </a:extLst>
          </p:cNvPr>
          <p:cNvSpPr>
            <a:spLocks noGrp="1"/>
          </p:cNvSpPr>
          <p:nvPr>
            <p:ph type="sldNum" sz="quarter" idx="12"/>
          </p:nvPr>
        </p:nvSpPr>
        <p:spPr/>
        <p:txBody>
          <a:bodyPr/>
          <a:lstStyle/>
          <a:p>
            <a:fld id="{330EA680-D336-4FF7-8B7A-9848BB0A1C32}" type="slidenum">
              <a:rPr lang="en-US" smtClean="0"/>
              <a:t>64</a:t>
            </a:fld>
            <a:endParaRPr lang="en-US"/>
          </a:p>
        </p:txBody>
      </p:sp>
      <p:sp>
        <p:nvSpPr>
          <p:cNvPr id="27" name="TextBox 26">
            <a:extLst>
              <a:ext uri="{FF2B5EF4-FFF2-40B4-BE49-F238E27FC236}">
                <a16:creationId xmlns:a16="http://schemas.microsoft.com/office/drawing/2014/main" id="{630B2B69-5CF0-EBAF-B8EB-1BB5290E3EDF}"/>
              </a:ext>
            </a:extLst>
          </p:cNvPr>
          <p:cNvSpPr txBox="1"/>
          <p:nvPr/>
        </p:nvSpPr>
        <p:spPr>
          <a:xfrm>
            <a:off x="4556937" y="1438821"/>
            <a:ext cx="5409578" cy="1631216"/>
          </a:xfrm>
          <a:prstGeom prst="rect">
            <a:avLst/>
          </a:prstGeom>
          <a:solidFill>
            <a:schemeClr val="bg1"/>
          </a:solidFill>
          <a:ln>
            <a:solidFill>
              <a:schemeClr val="tx1"/>
            </a:solidFill>
          </a:ln>
        </p:spPr>
        <p:txBody>
          <a:bodyPr wrap="square" rtlCol="0">
            <a:spAutoFit/>
          </a:bodyPr>
          <a:lstStyle/>
          <a:p>
            <a:r>
              <a:rPr lang="en-US" sz="2000" u="sng">
                <a:latin typeface="Arial" panose="020B0604020202020204" pitchFamily="34" charset="0"/>
                <a:cs typeface="Arial" panose="020B0604020202020204" pitchFamily="34" charset="0"/>
              </a:rPr>
              <a:t>Entry Gate</a:t>
            </a:r>
          </a:p>
          <a:p>
            <a:endParaRPr lang="en-US" sz="2000">
              <a:latin typeface="Arial" panose="020B0604020202020204" pitchFamily="34" charset="0"/>
              <a:cs typeface="Arial" panose="020B0604020202020204" pitchFamily="34" charset="0"/>
            </a:endParaRPr>
          </a:p>
          <a:p>
            <a:r>
              <a:rPr lang="en-US" sz="2000">
                <a:latin typeface="Arial" panose="020B0604020202020204" pitchFamily="34" charset="0"/>
                <a:cs typeface="Arial" panose="020B0604020202020204" pitchFamily="34" charset="0"/>
              </a:rPr>
              <a:t>//Save Process Context to </a:t>
            </a:r>
            <a:r>
              <a:rPr lang="en-US" sz="2000" err="1">
                <a:latin typeface="Arial" panose="020B0604020202020204" pitchFamily="34" charset="0"/>
                <a:cs typeface="Arial" panose="020B0604020202020204" pitchFamily="34" charset="0"/>
              </a:rPr>
              <a:t>Userspace</a:t>
            </a:r>
            <a:r>
              <a:rPr lang="en-US" sz="2000">
                <a:latin typeface="Arial" panose="020B0604020202020204" pitchFamily="34" charset="0"/>
                <a:cs typeface="Arial" panose="020B0604020202020204" pitchFamily="34" charset="0"/>
              </a:rPr>
              <a:t> Log</a:t>
            </a:r>
          </a:p>
          <a:p>
            <a:r>
              <a:rPr lang="en-US" sz="2000" b="1" err="1">
                <a:latin typeface="Arial" panose="020B0604020202020204" pitchFamily="34" charset="0"/>
                <a:cs typeface="Arial" panose="020B0604020202020204" pitchFamily="34" charset="0"/>
              </a:rPr>
              <a:t>sttr</a:t>
            </a:r>
            <a:r>
              <a:rPr lang="en-US" sz="2000" b="1">
                <a:latin typeface="Arial" panose="020B0604020202020204" pitchFamily="34" charset="0"/>
                <a:cs typeface="Arial" panose="020B0604020202020204" pitchFamily="34" charset="0"/>
              </a:rPr>
              <a:t> x0, </a:t>
            </a:r>
            <a:r>
              <a:rPr lang="en-US" sz="2000" b="1" err="1">
                <a:latin typeface="Arial" panose="020B0604020202020204" pitchFamily="34" charset="0"/>
                <a:cs typeface="Arial" panose="020B0604020202020204" pitchFamily="34" charset="0"/>
              </a:rPr>
              <a:t>addr</a:t>
            </a:r>
            <a:r>
              <a:rPr lang="en-US" sz="2000" b="1">
                <a:latin typeface="Arial" panose="020B0604020202020204" pitchFamily="34" charset="0"/>
                <a:cs typeface="Arial" panose="020B0604020202020204" pitchFamily="34" charset="0"/>
              </a:rPr>
              <a:t>    </a:t>
            </a:r>
            <a:r>
              <a:rPr lang="en-US" sz="2000" i="1">
                <a:latin typeface="Arial" panose="020B0604020202020204" pitchFamily="34" charset="0"/>
                <a:cs typeface="Arial" panose="020B0604020202020204" pitchFamily="34" charset="0"/>
              </a:rPr>
              <a:t>//stores the value of register x0</a:t>
            </a:r>
          </a:p>
          <a:p>
            <a:r>
              <a:rPr lang="en-US" sz="2000">
                <a:latin typeface="Arial" panose="020B0604020202020204" pitchFamily="34" charset="0"/>
                <a:cs typeface="Arial" panose="020B0604020202020204" pitchFamily="34" charset="0"/>
              </a:rPr>
              <a:t>….</a:t>
            </a:r>
          </a:p>
        </p:txBody>
      </p:sp>
      <p:sp>
        <p:nvSpPr>
          <p:cNvPr id="3" name="TextBox 2">
            <a:extLst>
              <a:ext uri="{FF2B5EF4-FFF2-40B4-BE49-F238E27FC236}">
                <a16:creationId xmlns:a16="http://schemas.microsoft.com/office/drawing/2014/main" id="{4E091A07-F3EF-D66D-BD3B-58C91178E0EC}"/>
              </a:ext>
            </a:extLst>
          </p:cNvPr>
          <p:cNvSpPr txBox="1"/>
          <p:nvPr/>
        </p:nvSpPr>
        <p:spPr>
          <a:xfrm>
            <a:off x="6781800" y="1537077"/>
            <a:ext cx="1828800" cy="461665"/>
          </a:xfrm>
          <a:prstGeom prst="rect">
            <a:avLst/>
          </a:prstGeom>
          <a:noFill/>
        </p:spPr>
        <p:txBody>
          <a:bodyPr wrap="square" rtlCol="0">
            <a:spAutoFit/>
          </a:bodyPr>
          <a:lstStyle/>
          <a:p>
            <a:r>
              <a:rPr lang="en-US" sz="2400">
                <a:solidFill>
                  <a:srgbClr val="FF0000"/>
                </a:solidFill>
                <a:latin typeface="Arial" panose="020B0604020202020204" pitchFamily="34" charset="0"/>
                <a:cs typeface="Arial" panose="020B0604020202020204" pitchFamily="34" charset="0"/>
              </a:rPr>
              <a:t>Is it secure?</a:t>
            </a:r>
          </a:p>
        </p:txBody>
      </p:sp>
      <p:sp>
        <p:nvSpPr>
          <p:cNvPr id="10" name="TextBox 9">
            <a:extLst>
              <a:ext uri="{FF2B5EF4-FFF2-40B4-BE49-F238E27FC236}">
                <a16:creationId xmlns:a16="http://schemas.microsoft.com/office/drawing/2014/main" id="{D41E0FE7-3C63-023D-295A-483C9D6FBCD3}"/>
              </a:ext>
            </a:extLst>
          </p:cNvPr>
          <p:cNvSpPr txBox="1"/>
          <p:nvPr/>
        </p:nvSpPr>
        <p:spPr>
          <a:xfrm>
            <a:off x="4098756" y="4496774"/>
            <a:ext cx="41148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Re-enter the entry gate</a:t>
            </a:r>
          </a:p>
        </p:txBody>
      </p:sp>
      <p:sp>
        <p:nvSpPr>
          <p:cNvPr id="11" name="TextBox 10">
            <a:extLst>
              <a:ext uri="{FF2B5EF4-FFF2-40B4-BE49-F238E27FC236}">
                <a16:creationId xmlns:a16="http://schemas.microsoft.com/office/drawing/2014/main" id="{CA8E2F49-2275-3309-8216-60FDC59F78DC}"/>
              </a:ext>
            </a:extLst>
          </p:cNvPr>
          <p:cNvSpPr txBox="1"/>
          <p:nvPr/>
        </p:nvSpPr>
        <p:spPr>
          <a:xfrm>
            <a:off x="4038599" y="5235228"/>
            <a:ext cx="1846334" cy="461665"/>
          </a:xfrm>
          <a:prstGeom prst="rect">
            <a:avLst/>
          </a:prstGeom>
          <a:solidFill>
            <a:schemeClr val="bg1"/>
          </a:solidFill>
          <a:ln>
            <a:solidFill>
              <a:srgbClr val="FF0000"/>
            </a:solidFill>
          </a:ln>
        </p:spPr>
        <p:txBody>
          <a:bodyPr wrap="square" rtlCol="0">
            <a:spAutoFit/>
          </a:bodyPr>
          <a:lstStyle/>
          <a:p>
            <a:r>
              <a:rPr lang="en-US" sz="2400">
                <a:latin typeface="Arial" panose="020B0604020202020204" pitchFamily="34" charset="0"/>
                <a:cs typeface="Arial" panose="020B0604020202020204" pitchFamily="34" charset="0"/>
              </a:rPr>
              <a:t>Modifies x0</a:t>
            </a:r>
          </a:p>
        </p:txBody>
      </p:sp>
      <p:cxnSp>
        <p:nvCxnSpPr>
          <p:cNvPr id="7" name="Curved Connector 6">
            <a:extLst>
              <a:ext uri="{FF2B5EF4-FFF2-40B4-BE49-F238E27FC236}">
                <a16:creationId xmlns:a16="http://schemas.microsoft.com/office/drawing/2014/main" id="{FAA3EF50-F1D2-5F06-2B72-B7B89CD864EE}"/>
              </a:ext>
            </a:extLst>
          </p:cNvPr>
          <p:cNvCxnSpPr>
            <a:cxnSpLocks/>
            <a:stCxn id="32" idx="3"/>
            <a:endCxn id="40" idx="3"/>
          </p:cNvCxnSpPr>
          <p:nvPr/>
        </p:nvCxnSpPr>
        <p:spPr>
          <a:xfrm flipH="1" flipV="1">
            <a:off x="3742758" y="3948118"/>
            <a:ext cx="140478" cy="1718666"/>
          </a:xfrm>
          <a:prstGeom prst="curvedConnector3">
            <a:avLst>
              <a:gd name="adj1" fmla="val -16273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5" name="Curved Connector 14">
            <a:extLst>
              <a:ext uri="{FF2B5EF4-FFF2-40B4-BE49-F238E27FC236}">
                <a16:creationId xmlns:a16="http://schemas.microsoft.com/office/drawing/2014/main" id="{43434022-7A1C-32B0-FF57-AA2194A42CF0}"/>
              </a:ext>
            </a:extLst>
          </p:cNvPr>
          <p:cNvCxnSpPr>
            <a:cxnSpLocks/>
          </p:cNvCxnSpPr>
          <p:nvPr/>
        </p:nvCxnSpPr>
        <p:spPr>
          <a:xfrm flipH="1" flipV="1">
            <a:off x="3623783" y="2651381"/>
            <a:ext cx="108303" cy="1193235"/>
          </a:xfrm>
          <a:prstGeom prst="curvedConnector3">
            <a:avLst>
              <a:gd name="adj1" fmla="val -211074"/>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C870999F-F22C-2D6C-54A6-7FA97D6CF71F}"/>
              </a:ext>
            </a:extLst>
          </p:cNvPr>
          <p:cNvSpPr txBox="1"/>
          <p:nvPr/>
        </p:nvSpPr>
        <p:spPr>
          <a:xfrm>
            <a:off x="3990966" y="3191044"/>
            <a:ext cx="4315618"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Rewrite x0 with modified value</a:t>
            </a:r>
          </a:p>
        </p:txBody>
      </p:sp>
      <p:sp>
        <p:nvSpPr>
          <p:cNvPr id="4" name="Rectangle 3">
            <a:extLst>
              <a:ext uri="{FF2B5EF4-FFF2-40B4-BE49-F238E27FC236}">
                <a16:creationId xmlns:a16="http://schemas.microsoft.com/office/drawing/2014/main" id="{29D648FC-8C6E-2401-E9E1-4EC25D9F0F3D}"/>
              </a:ext>
            </a:extLst>
          </p:cNvPr>
          <p:cNvSpPr/>
          <p:nvPr/>
        </p:nvSpPr>
        <p:spPr>
          <a:xfrm>
            <a:off x="1459581" y="5032678"/>
            <a:ext cx="2161644" cy="400110"/>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latin typeface="Arial" panose="020B0604020202020204" pitchFamily="34" charset="0"/>
                <a:cs typeface="Arial" panose="020B0604020202020204" pitchFamily="34" charset="0"/>
              </a:rPr>
              <a:t>Context</a:t>
            </a:r>
          </a:p>
        </p:txBody>
      </p:sp>
      <p:sp>
        <p:nvSpPr>
          <p:cNvPr id="6" name="Lightning Bolt 5">
            <a:extLst>
              <a:ext uri="{FF2B5EF4-FFF2-40B4-BE49-F238E27FC236}">
                <a16:creationId xmlns:a16="http://schemas.microsoft.com/office/drawing/2014/main" id="{ACAEA1DC-4F1F-24AB-33D1-F050A2D6F7E0}"/>
              </a:ext>
            </a:extLst>
          </p:cNvPr>
          <p:cNvSpPr/>
          <p:nvPr/>
        </p:nvSpPr>
        <p:spPr>
          <a:xfrm>
            <a:off x="1616765" y="5066223"/>
            <a:ext cx="257506" cy="326148"/>
          </a:xfrm>
          <a:prstGeom prst="lightningBol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a:extLst>
              <a:ext uri="{FF2B5EF4-FFF2-40B4-BE49-F238E27FC236}">
                <a16:creationId xmlns:a16="http://schemas.microsoft.com/office/drawing/2014/main" id="{8A602E54-0525-B6D3-2802-EC22AD8E185B}"/>
              </a:ext>
            </a:extLst>
          </p:cNvPr>
          <p:cNvSpPr/>
          <p:nvPr/>
        </p:nvSpPr>
        <p:spPr>
          <a:xfrm>
            <a:off x="4098756" y="2481274"/>
            <a:ext cx="458181" cy="170107"/>
          </a:xfrm>
          <a:prstGeom prst="right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93DAB1DB-072D-C77E-199D-EE4468F1988C}"/>
              </a:ext>
            </a:extLst>
          </p:cNvPr>
          <p:cNvSpPr>
            <a:spLocks noGrp="1"/>
          </p:cNvSpPr>
          <p:nvPr>
            <p:ph type="ftr" sz="quarter" idx="11"/>
          </p:nvPr>
        </p:nvSpPr>
        <p:spPr/>
        <p:txBody>
          <a:bodyPr/>
          <a:lstStyle/>
          <a:p>
            <a:r>
              <a:rPr lang="en-US"/>
              <a:t>Control-Flow Attestation</a:t>
            </a:r>
            <a:endParaRPr lang="en-GB"/>
          </a:p>
        </p:txBody>
      </p:sp>
    </p:spTree>
    <p:extLst>
      <p:ext uri="{BB962C8B-B14F-4D97-AF65-F5344CB8AC3E}">
        <p14:creationId xmlns:p14="http://schemas.microsoft.com/office/powerpoint/2010/main" val="3098753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40" grpId="0" animBg="1"/>
      <p:bldP spid="31" grpId="0" animBg="1"/>
      <p:bldP spid="27" grpId="0" animBg="1"/>
      <p:bldP spid="3" grpId="0"/>
      <p:bldP spid="10" grpId="0"/>
      <p:bldP spid="11" grpId="0" animBg="1"/>
      <p:bldP spid="16" grpId="0"/>
      <p:bldP spid="4" grpId="0" animBg="1"/>
      <p:bldP spid="6" grpId="0" animBg="1"/>
      <p:bldP spid="9" grpId="0" animBg="1"/>
    </p:bld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85FC5B1-92A5-B177-B5EA-60D90063DA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0C06B3-CB0A-8BF8-574C-6626B2941842}"/>
              </a:ext>
            </a:extLst>
          </p:cNvPr>
          <p:cNvSpPr>
            <a:spLocks noGrp="1"/>
          </p:cNvSpPr>
          <p:nvPr>
            <p:ph type="title"/>
          </p:nvPr>
        </p:nvSpPr>
        <p:spPr>
          <a:xfrm>
            <a:off x="838200" y="34723"/>
            <a:ext cx="10515600" cy="1325563"/>
          </a:xfrm>
        </p:spPr>
        <p:txBody>
          <a:bodyPr/>
          <a:lstStyle/>
          <a:p>
            <a:pPr algn="ctr"/>
            <a:r>
              <a:rPr lang="en-US">
                <a:solidFill>
                  <a:schemeClr val="accent4">
                    <a:lumMod val="50000"/>
                  </a:schemeClr>
                </a:solidFill>
                <a:latin typeface="Arial" panose="020B0604020202020204" pitchFamily="34" charset="0"/>
                <a:cs typeface="Arial" panose="020B0604020202020204" pitchFamily="34" charset="0"/>
              </a:rPr>
              <a:t>Key Insight 3: Protecting Context</a:t>
            </a:r>
            <a:endParaRPr lang="en-US">
              <a:solidFill>
                <a:schemeClr val="accent4">
                  <a:lumMod val="50000"/>
                </a:schemeClr>
              </a:solidFill>
            </a:endParaRPr>
          </a:p>
        </p:txBody>
      </p:sp>
      <p:sp>
        <p:nvSpPr>
          <p:cNvPr id="20" name="Rectangle 19">
            <a:extLst>
              <a:ext uri="{FF2B5EF4-FFF2-40B4-BE49-F238E27FC236}">
                <a16:creationId xmlns:a16="http://schemas.microsoft.com/office/drawing/2014/main" id="{DB322895-C7A6-A0A3-F48D-8271098578C2}"/>
              </a:ext>
            </a:extLst>
          </p:cNvPr>
          <p:cNvSpPr/>
          <p:nvPr/>
        </p:nvSpPr>
        <p:spPr>
          <a:xfrm>
            <a:off x="1298008" y="1225157"/>
            <a:ext cx="2471385" cy="1920453"/>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a:solidFill>
                  <a:schemeClr val="tx1"/>
                </a:solidFill>
                <a:latin typeface="Arial" panose="020B0604020202020204" pitchFamily="34" charset="0"/>
                <a:ea typeface="Calibri"/>
                <a:cs typeface="Arial" panose="020B0604020202020204" pitchFamily="34" charset="0"/>
              </a:rPr>
              <a:t>Program P</a:t>
            </a:r>
          </a:p>
          <a:p>
            <a:pPr algn="ctr"/>
            <a:endParaRPr lang="en-GB" sz="2000">
              <a:solidFill>
                <a:schemeClr val="tx1"/>
              </a:solidFill>
              <a:latin typeface="Arial" panose="020B0604020202020204" pitchFamily="34" charset="0"/>
              <a:ea typeface="Calibri"/>
              <a:cs typeface="Arial" panose="020B0604020202020204" pitchFamily="34" charset="0"/>
            </a:endParaRPr>
          </a:p>
        </p:txBody>
      </p:sp>
      <p:sp>
        <p:nvSpPr>
          <p:cNvPr id="21" name="Rectangle 20">
            <a:extLst>
              <a:ext uri="{FF2B5EF4-FFF2-40B4-BE49-F238E27FC236}">
                <a16:creationId xmlns:a16="http://schemas.microsoft.com/office/drawing/2014/main" id="{AA265750-F7BC-663D-55FF-28026E1E2BE5}"/>
              </a:ext>
            </a:extLst>
          </p:cNvPr>
          <p:cNvSpPr/>
          <p:nvPr/>
        </p:nvSpPr>
        <p:spPr>
          <a:xfrm>
            <a:off x="1459581" y="2601965"/>
            <a:ext cx="2174874" cy="444500"/>
          </a:xfrm>
          <a:prstGeom prst="rect">
            <a:avLst/>
          </a:prstGeom>
          <a:solidFill>
            <a:srgbClr val="FCFC6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a:solidFill>
                  <a:schemeClr val="tx1"/>
                </a:solidFill>
                <a:latin typeface="Arial" panose="020B0604020202020204" pitchFamily="34" charset="0"/>
                <a:ea typeface="Calibri"/>
                <a:cs typeface="Arial" panose="020B0604020202020204" pitchFamily="34" charset="0"/>
              </a:rPr>
              <a:t>Context</a:t>
            </a:r>
          </a:p>
        </p:txBody>
      </p:sp>
      <p:sp>
        <p:nvSpPr>
          <p:cNvPr id="25" name="Rectangle 24">
            <a:extLst>
              <a:ext uri="{FF2B5EF4-FFF2-40B4-BE49-F238E27FC236}">
                <a16:creationId xmlns:a16="http://schemas.microsoft.com/office/drawing/2014/main" id="{DE91573B-3CA3-4AFA-0317-273C1F478A5D}"/>
              </a:ext>
            </a:extLst>
          </p:cNvPr>
          <p:cNvSpPr/>
          <p:nvPr/>
        </p:nvSpPr>
        <p:spPr>
          <a:xfrm>
            <a:off x="1451469" y="1617094"/>
            <a:ext cx="2174874" cy="4445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a:solidFill>
                  <a:schemeClr val="tx1"/>
                </a:solidFill>
                <a:latin typeface="Arial" panose="020B0604020202020204" pitchFamily="34" charset="0"/>
                <a:ea typeface="Calibri"/>
                <a:cs typeface="Arial" panose="020B0604020202020204" pitchFamily="34" charset="0"/>
              </a:rPr>
              <a:t>Code</a:t>
            </a:r>
          </a:p>
        </p:txBody>
      </p:sp>
      <p:sp>
        <p:nvSpPr>
          <p:cNvPr id="29" name="Rectangle 28">
            <a:extLst>
              <a:ext uri="{FF2B5EF4-FFF2-40B4-BE49-F238E27FC236}">
                <a16:creationId xmlns:a16="http://schemas.microsoft.com/office/drawing/2014/main" id="{BA5AB3B7-C84B-C8BD-5C90-A464EF7D3FC0}"/>
              </a:ext>
            </a:extLst>
          </p:cNvPr>
          <p:cNvSpPr/>
          <p:nvPr/>
        </p:nvSpPr>
        <p:spPr>
          <a:xfrm>
            <a:off x="1298008" y="4333120"/>
            <a:ext cx="2444750" cy="1400321"/>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2000">
              <a:solidFill>
                <a:schemeClr val="tx1"/>
              </a:solidFill>
              <a:latin typeface="Arial" panose="020B0604020202020204" pitchFamily="34" charset="0"/>
              <a:ea typeface="Calibri"/>
              <a:cs typeface="Arial" panose="020B0604020202020204" pitchFamily="34" charset="0"/>
            </a:endParaRPr>
          </a:p>
        </p:txBody>
      </p:sp>
      <p:sp>
        <p:nvSpPr>
          <p:cNvPr id="30" name="Rectangle 29">
            <a:extLst>
              <a:ext uri="{FF2B5EF4-FFF2-40B4-BE49-F238E27FC236}">
                <a16:creationId xmlns:a16="http://schemas.microsoft.com/office/drawing/2014/main" id="{0E250B2E-E98B-BAB9-103B-450F0DC59113}"/>
              </a:ext>
            </a:extLst>
          </p:cNvPr>
          <p:cNvSpPr/>
          <p:nvPr/>
        </p:nvSpPr>
        <p:spPr>
          <a:xfrm>
            <a:off x="1451469" y="4468588"/>
            <a:ext cx="2169756" cy="51432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a:solidFill>
                  <a:schemeClr val="tx1"/>
                </a:solidFill>
                <a:latin typeface="Arial" panose="020B0604020202020204" pitchFamily="34" charset="0"/>
                <a:cs typeface="Arial" panose="020B0604020202020204" pitchFamily="34" charset="0"/>
              </a:rPr>
              <a:t>LDR/STR</a:t>
            </a:r>
          </a:p>
        </p:txBody>
      </p:sp>
      <p:sp>
        <p:nvSpPr>
          <p:cNvPr id="32" name="TextBox 31">
            <a:extLst>
              <a:ext uri="{FF2B5EF4-FFF2-40B4-BE49-F238E27FC236}">
                <a16:creationId xmlns:a16="http://schemas.microsoft.com/office/drawing/2014/main" id="{94AAA367-88B9-8CE6-EF28-CDB721B80862}"/>
              </a:ext>
            </a:extLst>
          </p:cNvPr>
          <p:cNvSpPr txBox="1"/>
          <p:nvPr/>
        </p:nvSpPr>
        <p:spPr>
          <a:xfrm>
            <a:off x="1298008" y="5232733"/>
            <a:ext cx="2585228"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000">
                <a:latin typeface="Arial" panose="020B0604020202020204" pitchFamily="34" charset="0"/>
                <a:cs typeface="Arial" panose="020B0604020202020204" pitchFamily="34" charset="0"/>
              </a:rPr>
              <a:t>OS</a:t>
            </a:r>
          </a:p>
        </p:txBody>
      </p:sp>
      <p:sp>
        <p:nvSpPr>
          <p:cNvPr id="33" name="TextBox 12">
            <a:extLst>
              <a:ext uri="{FF2B5EF4-FFF2-40B4-BE49-F238E27FC236}">
                <a16:creationId xmlns:a16="http://schemas.microsoft.com/office/drawing/2014/main" id="{FA537C4F-3B03-8F2D-69AF-19C513D28D45}"/>
              </a:ext>
            </a:extLst>
          </p:cNvPr>
          <p:cNvSpPr txBox="1"/>
          <p:nvPr/>
        </p:nvSpPr>
        <p:spPr>
          <a:xfrm>
            <a:off x="568043" y="5032678"/>
            <a:ext cx="733141"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2000">
                <a:latin typeface="Arial" panose="020B0604020202020204" pitchFamily="34" charset="0"/>
                <a:cs typeface="Arial" panose="020B0604020202020204" pitchFamily="34" charset="0"/>
              </a:rPr>
              <a:t>EL1</a:t>
            </a:r>
          </a:p>
        </p:txBody>
      </p:sp>
      <p:sp>
        <p:nvSpPr>
          <p:cNvPr id="37" name="Rectangle 36">
            <a:extLst>
              <a:ext uri="{FF2B5EF4-FFF2-40B4-BE49-F238E27FC236}">
                <a16:creationId xmlns:a16="http://schemas.microsoft.com/office/drawing/2014/main" id="{64149861-C4F9-326C-79D9-7D9B25F01DA7}"/>
              </a:ext>
            </a:extLst>
          </p:cNvPr>
          <p:cNvSpPr/>
          <p:nvPr/>
        </p:nvSpPr>
        <p:spPr>
          <a:xfrm>
            <a:off x="1298008" y="5864518"/>
            <a:ext cx="1152527" cy="350875"/>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latin typeface="Arial" panose="020B0604020202020204" pitchFamily="34" charset="0"/>
                <a:cs typeface="Arial" panose="020B0604020202020204" pitchFamily="34" charset="0"/>
              </a:rPr>
              <a:t>PAN = 1</a:t>
            </a:r>
          </a:p>
        </p:txBody>
      </p:sp>
      <p:sp>
        <p:nvSpPr>
          <p:cNvPr id="40" name="Rectangle 39">
            <a:extLst>
              <a:ext uri="{FF2B5EF4-FFF2-40B4-BE49-F238E27FC236}">
                <a16:creationId xmlns:a16="http://schemas.microsoft.com/office/drawing/2014/main" id="{3E5A0A67-2749-FC38-62FC-AA6AB64A7D97}"/>
              </a:ext>
            </a:extLst>
          </p:cNvPr>
          <p:cNvSpPr/>
          <p:nvPr/>
        </p:nvSpPr>
        <p:spPr>
          <a:xfrm>
            <a:off x="1298008" y="3571641"/>
            <a:ext cx="2444750" cy="752953"/>
          </a:xfrm>
          <a:prstGeom prst="rect">
            <a:avLst/>
          </a:prstGeom>
          <a:solidFill>
            <a:srgbClr val="FCFC6A"/>
          </a:solidFill>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2000">
                <a:solidFill>
                  <a:schemeClr val="tx1"/>
                </a:solidFill>
                <a:latin typeface="Arial" panose="020B0604020202020204" pitchFamily="34" charset="0"/>
                <a:cs typeface="Arial" panose="020B0604020202020204" pitchFamily="34" charset="0"/>
              </a:rPr>
              <a:t>Entry / Exit Gates</a:t>
            </a:r>
          </a:p>
        </p:txBody>
      </p:sp>
      <p:sp>
        <p:nvSpPr>
          <p:cNvPr id="31" name="Rectangle 30">
            <a:extLst>
              <a:ext uri="{FF2B5EF4-FFF2-40B4-BE49-F238E27FC236}">
                <a16:creationId xmlns:a16="http://schemas.microsoft.com/office/drawing/2014/main" id="{870B2FEB-818B-9B9B-59D8-9B36194569C3}"/>
              </a:ext>
            </a:extLst>
          </p:cNvPr>
          <p:cNvSpPr/>
          <p:nvPr/>
        </p:nvSpPr>
        <p:spPr>
          <a:xfrm>
            <a:off x="1394758" y="3668806"/>
            <a:ext cx="2283177" cy="25528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a:solidFill>
                  <a:schemeClr val="tx1"/>
                </a:solidFill>
                <a:latin typeface="Arial" panose="020B0604020202020204" pitchFamily="34" charset="0"/>
                <a:cs typeface="Arial" panose="020B0604020202020204" pitchFamily="34" charset="0"/>
              </a:rPr>
              <a:t>LDTR/STTR</a:t>
            </a:r>
          </a:p>
        </p:txBody>
      </p:sp>
      <p:cxnSp>
        <p:nvCxnSpPr>
          <p:cNvPr id="41" name="Straight Arrow Connector 40">
            <a:extLst>
              <a:ext uri="{FF2B5EF4-FFF2-40B4-BE49-F238E27FC236}">
                <a16:creationId xmlns:a16="http://schemas.microsoft.com/office/drawing/2014/main" id="{30EA7B28-76B6-1955-D52A-6F437506D679}"/>
              </a:ext>
            </a:extLst>
          </p:cNvPr>
          <p:cNvCxnSpPr>
            <a:cxnSpLocks/>
            <a:stCxn id="31" idx="0"/>
            <a:endCxn id="21" idx="2"/>
          </p:cNvCxnSpPr>
          <p:nvPr/>
        </p:nvCxnSpPr>
        <p:spPr>
          <a:xfrm flipV="1">
            <a:off x="2536347" y="3046465"/>
            <a:ext cx="10671" cy="62234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8" name="Slide Number Placeholder 47">
            <a:extLst>
              <a:ext uri="{FF2B5EF4-FFF2-40B4-BE49-F238E27FC236}">
                <a16:creationId xmlns:a16="http://schemas.microsoft.com/office/drawing/2014/main" id="{8EBFA3AD-DAF7-2CD9-6790-E13D30851A21}"/>
              </a:ext>
            </a:extLst>
          </p:cNvPr>
          <p:cNvSpPr>
            <a:spLocks noGrp="1"/>
          </p:cNvSpPr>
          <p:nvPr>
            <p:ph type="sldNum" sz="quarter" idx="12"/>
          </p:nvPr>
        </p:nvSpPr>
        <p:spPr/>
        <p:txBody>
          <a:bodyPr/>
          <a:lstStyle/>
          <a:p>
            <a:fld id="{330EA680-D336-4FF7-8B7A-9848BB0A1C32}" type="slidenum">
              <a:rPr lang="en-US" smtClean="0"/>
              <a:t>65</a:t>
            </a:fld>
            <a:endParaRPr lang="en-US"/>
          </a:p>
        </p:txBody>
      </p:sp>
      <p:sp>
        <p:nvSpPr>
          <p:cNvPr id="34" name="TextBox 33">
            <a:extLst>
              <a:ext uri="{FF2B5EF4-FFF2-40B4-BE49-F238E27FC236}">
                <a16:creationId xmlns:a16="http://schemas.microsoft.com/office/drawing/2014/main" id="{542329E7-21A5-0AA2-60BE-394300CFB7A5}"/>
              </a:ext>
            </a:extLst>
          </p:cNvPr>
          <p:cNvSpPr txBox="1"/>
          <p:nvPr/>
        </p:nvSpPr>
        <p:spPr>
          <a:xfrm>
            <a:off x="4580401" y="1213082"/>
            <a:ext cx="6286016" cy="3170099"/>
          </a:xfrm>
          <a:prstGeom prst="rect">
            <a:avLst/>
          </a:prstGeom>
          <a:solidFill>
            <a:schemeClr val="bg1"/>
          </a:solidFill>
          <a:ln>
            <a:solidFill>
              <a:schemeClr val="tx1"/>
            </a:solidFill>
          </a:ln>
        </p:spPr>
        <p:txBody>
          <a:bodyPr wrap="square" rtlCol="0">
            <a:spAutoFit/>
          </a:bodyPr>
          <a:lstStyle/>
          <a:p>
            <a:r>
              <a:rPr lang="en-US" sz="2000" u="sng">
                <a:latin typeface="Arial" panose="020B0604020202020204" pitchFamily="34" charset="0"/>
                <a:cs typeface="Arial" panose="020B0604020202020204" pitchFamily="34" charset="0"/>
              </a:rPr>
              <a:t>Non-</a:t>
            </a:r>
            <a:r>
              <a:rPr lang="en-US" sz="2000" u="sng" err="1">
                <a:latin typeface="Arial" panose="020B0604020202020204" pitchFamily="34" charset="0"/>
                <a:cs typeface="Arial" panose="020B0604020202020204" pitchFamily="34" charset="0"/>
              </a:rPr>
              <a:t>Rentrant</a:t>
            </a:r>
            <a:r>
              <a:rPr lang="en-US" sz="2000" u="sng">
                <a:latin typeface="Arial" panose="020B0604020202020204" pitchFamily="34" charset="0"/>
                <a:cs typeface="Arial" panose="020B0604020202020204" pitchFamily="34" charset="0"/>
              </a:rPr>
              <a:t> Entry Gate</a:t>
            </a:r>
          </a:p>
          <a:p>
            <a:endParaRPr lang="en-US" sz="2000">
              <a:latin typeface="Arial" panose="020B0604020202020204" pitchFamily="34" charset="0"/>
              <a:cs typeface="Arial" panose="020B0604020202020204" pitchFamily="34" charset="0"/>
            </a:endParaRPr>
          </a:p>
          <a:p>
            <a:r>
              <a:rPr lang="en-US" sz="2000">
                <a:latin typeface="Arial" panose="020B0604020202020204" pitchFamily="34" charset="0"/>
                <a:cs typeface="Arial" panose="020B0604020202020204" pitchFamily="34" charset="0"/>
              </a:rPr>
              <a:t>If (</a:t>
            </a:r>
            <a:r>
              <a:rPr lang="en-US" sz="2000" b="1" err="1">
                <a:latin typeface="Arial" panose="020B0604020202020204" pitchFamily="34" charset="0"/>
                <a:cs typeface="Arial" panose="020B0604020202020204" pitchFamily="34" charset="0"/>
              </a:rPr>
              <a:t>kernel_mode</a:t>
            </a:r>
            <a:r>
              <a:rPr lang="en-US" sz="2000" b="1">
                <a:latin typeface="Arial" panose="020B0604020202020204" pitchFamily="34" charset="0"/>
                <a:cs typeface="Arial" panose="020B0604020202020204" pitchFamily="34" charset="0"/>
              </a:rPr>
              <a:t> </a:t>
            </a:r>
            <a:r>
              <a:rPr lang="en-US" sz="2000">
                <a:latin typeface="Arial" panose="020B0604020202020204" pitchFamily="34" charset="0"/>
                <a:cs typeface="Arial" panose="020B0604020202020204" pitchFamily="34" charset="0"/>
              </a:rPr>
              <a:t>is 0):</a:t>
            </a:r>
          </a:p>
          <a:p>
            <a:r>
              <a:rPr lang="en-US" sz="2000">
                <a:latin typeface="Arial" panose="020B0604020202020204" pitchFamily="34" charset="0"/>
                <a:cs typeface="Arial" panose="020B0604020202020204" pitchFamily="34" charset="0"/>
              </a:rPr>
              <a:t>	Save Process Context to </a:t>
            </a:r>
            <a:r>
              <a:rPr lang="en-US" sz="2000" err="1">
                <a:latin typeface="Arial" panose="020B0604020202020204" pitchFamily="34" charset="0"/>
                <a:cs typeface="Arial" panose="020B0604020202020204" pitchFamily="34" charset="0"/>
              </a:rPr>
              <a:t>Userspace</a:t>
            </a:r>
            <a:r>
              <a:rPr lang="en-US" sz="2000">
                <a:latin typeface="Arial" panose="020B0604020202020204" pitchFamily="34" charset="0"/>
                <a:cs typeface="Arial" panose="020B0604020202020204" pitchFamily="34" charset="0"/>
              </a:rPr>
              <a:t> Log</a:t>
            </a:r>
          </a:p>
          <a:p>
            <a:r>
              <a:rPr lang="en-US" sz="2000">
                <a:latin typeface="Arial" panose="020B0604020202020204" pitchFamily="34" charset="0"/>
                <a:cs typeface="Arial" panose="020B0604020202020204" pitchFamily="34" charset="0"/>
              </a:rPr>
              <a:t>	If (</a:t>
            </a:r>
            <a:r>
              <a:rPr lang="en-US" sz="2000" b="1" err="1">
                <a:latin typeface="Arial" panose="020B0604020202020204" pitchFamily="34" charset="0"/>
                <a:cs typeface="Arial" panose="020B0604020202020204" pitchFamily="34" charset="0"/>
              </a:rPr>
              <a:t>kernel_mode</a:t>
            </a:r>
            <a:r>
              <a:rPr lang="en-US" sz="2000" b="1">
                <a:latin typeface="Arial" panose="020B0604020202020204" pitchFamily="34" charset="0"/>
                <a:cs typeface="Arial" panose="020B0604020202020204" pitchFamily="34" charset="0"/>
              </a:rPr>
              <a:t> </a:t>
            </a:r>
            <a:r>
              <a:rPr lang="en-US" sz="2000">
                <a:latin typeface="Arial" panose="020B0604020202020204" pitchFamily="34" charset="0"/>
                <a:cs typeface="Arial" panose="020B0604020202020204" pitchFamily="34" charset="0"/>
              </a:rPr>
              <a:t>is 0):</a:t>
            </a:r>
          </a:p>
          <a:p>
            <a:r>
              <a:rPr lang="en-US" sz="2000">
                <a:latin typeface="Arial" panose="020B0604020202020204" pitchFamily="34" charset="0"/>
                <a:cs typeface="Arial" panose="020B0604020202020204" pitchFamily="34" charset="0"/>
              </a:rPr>
              <a:t>		Set </a:t>
            </a:r>
            <a:r>
              <a:rPr lang="en-US" sz="2000" b="1" err="1">
                <a:latin typeface="Arial" panose="020B0604020202020204" pitchFamily="34" charset="0"/>
                <a:cs typeface="Arial" panose="020B0604020202020204" pitchFamily="34" charset="0"/>
              </a:rPr>
              <a:t>kernel_mode</a:t>
            </a:r>
            <a:r>
              <a:rPr lang="en-US" sz="2000" b="1">
                <a:latin typeface="Arial" panose="020B0604020202020204" pitchFamily="34" charset="0"/>
                <a:cs typeface="Arial" panose="020B0604020202020204" pitchFamily="34" charset="0"/>
              </a:rPr>
              <a:t> </a:t>
            </a:r>
            <a:r>
              <a:rPr lang="en-US" sz="2000">
                <a:latin typeface="Arial" panose="020B0604020202020204" pitchFamily="34" charset="0"/>
                <a:cs typeface="Arial" panose="020B0604020202020204" pitchFamily="34" charset="0"/>
              </a:rPr>
              <a:t>to 1</a:t>
            </a:r>
          </a:p>
          <a:p>
            <a:r>
              <a:rPr lang="en-US" sz="2000">
                <a:latin typeface="Arial" panose="020B0604020202020204" pitchFamily="34" charset="0"/>
                <a:cs typeface="Arial" panose="020B0604020202020204" pitchFamily="34" charset="0"/>
              </a:rPr>
              <a:t>	else:</a:t>
            </a:r>
          </a:p>
          <a:p>
            <a:r>
              <a:rPr lang="en-US" sz="2000">
                <a:latin typeface="Arial" panose="020B0604020202020204" pitchFamily="34" charset="0"/>
                <a:cs typeface="Arial" panose="020B0604020202020204" pitchFamily="34" charset="0"/>
              </a:rPr>
              <a:t>		</a:t>
            </a:r>
            <a:r>
              <a:rPr lang="en-US" sz="2000" b="1">
                <a:latin typeface="Arial" panose="020B0604020202020204" pitchFamily="34" charset="0"/>
                <a:cs typeface="Arial" panose="020B0604020202020204" pitchFamily="34" charset="0"/>
              </a:rPr>
              <a:t>Call Monitor // </a:t>
            </a:r>
            <a:r>
              <a:rPr lang="en-US" sz="2000">
                <a:solidFill>
                  <a:srgbClr val="FF0000"/>
                </a:solidFill>
                <a:latin typeface="Arial" panose="020B0604020202020204" pitchFamily="34" charset="0"/>
                <a:cs typeface="Arial" panose="020B0604020202020204" pitchFamily="34" charset="0"/>
              </a:rPr>
              <a:t>Re-entry Detected!</a:t>
            </a:r>
          </a:p>
          <a:p>
            <a:r>
              <a:rPr lang="en-US" sz="2000">
                <a:latin typeface="Arial" panose="020B0604020202020204" pitchFamily="34" charset="0"/>
                <a:cs typeface="Arial" panose="020B0604020202020204" pitchFamily="34" charset="0"/>
              </a:rPr>
              <a:t>else:</a:t>
            </a:r>
          </a:p>
          <a:p>
            <a:r>
              <a:rPr lang="en-US" sz="2000">
                <a:latin typeface="Arial" panose="020B0604020202020204" pitchFamily="34" charset="0"/>
                <a:cs typeface="Arial" panose="020B0604020202020204" pitchFamily="34" charset="0"/>
              </a:rPr>
              <a:t>	Call Monitor // Incorrect Exit Detected!</a:t>
            </a:r>
          </a:p>
        </p:txBody>
      </p:sp>
      <p:sp>
        <p:nvSpPr>
          <p:cNvPr id="18" name="TextBox 17">
            <a:extLst>
              <a:ext uri="{FF2B5EF4-FFF2-40B4-BE49-F238E27FC236}">
                <a16:creationId xmlns:a16="http://schemas.microsoft.com/office/drawing/2014/main" id="{F0EA30DA-C9A2-D863-4C10-C0BDF2AC7800}"/>
              </a:ext>
            </a:extLst>
          </p:cNvPr>
          <p:cNvSpPr txBox="1"/>
          <p:nvPr/>
        </p:nvSpPr>
        <p:spPr>
          <a:xfrm>
            <a:off x="3864291" y="5450891"/>
            <a:ext cx="1846334" cy="461665"/>
          </a:xfrm>
          <a:prstGeom prst="rect">
            <a:avLst/>
          </a:prstGeom>
          <a:solidFill>
            <a:schemeClr val="bg1"/>
          </a:solidFill>
          <a:ln>
            <a:solidFill>
              <a:srgbClr val="FF0000"/>
            </a:solidFill>
          </a:ln>
        </p:spPr>
        <p:txBody>
          <a:bodyPr wrap="square" rtlCol="0">
            <a:spAutoFit/>
          </a:bodyPr>
          <a:lstStyle/>
          <a:p>
            <a:r>
              <a:rPr lang="en-US" sz="2400">
                <a:latin typeface="Arial" panose="020B0604020202020204" pitchFamily="34" charset="0"/>
                <a:cs typeface="Arial" panose="020B0604020202020204" pitchFamily="34" charset="0"/>
              </a:rPr>
              <a:t>Modifies x0</a:t>
            </a:r>
          </a:p>
        </p:txBody>
      </p:sp>
      <p:cxnSp>
        <p:nvCxnSpPr>
          <p:cNvPr id="19" name="Curved Connector 18">
            <a:extLst>
              <a:ext uri="{FF2B5EF4-FFF2-40B4-BE49-F238E27FC236}">
                <a16:creationId xmlns:a16="http://schemas.microsoft.com/office/drawing/2014/main" id="{FA928FEE-E619-890E-2CCC-56775B99D6E1}"/>
              </a:ext>
            </a:extLst>
          </p:cNvPr>
          <p:cNvCxnSpPr>
            <a:cxnSpLocks/>
          </p:cNvCxnSpPr>
          <p:nvPr/>
        </p:nvCxnSpPr>
        <p:spPr>
          <a:xfrm flipH="1" flipV="1">
            <a:off x="3742758" y="3948118"/>
            <a:ext cx="140478" cy="1484670"/>
          </a:xfrm>
          <a:prstGeom prst="curvedConnector3">
            <a:avLst>
              <a:gd name="adj1" fmla="val -16273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2" name="Rectangle 21">
            <a:extLst>
              <a:ext uri="{FF2B5EF4-FFF2-40B4-BE49-F238E27FC236}">
                <a16:creationId xmlns:a16="http://schemas.microsoft.com/office/drawing/2014/main" id="{CF118035-0FAD-393C-505B-424B2FC44F6C}"/>
              </a:ext>
            </a:extLst>
          </p:cNvPr>
          <p:cNvSpPr/>
          <p:nvPr/>
        </p:nvSpPr>
        <p:spPr>
          <a:xfrm>
            <a:off x="1459581" y="2096152"/>
            <a:ext cx="2174874" cy="444500"/>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err="1">
                <a:solidFill>
                  <a:schemeClr val="tx1"/>
                </a:solidFill>
                <a:latin typeface="Arial" panose="020B0604020202020204" pitchFamily="34" charset="0"/>
                <a:ea typeface="Calibri"/>
                <a:cs typeface="Arial" panose="020B0604020202020204" pitchFamily="34" charset="0"/>
              </a:rPr>
              <a:t>Kernel_mode</a:t>
            </a:r>
            <a:r>
              <a:rPr lang="en-GB" sz="2000">
                <a:solidFill>
                  <a:schemeClr val="tx1"/>
                </a:solidFill>
                <a:latin typeface="Arial" panose="020B0604020202020204" pitchFamily="34" charset="0"/>
                <a:ea typeface="Calibri"/>
                <a:cs typeface="Arial" panose="020B0604020202020204" pitchFamily="34" charset="0"/>
              </a:rPr>
              <a:t> = 0</a:t>
            </a:r>
          </a:p>
        </p:txBody>
      </p:sp>
      <p:sp>
        <p:nvSpPr>
          <p:cNvPr id="24" name="Right Arrow 23">
            <a:extLst>
              <a:ext uri="{FF2B5EF4-FFF2-40B4-BE49-F238E27FC236}">
                <a16:creationId xmlns:a16="http://schemas.microsoft.com/office/drawing/2014/main" id="{774ECE04-F2D9-34D9-7C65-8122F13076A5}"/>
              </a:ext>
            </a:extLst>
          </p:cNvPr>
          <p:cNvSpPr/>
          <p:nvPr/>
        </p:nvSpPr>
        <p:spPr>
          <a:xfrm>
            <a:off x="4122994" y="1905798"/>
            <a:ext cx="441434" cy="242507"/>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ight Arrow 25">
            <a:extLst>
              <a:ext uri="{FF2B5EF4-FFF2-40B4-BE49-F238E27FC236}">
                <a16:creationId xmlns:a16="http://schemas.microsoft.com/office/drawing/2014/main" id="{840FF3A0-1C3E-0E9E-B0F3-F533CFC922C0}"/>
              </a:ext>
            </a:extLst>
          </p:cNvPr>
          <p:cNvSpPr/>
          <p:nvPr/>
        </p:nvSpPr>
        <p:spPr>
          <a:xfrm>
            <a:off x="4117735" y="2186491"/>
            <a:ext cx="441434" cy="242507"/>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Arrow 27">
            <a:extLst>
              <a:ext uri="{FF2B5EF4-FFF2-40B4-BE49-F238E27FC236}">
                <a16:creationId xmlns:a16="http://schemas.microsoft.com/office/drawing/2014/main" id="{4E2A3E33-0E9E-87CF-28AD-79AE3CCAD909}"/>
              </a:ext>
            </a:extLst>
          </p:cNvPr>
          <p:cNvSpPr/>
          <p:nvPr/>
        </p:nvSpPr>
        <p:spPr>
          <a:xfrm>
            <a:off x="5024384" y="2503803"/>
            <a:ext cx="441434" cy="242507"/>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8D8435DE-7350-9323-BE02-58108A6CAA16}"/>
              </a:ext>
            </a:extLst>
          </p:cNvPr>
          <p:cNvSpPr/>
          <p:nvPr/>
        </p:nvSpPr>
        <p:spPr>
          <a:xfrm>
            <a:off x="1451469" y="2093929"/>
            <a:ext cx="2174874" cy="444500"/>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err="1">
                <a:solidFill>
                  <a:schemeClr val="tx1"/>
                </a:solidFill>
                <a:latin typeface="Arial" panose="020B0604020202020204" pitchFamily="34" charset="0"/>
                <a:ea typeface="Calibri"/>
                <a:cs typeface="Arial" panose="020B0604020202020204" pitchFamily="34" charset="0"/>
              </a:rPr>
              <a:t>Kernel_mode</a:t>
            </a:r>
            <a:r>
              <a:rPr lang="en-GB" sz="2000">
                <a:solidFill>
                  <a:schemeClr val="tx1"/>
                </a:solidFill>
                <a:latin typeface="Arial" panose="020B0604020202020204" pitchFamily="34" charset="0"/>
                <a:ea typeface="Calibri"/>
                <a:cs typeface="Arial" panose="020B0604020202020204" pitchFamily="34" charset="0"/>
              </a:rPr>
              <a:t> = 1</a:t>
            </a:r>
          </a:p>
        </p:txBody>
      </p:sp>
      <p:sp>
        <p:nvSpPr>
          <p:cNvPr id="39" name="TextBox 38">
            <a:extLst>
              <a:ext uri="{FF2B5EF4-FFF2-40B4-BE49-F238E27FC236}">
                <a16:creationId xmlns:a16="http://schemas.microsoft.com/office/drawing/2014/main" id="{F2DC8D4C-DE13-6AD3-8D74-09024DD9464E}"/>
              </a:ext>
            </a:extLst>
          </p:cNvPr>
          <p:cNvSpPr txBox="1"/>
          <p:nvPr/>
        </p:nvSpPr>
        <p:spPr>
          <a:xfrm>
            <a:off x="4130566" y="4507011"/>
            <a:ext cx="4961161"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Jump to Line 2 in Entry Gate</a:t>
            </a:r>
          </a:p>
        </p:txBody>
      </p:sp>
      <p:cxnSp>
        <p:nvCxnSpPr>
          <p:cNvPr id="43" name="Curved Connector 42">
            <a:extLst>
              <a:ext uri="{FF2B5EF4-FFF2-40B4-BE49-F238E27FC236}">
                <a16:creationId xmlns:a16="http://schemas.microsoft.com/office/drawing/2014/main" id="{410F289C-4D45-0D58-D719-4BA006A4030C}"/>
              </a:ext>
            </a:extLst>
          </p:cNvPr>
          <p:cNvCxnSpPr>
            <a:cxnSpLocks/>
          </p:cNvCxnSpPr>
          <p:nvPr/>
        </p:nvCxnSpPr>
        <p:spPr>
          <a:xfrm flipH="1" flipV="1">
            <a:off x="3623783" y="2651381"/>
            <a:ext cx="108303" cy="1193235"/>
          </a:xfrm>
          <a:prstGeom prst="curvedConnector3">
            <a:avLst>
              <a:gd name="adj1" fmla="val -211074"/>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A831DB0C-B0FC-8300-D15A-689775373E13}"/>
              </a:ext>
            </a:extLst>
          </p:cNvPr>
          <p:cNvSpPr/>
          <p:nvPr/>
        </p:nvSpPr>
        <p:spPr>
          <a:xfrm>
            <a:off x="5492435" y="2474996"/>
            <a:ext cx="5109417" cy="1240377"/>
          </a:xfrm>
          <a:prstGeom prst="rect">
            <a:avLst/>
          </a:prstGeom>
          <a:solidFill>
            <a:srgbClr val="4EA72E">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47621203-BA2A-A8F4-7B2B-1BBD6CD798CF}"/>
              </a:ext>
            </a:extLst>
          </p:cNvPr>
          <p:cNvSpPr txBox="1"/>
          <p:nvPr/>
        </p:nvSpPr>
        <p:spPr>
          <a:xfrm>
            <a:off x="3952486" y="3113184"/>
            <a:ext cx="606683" cy="461665"/>
          </a:xfrm>
          <a:prstGeom prst="rect">
            <a:avLst/>
          </a:prstGeom>
          <a:noFill/>
        </p:spPr>
        <p:txBody>
          <a:bodyPr wrap="square" rtlCol="0">
            <a:spAutoFit/>
          </a:bodyPr>
          <a:lstStyle/>
          <a:p>
            <a:r>
              <a:rPr lang="en-US" sz="2400">
                <a:solidFill>
                  <a:srgbClr val="FF0000"/>
                </a:solidFill>
                <a:latin typeface="Arial" panose="020B0604020202020204" pitchFamily="34" charset="0"/>
                <a:cs typeface="Arial" panose="020B0604020202020204" pitchFamily="34" charset="0"/>
              </a:rPr>
              <a:t>x0</a:t>
            </a:r>
          </a:p>
        </p:txBody>
      </p:sp>
      <p:sp>
        <p:nvSpPr>
          <p:cNvPr id="45" name="Right Arrow 44">
            <a:extLst>
              <a:ext uri="{FF2B5EF4-FFF2-40B4-BE49-F238E27FC236}">
                <a16:creationId xmlns:a16="http://schemas.microsoft.com/office/drawing/2014/main" id="{1DE7802A-A78D-AC69-12B4-DC76728854A5}"/>
              </a:ext>
            </a:extLst>
          </p:cNvPr>
          <p:cNvSpPr/>
          <p:nvPr/>
        </p:nvSpPr>
        <p:spPr>
          <a:xfrm>
            <a:off x="5024384" y="2219201"/>
            <a:ext cx="441434" cy="242507"/>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ight Arrow 45">
            <a:extLst>
              <a:ext uri="{FF2B5EF4-FFF2-40B4-BE49-F238E27FC236}">
                <a16:creationId xmlns:a16="http://schemas.microsoft.com/office/drawing/2014/main" id="{DA024F91-87D2-9A5E-0854-3B959167AA36}"/>
              </a:ext>
            </a:extLst>
          </p:cNvPr>
          <p:cNvSpPr/>
          <p:nvPr/>
        </p:nvSpPr>
        <p:spPr>
          <a:xfrm>
            <a:off x="5024384" y="2503802"/>
            <a:ext cx="441434" cy="242507"/>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ight Arrow 46">
            <a:extLst>
              <a:ext uri="{FF2B5EF4-FFF2-40B4-BE49-F238E27FC236}">
                <a16:creationId xmlns:a16="http://schemas.microsoft.com/office/drawing/2014/main" id="{79F8A84A-EC04-1B2D-C542-4BBBB97005D4}"/>
              </a:ext>
            </a:extLst>
          </p:cNvPr>
          <p:cNvSpPr/>
          <p:nvPr/>
        </p:nvSpPr>
        <p:spPr>
          <a:xfrm>
            <a:off x="5981411" y="3445872"/>
            <a:ext cx="441434" cy="242507"/>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09471260-3C86-72C9-0F15-B5D0B1D35367}"/>
              </a:ext>
            </a:extLst>
          </p:cNvPr>
          <p:cNvSpPr/>
          <p:nvPr/>
        </p:nvSpPr>
        <p:spPr>
          <a:xfrm>
            <a:off x="4591934" y="4473027"/>
            <a:ext cx="6274483" cy="2177026"/>
          </a:xfrm>
          <a:prstGeom prst="rect">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u="sng">
                <a:solidFill>
                  <a:schemeClr val="tx1"/>
                </a:solidFill>
                <a:latin typeface="Arial" panose="020B0604020202020204" pitchFamily="34" charset="0"/>
                <a:cs typeface="Arial" panose="020B0604020202020204" pitchFamily="34" charset="0"/>
              </a:rPr>
              <a:t>Exit Gate</a:t>
            </a:r>
          </a:p>
          <a:p>
            <a:endParaRPr lang="en-US" sz="2000">
              <a:solidFill>
                <a:schemeClr val="tx1"/>
              </a:solidFill>
              <a:latin typeface="Arial" panose="020B0604020202020204" pitchFamily="34" charset="0"/>
              <a:cs typeface="Arial" panose="020B0604020202020204" pitchFamily="34" charset="0"/>
            </a:endParaRPr>
          </a:p>
          <a:p>
            <a:r>
              <a:rPr lang="en-US" sz="2000">
                <a:solidFill>
                  <a:schemeClr val="tx1"/>
                </a:solidFill>
                <a:latin typeface="Arial" panose="020B0604020202020204" pitchFamily="34" charset="0"/>
                <a:cs typeface="Arial" panose="020B0604020202020204" pitchFamily="34" charset="0"/>
              </a:rPr>
              <a:t>Set </a:t>
            </a:r>
            <a:r>
              <a:rPr lang="en-US" sz="2000" b="1" err="1">
                <a:solidFill>
                  <a:schemeClr val="tx1"/>
                </a:solidFill>
                <a:latin typeface="Arial" panose="020B0604020202020204" pitchFamily="34" charset="0"/>
                <a:cs typeface="Arial" panose="020B0604020202020204" pitchFamily="34" charset="0"/>
              </a:rPr>
              <a:t>Kernel_mode</a:t>
            </a:r>
            <a:r>
              <a:rPr lang="en-US" sz="2000" b="1">
                <a:solidFill>
                  <a:schemeClr val="tx1"/>
                </a:solidFill>
                <a:latin typeface="Arial" panose="020B0604020202020204" pitchFamily="34" charset="0"/>
                <a:cs typeface="Arial" panose="020B0604020202020204" pitchFamily="34" charset="0"/>
              </a:rPr>
              <a:t> </a:t>
            </a:r>
            <a:r>
              <a:rPr lang="en-US" sz="2000">
                <a:solidFill>
                  <a:schemeClr val="tx1"/>
                </a:solidFill>
                <a:latin typeface="Arial" panose="020B0604020202020204" pitchFamily="34" charset="0"/>
                <a:cs typeface="Arial" panose="020B0604020202020204" pitchFamily="34" charset="0"/>
              </a:rPr>
              <a:t>to 0</a:t>
            </a:r>
          </a:p>
          <a:p>
            <a:r>
              <a:rPr lang="en-US" sz="2000">
                <a:solidFill>
                  <a:schemeClr val="tx1"/>
                </a:solidFill>
                <a:latin typeface="Arial" panose="020B0604020202020204" pitchFamily="34" charset="0"/>
                <a:cs typeface="Arial" panose="020B0604020202020204" pitchFamily="34" charset="0"/>
              </a:rPr>
              <a:t>Restore Process Context from </a:t>
            </a:r>
            <a:r>
              <a:rPr lang="en-US" sz="2000" err="1">
                <a:solidFill>
                  <a:schemeClr val="tx1"/>
                </a:solidFill>
                <a:latin typeface="Arial" panose="020B0604020202020204" pitchFamily="34" charset="0"/>
                <a:cs typeface="Arial" panose="020B0604020202020204" pitchFamily="34" charset="0"/>
              </a:rPr>
              <a:t>Userspace</a:t>
            </a:r>
            <a:r>
              <a:rPr lang="en-US" sz="2000">
                <a:solidFill>
                  <a:schemeClr val="tx1"/>
                </a:solidFill>
                <a:latin typeface="Arial" panose="020B0604020202020204" pitchFamily="34" charset="0"/>
                <a:cs typeface="Arial" panose="020B0604020202020204" pitchFamily="34" charset="0"/>
              </a:rPr>
              <a:t> Log</a:t>
            </a:r>
          </a:p>
          <a:p>
            <a:r>
              <a:rPr lang="en-US" sz="2000">
                <a:solidFill>
                  <a:schemeClr val="tx1"/>
                </a:solidFill>
                <a:latin typeface="Arial" panose="020B0604020202020204" pitchFamily="34" charset="0"/>
                <a:cs typeface="Arial" panose="020B0604020202020204" pitchFamily="34" charset="0"/>
              </a:rPr>
              <a:t>Return to user</a:t>
            </a:r>
          </a:p>
        </p:txBody>
      </p:sp>
      <p:sp>
        <p:nvSpPr>
          <p:cNvPr id="4" name="Footer Placeholder 3">
            <a:extLst>
              <a:ext uri="{FF2B5EF4-FFF2-40B4-BE49-F238E27FC236}">
                <a16:creationId xmlns:a16="http://schemas.microsoft.com/office/drawing/2014/main" id="{E64A9185-55A6-F9DD-ACF9-436793274AEC}"/>
              </a:ext>
            </a:extLst>
          </p:cNvPr>
          <p:cNvSpPr>
            <a:spLocks noGrp="1"/>
          </p:cNvSpPr>
          <p:nvPr>
            <p:ph type="ftr" sz="quarter" idx="11"/>
          </p:nvPr>
        </p:nvSpPr>
        <p:spPr/>
        <p:txBody>
          <a:bodyPr/>
          <a:lstStyle/>
          <a:p>
            <a:r>
              <a:rPr lang="en-US"/>
              <a:t>Control-Flow Attestation</a:t>
            </a:r>
            <a:endParaRPr lang="en-GB"/>
          </a:p>
        </p:txBody>
      </p:sp>
    </p:spTree>
    <p:extLst>
      <p:ext uri="{BB962C8B-B14F-4D97-AF65-F5344CB8AC3E}">
        <p14:creationId xmlns:p14="http://schemas.microsoft.com/office/powerpoint/2010/main" val="1220162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4" grpId="0" animBg="1"/>
      <p:bldP spid="26" grpId="0" animBg="1"/>
      <p:bldP spid="28" grpId="0" animBg="1"/>
      <p:bldP spid="36" grpId="0" animBg="1"/>
      <p:bldP spid="39" grpId="0"/>
      <p:bldP spid="44" grpId="0"/>
      <p:bldP spid="45" grpId="0" animBg="1"/>
      <p:bldP spid="46" grpId="0" animBg="1"/>
      <p:bldP spid="47" grpId="0" animBg="1"/>
      <p:bldP spid="50"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4C6796-E5A3-EEC6-A997-A305F38F07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6EC4C3-7E98-0901-C871-814314B7BEBC}"/>
              </a:ext>
            </a:extLst>
          </p:cNvPr>
          <p:cNvSpPr>
            <a:spLocks noGrp="1"/>
          </p:cNvSpPr>
          <p:nvPr>
            <p:ph type="title"/>
          </p:nvPr>
        </p:nvSpPr>
        <p:spPr>
          <a:xfrm>
            <a:off x="0" y="670"/>
            <a:ext cx="12180277" cy="1325563"/>
          </a:xfrm>
        </p:spPr>
        <p:txBody>
          <a:bodyPr>
            <a:normAutofit/>
          </a:bodyPr>
          <a:lstStyle/>
          <a:p>
            <a:pPr algn="ctr"/>
            <a:r>
              <a:rPr lang="en-US">
                <a:solidFill>
                  <a:schemeClr val="tx2">
                    <a:lumMod val="75000"/>
                    <a:lumOff val="25000"/>
                  </a:schemeClr>
                </a:solidFill>
                <a:latin typeface="Arial" panose="020B0604020202020204" pitchFamily="34" charset="0"/>
                <a:ea typeface="Calibri Light"/>
                <a:cs typeface="Arial" panose="020B0604020202020204" pitchFamily="34" charset="0"/>
              </a:rPr>
              <a:t>Summary</a:t>
            </a:r>
          </a:p>
        </p:txBody>
      </p:sp>
      <p:sp>
        <p:nvSpPr>
          <p:cNvPr id="4" name="Slide Number Placeholder 3">
            <a:extLst>
              <a:ext uri="{FF2B5EF4-FFF2-40B4-BE49-F238E27FC236}">
                <a16:creationId xmlns:a16="http://schemas.microsoft.com/office/drawing/2014/main" id="{2F073DAF-BE67-B866-0F84-DF64340945FD}"/>
              </a:ext>
            </a:extLst>
          </p:cNvPr>
          <p:cNvSpPr>
            <a:spLocks noGrp="1"/>
          </p:cNvSpPr>
          <p:nvPr>
            <p:ph type="sldNum" sz="quarter" idx="12"/>
          </p:nvPr>
        </p:nvSpPr>
        <p:spPr/>
        <p:txBody>
          <a:bodyPr/>
          <a:lstStyle/>
          <a:p>
            <a:fld id="{330EA680-D336-4FF7-8B7A-9848BB0A1C32}" type="slidenum">
              <a:rPr lang="en-GB" sz="2000" smtClean="0">
                <a:latin typeface="Arial" panose="020B0604020202020204" pitchFamily="34" charset="0"/>
                <a:cs typeface="Arial" panose="020B0604020202020204" pitchFamily="34" charset="0"/>
              </a:rPr>
              <a:t>66</a:t>
            </a:fld>
            <a:endParaRPr lang="en-GB" sz="200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9EFB1235-0B76-E4E1-ECA5-E6FC8B455744}"/>
              </a:ext>
            </a:extLst>
          </p:cNvPr>
          <p:cNvSpPr txBox="1"/>
          <p:nvPr/>
        </p:nvSpPr>
        <p:spPr>
          <a:xfrm>
            <a:off x="392425" y="3050489"/>
            <a:ext cx="2279232" cy="707886"/>
          </a:xfrm>
          <a:prstGeom prst="rect">
            <a:avLst/>
          </a:prstGeom>
          <a:solidFill>
            <a:schemeClr val="accent5">
              <a:lumMod val="20000"/>
              <a:lumOff val="80000"/>
            </a:schemeClr>
          </a:solidFill>
          <a:ln>
            <a:solidFill>
              <a:schemeClr val="tx1"/>
            </a:solidFill>
          </a:ln>
        </p:spPr>
        <p:txBody>
          <a:bodyPr wrap="square" lIns="91440" tIns="45720" rIns="91440" bIns="45720" rtlCol="0" anchor="t">
            <a:spAutoFit/>
          </a:bodyPr>
          <a:lstStyle/>
          <a:p>
            <a:pPr algn="ctr"/>
            <a:r>
              <a:rPr lang="en-US" sz="2000">
                <a:latin typeface="Arial" panose="020B0604020202020204" pitchFamily="34" charset="0"/>
                <a:cs typeface="Arial" panose="020B0604020202020204" pitchFamily="34" charset="0"/>
              </a:rPr>
              <a:t>Frequent TEE Domain Switches</a:t>
            </a:r>
          </a:p>
        </p:txBody>
      </p:sp>
      <p:sp>
        <p:nvSpPr>
          <p:cNvPr id="12" name="TextBox 11">
            <a:extLst>
              <a:ext uri="{FF2B5EF4-FFF2-40B4-BE49-F238E27FC236}">
                <a16:creationId xmlns:a16="http://schemas.microsoft.com/office/drawing/2014/main" id="{ABCB20EC-A1F0-9539-FC71-F6527A3BE19F}"/>
              </a:ext>
            </a:extLst>
          </p:cNvPr>
          <p:cNvSpPr txBox="1"/>
          <p:nvPr/>
        </p:nvSpPr>
        <p:spPr>
          <a:xfrm>
            <a:off x="3165038" y="3050489"/>
            <a:ext cx="2251329" cy="707886"/>
          </a:xfrm>
          <a:prstGeom prst="rect">
            <a:avLst/>
          </a:prstGeom>
          <a:solidFill>
            <a:schemeClr val="accent5">
              <a:lumMod val="20000"/>
              <a:lumOff val="80000"/>
            </a:schemeClr>
          </a:solidFill>
          <a:ln>
            <a:solidFill>
              <a:schemeClr val="tx1"/>
            </a:solidFill>
          </a:ln>
        </p:spPr>
        <p:txBody>
          <a:bodyPr wrap="square" lIns="91440" tIns="45720" rIns="91440" bIns="45720" rtlCol="0" anchor="t">
            <a:spAutoFit/>
          </a:bodyPr>
          <a:lstStyle/>
          <a:p>
            <a:pPr algn="ctr"/>
            <a:r>
              <a:rPr lang="en-US" sz="2000">
                <a:latin typeface="Arial" panose="020B0604020202020204" pitchFamily="34" charset="0"/>
                <a:cs typeface="Arial" panose="020B0604020202020204" pitchFamily="34" charset="0"/>
              </a:rPr>
              <a:t>Sub-optimal Path Measurement</a:t>
            </a:r>
          </a:p>
        </p:txBody>
      </p:sp>
      <p:sp>
        <p:nvSpPr>
          <p:cNvPr id="17" name="TextBox 16">
            <a:extLst>
              <a:ext uri="{FF2B5EF4-FFF2-40B4-BE49-F238E27FC236}">
                <a16:creationId xmlns:a16="http://schemas.microsoft.com/office/drawing/2014/main" id="{26E49293-6C7E-C9F7-4103-8BAD1960ED80}"/>
              </a:ext>
            </a:extLst>
          </p:cNvPr>
          <p:cNvSpPr txBox="1"/>
          <p:nvPr/>
        </p:nvSpPr>
        <p:spPr>
          <a:xfrm>
            <a:off x="775845" y="4196640"/>
            <a:ext cx="1512391" cy="707886"/>
          </a:xfrm>
          <a:prstGeom prst="rect">
            <a:avLst/>
          </a:prstGeom>
          <a:solidFill>
            <a:schemeClr val="accent5">
              <a:lumMod val="20000"/>
              <a:lumOff val="80000"/>
            </a:schemeClr>
          </a:solidFill>
          <a:ln>
            <a:solidFill>
              <a:schemeClr val="tx1"/>
            </a:solidFill>
          </a:ln>
        </p:spPr>
        <p:txBody>
          <a:bodyPr wrap="square" lIns="91440" tIns="45720" rIns="91440" bIns="45720" rtlCol="0" anchor="t">
            <a:spAutoFit/>
          </a:bodyPr>
          <a:lstStyle/>
          <a:p>
            <a:pPr algn="ctr"/>
            <a:r>
              <a:rPr lang="en-US" sz="2000">
                <a:latin typeface="Arial" panose="020B0604020202020204" pitchFamily="34" charset="0"/>
                <a:cs typeface="Arial" panose="020B0604020202020204" pitchFamily="34" charset="0"/>
              </a:rPr>
              <a:t>Buffer Locally</a:t>
            </a:r>
          </a:p>
        </p:txBody>
      </p:sp>
      <p:sp>
        <p:nvSpPr>
          <p:cNvPr id="20" name="TextBox 19">
            <a:extLst>
              <a:ext uri="{FF2B5EF4-FFF2-40B4-BE49-F238E27FC236}">
                <a16:creationId xmlns:a16="http://schemas.microsoft.com/office/drawing/2014/main" id="{65124C4F-5C0C-51F1-DFFD-3FF27C551B72}"/>
              </a:ext>
            </a:extLst>
          </p:cNvPr>
          <p:cNvSpPr txBox="1"/>
          <p:nvPr/>
        </p:nvSpPr>
        <p:spPr>
          <a:xfrm>
            <a:off x="3488108" y="4196640"/>
            <a:ext cx="1601856" cy="707886"/>
          </a:xfrm>
          <a:prstGeom prst="rect">
            <a:avLst/>
          </a:prstGeom>
          <a:solidFill>
            <a:schemeClr val="accent5">
              <a:lumMod val="20000"/>
              <a:lumOff val="80000"/>
            </a:schemeClr>
          </a:solidFill>
          <a:ln>
            <a:solidFill>
              <a:schemeClr val="tx1"/>
            </a:solidFill>
          </a:ln>
        </p:spPr>
        <p:txBody>
          <a:bodyPr wrap="square" lIns="91440" tIns="45720" rIns="91440" bIns="45720" rtlCol="0" anchor="t">
            <a:spAutoFit/>
          </a:bodyPr>
          <a:lstStyle/>
          <a:p>
            <a:pPr algn="ctr"/>
            <a:r>
              <a:rPr lang="en-US" sz="2000">
                <a:latin typeface="Arial" panose="020B0604020202020204" pitchFamily="34" charset="0"/>
                <a:cs typeface="Arial" panose="020B0604020202020204" pitchFamily="34" charset="0"/>
              </a:rPr>
              <a:t>Ball Larus Profiling</a:t>
            </a:r>
          </a:p>
        </p:txBody>
      </p:sp>
      <p:sp>
        <p:nvSpPr>
          <p:cNvPr id="24" name="TextBox 23">
            <a:extLst>
              <a:ext uri="{FF2B5EF4-FFF2-40B4-BE49-F238E27FC236}">
                <a16:creationId xmlns:a16="http://schemas.microsoft.com/office/drawing/2014/main" id="{C0F3B0CE-47EE-A5CC-EFD0-67F8A96D7FA7}"/>
              </a:ext>
            </a:extLst>
          </p:cNvPr>
          <p:cNvSpPr txBox="1"/>
          <p:nvPr/>
        </p:nvSpPr>
        <p:spPr>
          <a:xfrm>
            <a:off x="1116292" y="5329634"/>
            <a:ext cx="3474128" cy="400110"/>
          </a:xfrm>
          <a:prstGeom prst="rect">
            <a:avLst/>
          </a:prstGeom>
          <a:solidFill>
            <a:schemeClr val="accent5">
              <a:lumMod val="20000"/>
              <a:lumOff val="80000"/>
            </a:schemeClr>
          </a:solidFill>
          <a:ln>
            <a:solidFill>
              <a:schemeClr val="tx1"/>
            </a:solidFill>
          </a:ln>
        </p:spPr>
        <p:txBody>
          <a:bodyPr wrap="square" lIns="91440" tIns="45720" rIns="91440" bIns="45720" rtlCol="0" anchor="t">
            <a:spAutoFit/>
          </a:bodyPr>
          <a:lstStyle/>
          <a:p>
            <a:pPr algn="ctr"/>
            <a:r>
              <a:rPr lang="en-US" sz="2000">
                <a:latin typeface="Arial" panose="020B0604020202020204" pitchFamily="34" charset="0"/>
                <a:cs typeface="Arial" panose="020B0604020202020204" pitchFamily="34" charset="0"/>
              </a:rPr>
              <a:t>Avg. 67% Runtime Overhead</a:t>
            </a:r>
          </a:p>
        </p:txBody>
      </p:sp>
      <p:sp>
        <p:nvSpPr>
          <p:cNvPr id="6" name="TextBox 5">
            <a:extLst>
              <a:ext uri="{FF2B5EF4-FFF2-40B4-BE49-F238E27FC236}">
                <a16:creationId xmlns:a16="http://schemas.microsoft.com/office/drawing/2014/main" id="{D9D2E7ED-29B5-DD02-53A3-8C7C2CA3A433}"/>
              </a:ext>
            </a:extLst>
          </p:cNvPr>
          <p:cNvSpPr txBox="1"/>
          <p:nvPr/>
        </p:nvSpPr>
        <p:spPr>
          <a:xfrm>
            <a:off x="7608536" y="1328311"/>
            <a:ext cx="3022297" cy="400110"/>
          </a:xfrm>
          <a:prstGeom prst="rect">
            <a:avLst/>
          </a:prstGeom>
          <a:solidFill>
            <a:schemeClr val="tx2">
              <a:lumMod val="10000"/>
              <a:lumOff val="90000"/>
            </a:schemeClr>
          </a:solidFill>
          <a:ln>
            <a:solidFill>
              <a:schemeClr val="tx1"/>
            </a:solidFill>
          </a:ln>
        </p:spPr>
        <p:txBody>
          <a:bodyPr wrap="square" rtlCol="0">
            <a:spAutoFit/>
          </a:bodyPr>
          <a:lstStyle/>
          <a:p>
            <a:pPr algn="ctr"/>
            <a:r>
              <a:rPr lang="en-US" sz="2000">
                <a:latin typeface="Arial" panose="020B0604020202020204" pitchFamily="34" charset="0"/>
                <a:cs typeface="Arial" panose="020B0604020202020204" pitchFamily="34" charset="0"/>
              </a:rPr>
              <a:t>Non-bare-metal CFA</a:t>
            </a:r>
          </a:p>
        </p:txBody>
      </p:sp>
      <p:sp>
        <p:nvSpPr>
          <p:cNvPr id="7" name="TextBox 6">
            <a:extLst>
              <a:ext uri="{FF2B5EF4-FFF2-40B4-BE49-F238E27FC236}">
                <a16:creationId xmlns:a16="http://schemas.microsoft.com/office/drawing/2014/main" id="{090A5B08-57CB-105F-0334-1512B5BC0EB3}"/>
              </a:ext>
            </a:extLst>
          </p:cNvPr>
          <p:cNvSpPr txBox="1"/>
          <p:nvPr/>
        </p:nvSpPr>
        <p:spPr>
          <a:xfrm>
            <a:off x="6676699" y="2222787"/>
            <a:ext cx="4677101" cy="400110"/>
          </a:xfrm>
          <a:prstGeom prst="rect">
            <a:avLst/>
          </a:prstGeom>
          <a:noFill/>
        </p:spPr>
        <p:txBody>
          <a:bodyPr wrap="square" rtlCol="0">
            <a:spAutoFit/>
          </a:bodyPr>
          <a:lstStyle/>
          <a:p>
            <a:r>
              <a:rPr lang="en-US" sz="2000">
                <a:latin typeface="Arial" panose="020B0604020202020204" pitchFamily="34" charset="0"/>
                <a:cs typeface="Arial" panose="020B0604020202020204" pitchFamily="34" charset="0"/>
              </a:rPr>
              <a:t>SULFUR </a:t>
            </a:r>
            <a:r>
              <a:rPr lang="en-US" sz="2000" i="1">
                <a:latin typeface="Arial" panose="020B0604020202020204" pitchFamily="34" charset="0"/>
                <a:cs typeface="Arial" panose="020B0604020202020204" pitchFamily="34" charset="0"/>
              </a:rPr>
              <a:t>protects the integrity of</a:t>
            </a:r>
          </a:p>
        </p:txBody>
      </p:sp>
      <p:sp>
        <p:nvSpPr>
          <p:cNvPr id="8" name="TextBox 7">
            <a:extLst>
              <a:ext uri="{FF2B5EF4-FFF2-40B4-BE49-F238E27FC236}">
                <a16:creationId xmlns:a16="http://schemas.microsoft.com/office/drawing/2014/main" id="{F430E48B-2097-6CA7-D39E-31545DFD0943}"/>
              </a:ext>
            </a:extLst>
          </p:cNvPr>
          <p:cNvSpPr txBox="1"/>
          <p:nvPr/>
        </p:nvSpPr>
        <p:spPr>
          <a:xfrm>
            <a:off x="6192078" y="3050489"/>
            <a:ext cx="3653125" cy="707886"/>
          </a:xfrm>
          <a:prstGeom prst="rect">
            <a:avLst/>
          </a:prstGeom>
          <a:solidFill>
            <a:schemeClr val="tx2">
              <a:lumMod val="10000"/>
              <a:lumOff val="90000"/>
            </a:schemeClr>
          </a:solidFill>
          <a:ln>
            <a:solidFill>
              <a:schemeClr val="tx1"/>
            </a:solidFill>
          </a:ln>
        </p:spPr>
        <p:txBody>
          <a:bodyPr wrap="square" rtlCol="0">
            <a:spAutoFit/>
          </a:bodyPr>
          <a:lstStyle/>
          <a:p>
            <a:pPr algn="ctr"/>
            <a:r>
              <a:rPr lang="en-US" sz="2000">
                <a:latin typeface="Arial" panose="020B0604020202020204" pitchFamily="34" charset="0"/>
                <a:cs typeface="Arial" panose="020B0604020202020204" pitchFamily="34" charset="0"/>
              </a:rPr>
              <a:t>CFA artifacts (instrumentation, </a:t>
            </a:r>
            <a:r>
              <a:rPr lang="en-US" sz="2000" err="1">
                <a:latin typeface="Arial" panose="020B0604020202020204" pitchFamily="34" charset="0"/>
                <a:cs typeface="Arial" panose="020B0604020202020204" pitchFamily="34" charset="0"/>
              </a:rPr>
              <a:t>CFA</a:t>
            </a:r>
            <a:r>
              <a:rPr lang="en-US" sz="2000" baseline="-25000" err="1">
                <a:latin typeface="Arial" panose="020B0604020202020204" pitchFamily="34" charset="0"/>
                <a:cs typeface="Arial" panose="020B0604020202020204" pitchFamily="34" charset="0"/>
              </a:rPr>
              <a:t>Log</a:t>
            </a:r>
            <a:r>
              <a:rPr lang="en-US" sz="2000">
                <a:latin typeface="Arial" panose="020B0604020202020204" pitchFamily="34" charset="0"/>
                <a:cs typeface="Arial" panose="020B0604020202020204" pitchFamily="34" charset="0"/>
              </a:rPr>
              <a:t>, TEE calls) </a:t>
            </a:r>
            <a:endParaRPr lang="en-US" sz="2000" baseline="-2500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C15ED8B1-BDA0-3898-D1DB-54F647924D38}"/>
              </a:ext>
            </a:extLst>
          </p:cNvPr>
          <p:cNvSpPr txBox="1"/>
          <p:nvPr/>
        </p:nvSpPr>
        <p:spPr>
          <a:xfrm>
            <a:off x="10138097" y="3050489"/>
            <a:ext cx="1601856" cy="707886"/>
          </a:xfrm>
          <a:prstGeom prst="rect">
            <a:avLst/>
          </a:prstGeom>
          <a:solidFill>
            <a:schemeClr val="tx2">
              <a:lumMod val="10000"/>
              <a:lumOff val="90000"/>
            </a:schemeClr>
          </a:solidFill>
          <a:ln>
            <a:solidFill>
              <a:schemeClr val="tx1"/>
            </a:solidFill>
          </a:ln>
        </p:spPr>
        <p:txBody>
          <a:bodyPr wrap="square" lIns="91440" tIns="45720" rIns="91440" bIns="45720" rtlCol="0" anchor="t">
            <a:spAutoFit/>
          </a:bodyPr>
          <a:lstStyle/>
          <a:p>
            <a:pPr algn="ctr"/>
            <a:r>
              <a:rPr lang="en-US" sz="2000">
                <a:latin typeface="Arial" panose="020B0604020202020204" pitchFamily="34" charset="0"/>
                <a:cs typeface="Arial" panose="020B0604020202020204" pitchFamily="34" charset="0"/>
              </a:rPr>
              <a:t>Process State</a:t>
            </a:r>
          </a:p>
        </p:txBody>
      </p:sp>
      <p:sp>
        <p:nvSpPr>
          <p:cNvPr id="19" name="TextBox 18">
            <a:extLst>
              <a:ext uri="{FF2B5EF4-FFF2-40B4-BE49-F238E27FC236}">
                <a16:creationId xmlns:a16="http://schemas.microsoft.com/office/drawing/2014/main" id="{53983859-F416-E939-12DE-F66665F912A5}"/>
              </a:ext>
            </a:extLst>
          </p:cNvPr>
          <p:cNvSpPr txBox="1"/>
          <p:nvPr/>
        </p:nvSpPr>
        <p:spPr>
          <a:xfrm>
            <a:off x="5983674" y="4179641"/>
            <a:ext cx="1699820" cy="707886"/>
          </a:xfrm>
          <a:prstGeom prst="rect">
            <a:avLst/>
          </a:prstGeom>
          <a:solidFill>
            <a:schemeClr val="tx2">
              <a:lumMod val="10000"/>
              <a:lumOff val="90000"/>
            </a:schemeClr>
          </a:solidFill>
          <a:ln>
            <a:solidFill>
              <a:schemeClr val="tx1"/>
            </a:solidFill>
          </a:ln>
        </p:spPr>
        <p:txBody>
          <a:bodyPr wrap="square" rtlCol="0">
            <a:spAutoFit/>
          </a:bodyPr>
          <a:lstStyle/>
          <a:p>
            <a:r>
              <a:rPr lang="en-US" sz="2000">
                <a:latin typeface="Arial" panose="020B0604020202020204" pitchFamily="34" charset="0"/>
                <a:cs typeface="Arial" panose="020B0604020202020204" pitchFamily="34" charset="0"/>
              </a:rPr>
              <a:t>Configuration Protection</a:t>
            </a:r>
          </a:p>
        </p:txBody>
      </p:sp>
      <p:sp>
        <p:nvSpPr>
          <p:cNvPr id="21" name="TextBox 20">
            <a:extLst>
              <a:ext uri="{FF2B5EF4-FFF2-40B4-BE49-F238E27FC236}">
                <a16:creationId xmlns:a16="http://schemas.microsoft.com/office/drawing/2014/main" id="{F4016DED-3D19-CF42-D39B-F0C25CACAFA4}"/>
              </a:ext>
            </a:extLst>
          </p:cNvPr>
          <p:cNvSpPr txBox="1"/>
          <p:nvPr/>
        </p:nvSpPr>
        <p:spPr>
          <a:xfrm>
            <a:off x="7891693" y="4179641"/>
            <a:ext cx="2038204" cy="707886"/>
          </a:xfrm>
          <a:prstGeom prst="rect">
            <a:avLst/>
          </a:prstGeom>
          <a:solidFill>
            <a:schemeClr val="tx2">
              <a:lumMod val="10000"/>
              <a:lumOff val="90000"/>
            </a:schemeClr>
          </a:solidFill>
          <a:ln>
            <a:solidFill>
              <a:schemeClr val="tx1"/>
            </a:solidFill>
          </a:ln>
        </p:spPr>
        <p:txBody>
          <a:bodyPr wrap="square" rtlCol="0">
            <a:spAutoFit/>
          </a:bodyPr>
          <a:lstStyle/>
          <a:p>
            <a:r>
              <a:rPr lang="en-US" sz="2000">
                <a:latin typeface="Arial" panose="020B0604020202020204" pitchFamily="34" charset="0"/>
                <a:cs typeface="Arial" panose="020B0604020202020204" pitchFamily="34" charset="0"/>
              </a:rPr>
              <a:t>PAN and SFI Isolated Region</a:t>
            </a:r>
          </a:p>
        </p:txBody>
      </p:sp>
      <p:sp>
        <p:nvSpPr>
          <p:cNvPr id="22" name="TextBox 21">
            <a:extLst>
              <a:ext uri="{FF2B5EF4-FFF2-40B4-BE49-F238E27FC236}">
                <a16:creationId xmlns:a16="http://schemas.microsoft.com/office/drawing/2014/main" id="{B81FFA8E-9634-835E-B55F-06EA5182CD6D}"/>
              </a:ext>
            </a:extLst>
          </p:cNvPr>
          <p:cNvSpPr txBox="1"/>
          <p:nvPr/>
        </p:nvSpPr>
        <p:spPr>
          <a:xfrm>
            <a:off x="10103781" y="4189028"/>
            <a:ext cx="1670487" cy="707886"/>
          </a:xfrm>
          <a:prstGeom prst="rect">
            <a:avLst/>
          </a:prstGeom>
          <a:solidFill>
            <a:schemeClr val="tx2">
              <a:lumMod val="10000"/>
              <a:lumOff val="90000"/>
            </a:schemeClr>
          </a:solidFill>
          <a:ln>
            <a:solidFill>
              <a:schemeClr val="tx1"/>
            </a:solidFill>
          </a:ln>
        </p:spPr>
        <p:txBody>
          <a:bodyPr wrap="square" rtlCol="0">
            <a:spAutoFit/>
          </a:bodyPr>
          <a:lstStyle/>
          <a:p>
            <a:r>
              <a:rPr lang="en-US" sz="2000">
                <a:latin typeface="Arial" panose="020B0604020202020204" pitchFamily="34" charset="0"/>
                <a:cs typeface="Arial" panose="020B0604020202020204" pitchFamily="34" charset="0"/>
              </a:rPr>
              <a:t>Entry/ Exit Gates</a:t>
            </a:r>
          </a:p>
        </p:txBody>
      </p:sp>
      <p:sp>
        <p:nvSpPr>
          <p:cNvPr id="23" name="TextBox 22">
            <a:extLst>
              <a:ext uri="{FF2B5EF4-FFF2-40B4-BE49-F238E27FC236}">
                <a16:creationId xmlns:a16="http://schemas.microsoft.com/office/drawing/2014/main" id="{E52837CB-1C5C-F3A4-6578-4A7AB174D848}"/>
              </a:ext>
            </a:extLst>
          </p:cNvPr>
          <p:cNvSpPr txBox="1"/>
          <p:nvPr/>
        </p:nvSpPr>
        <p:spPr>
          <a:xfrm>
            <a:off x="7405438" y="5308793"/>
            <a:ext cx="3010714" cy="400110"/>
          </a:xfrm>
          <a:prstGeom prst="rect">
            <a:avLst/>
          </a:prstGeom>
          <a:solidFill>
            <a:schemeClr val="tx2">
              <a:lumMod val="10000"/>
              <a:lumOff val="90000"/>
            </a:schemeClr>
          </a:solidFill>
          <a:ln>
            <a:solidFill>
              <a:schemeClr val="tx1"/>
            </a:solidFill>
          </a:ln>
        </p:spPr>
        <p:txBody>
          <a:bodyPr wrap="square" rtlCol="0">
            <a:spAutoFit/>
          </a:bodyPr>
          <a:lstStyle/>
          <a:p>
            <a:r>
              <a:rPr lang="en-US" sz="2000">
                <a:latin typeface="Arial" panose="020B0604020202020204" pitchFamily="34" charset="0"/>
                <a:cs typeface="Arial" panose="020B0604020202020204" pitchFamily="34" charset="0"/>
              </a:rPr>
              <a:t>Low Runtime Overhead</a:t>
            </a:r>
          </a:p>
        </p:txBody>
      </p:sp>
      <p:sp>
        <p:nvSpPr>
          <p:cNvPr id="25" name="TextBox 24">
            <a:extLst>
              <a:ext uri="{FF2B5EF4-FFF2-40B4-BE49-F238E27FC236}">
                <a16:creationId xmlns:a16="http://schemas.microsoft.com/office/drawing/2014/main" id="{600C3F90-55A0-D890-76A3-677E51F36A82}"/>
              </a:ext>
            </a:extLst>
          </p:cNvPr>
          <p:cNvSpPr txBox="1"/>
          <p:nvPr/>
        </p:nvSpPr>
        <p:spPr>
          <a:xfrm>
            <a:off x="1342208" y="1328311"/>
            <a:ext cx="3022297" cy="400110"/>
          </a:xfrm>
          <a:prstGeom prst="rect">
            <a:avLst/>
          </a:prstGeom>
          <a:solidFill>
            <a:schemeClr val="accent5">
              <a:lumMod val="20000"/>
              <a:lumOff val="80000"/>
            </a:schemeClr>
          </a:solidFill>
          <a:ln>
            <a:solidFill>
              <a:schemeClr val="tx1"/>
            </a:solidFill>
          </a:ln>
        </p:spPr>
        <p:txBody>
          <a:bodyPr wrap="square" rtlCol="0">
            <a:spAutoFit/>
          </a:bodyPr>
          <a:lstStyle/>
          <a:p>
            <a:pPr algn="ctr"/>
            <a:r>
              <a:rPr lang="en-US" sz="2000">
                <a:latin typeface="Arial" panose="020B0604020202020204" pitchFamily="34" charset="0"/>
                <a:cs typeface="Arial" panose="020B0604020202020204" pitchFamily="34" charset="0"/>
              </a:rPr>
              <a:t>Whole Program CFA</a:t>
            </a:r>
          </a:p>
        </p:txBody>
      </p:sp>
      <p:sp>
        <p:nvSpPr>
          <p:cNvPr id="27" name="TextBox 26">
            <a:extLst>
              <a:ext uri="{FF2B5EF4-FFF2-40B4-BE49-F238E27FC236}">
                <a16:creationId xmlns:a16="http://schemas.microsoft.com/office/drawing/2014/main" id="{D954214C-466E-5528-41C4-DC3DFE61B8A4}"/>
              </a:ext>
            </a:extLst>
          </p:cNvPr>
          <p:cNvSpPr txBox="1"/>
          <p:nvPr/>
        </p:nvSpPr>
        <p:spPr>
          <a:xfrm>
            <a:off x="290346" y="2212114"/>
            <a:ext cx="5126021" cy="400110"/>
          </a:xfrm>
          <a:prstGeom prst="rect">
            <a:avLst/>
          </a:prstGeom>
          <a:noFill/>
        </p:spPr>
        <p:txBody>
          <a:bodyPr wrap="square" rtlCol="0">
            <a:spAutoFit/>
          </a:bodyPr>
          <a:lstStyle/>
          <a:p>
            <a:r>
              <a:rPr lang="en-US" sz="2000">
                <a:latin typeface="Arial" panose="020B0604020202020204" pitchFamily="34" charset="0"/>
                <a:cs typeface="Arial" panose="020B0604020202020204" pitchFamily="34" charset="0"/>
              </a:rPr>
              <a:t>BLAST </a:t>
            </a:r>
            <a:r>
              <a:rPr lang="en-US" sz="2000" i="1">
                <a:latin typeface="Arial" panose="020B0604020202020204" pitchFamily="34" charset="0"/>
                <a:cs typeface="Arial" panose="020B0604020202020204" pitchFamily="34" charset="0"/>
              </a:rPr>
              <a:t>addresses performance bottlenecks</a:t>
            </a:r>
          </a:p>
        </p:txBody>
      </p:sp>
      <p:cxnSp>
        <p:nvCxnSpPr>
          <p:cNvPr id="31" name="Straight Arrow Connector 30">
            <a:extLst>
              <a:ext uri="{FF2B5EF4-FFF2-40B4-BE49-F238E27FC236}">
                <a16:creationId xmlns:a16="http://schemas.microsoft.com/office/drawing/2014/main" id="{E6B5C5E3-9E06-BDE0-3EAF-4B65B4E0B062}"/>
              </a:ext>
            </a:extLst>
          </p:cNvPr>
          <p:cNvCxnSpPr>
            <a:cxnSpLocks/>
            <a:stCxn id="25" idx="2"/>
            <a:endCxn id="27" idx="0"/>
          </p:cNvCxnSpPr>
          <p:nvPr/>
        </p:nvCxnSpPr>
        <p:spPr>
          <a:xfrm>
            <a:off x="2853357" y="1728421"/>
            <a:ext cx="0" cy="48369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B7C56650-D745-0589-2CA5-B8B803115213}"/>
              </a:ext>
            </a:extLst>
          </p:cNvPr>
          <p:cNvCxnSpPr>
            <a:cxnSpLocks/>
            <a:stCxn id="27" idx="2"/>
            <a:endCxn id="11" idx="0"/>
          </p:cNvCxnSpPr>
          <p:nvPr/>
        </p:nvCxnSpPr>
        <p:spPr>
          <a:xfrm flipH="1">
            <a:off x="1532041" y="2612224"/>
            <a:ext cx="1321316" cy="438265"/>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63723789-B8AF-326A-596C-72564233D636}"/>
              </a:ext>
            </a:extLst>
          </p:cNvPr>
          <p:cNvCxnSpPr>
            <a:cxnSpLocks/>
            <a:stCxn id="27" idx="2"/>
            <a:endCxn id="12" idx="0"/>
          </p:cNvCxnSpPr>
          <p:nvPr/>
        </p:nvCxnSpPr>
        <p:spPr>
          <a:xfrm>
            <a:off x="2853357" y="2612224"/>
            <a:ext cx="1437346" cy="438265"/>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8667D439-57FE-4D19-5E14-51BCAEF0EF77}"/>
              </a:ext>
            </a:extLst>
          </p:cNvPr>
          <p:cNvCxnSpPr>
            <a:stCxn id="11" idx="2"/>
            <a:endCxn id="17" idx="0"/>
          </p:cNvCxnSpPr>
          <p:nvPr/>
        </p:nvCxnSpPr>
        <p:spPr>
          <a:xfrm>
            <a:off x="1532041" y="3758375"/>
            <a:ext cx="0" cy="438265"/>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BF6C2268-8A7E-2B9D-F518-097988671E51}"/>
              </a:ext>
            </a:extLst>
          </p:cNvPr>
          <p:cNvCxnSpPr>
            <a:stCxn id="12" idx="2"/>
            <a:endCxn id="20" idx="0"/>
          </p:cNvCxnSpPr>
          <p:nvPr/>
        </p:nvCxnSpPr>
        <p:spPr>
          <a:xfrm flipH="1">
            <a:off x="4289036" y="3758375"/>
            <a:ext cx="1667" cy="438265"/>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5" name="Straight Arrow Connector 44">
            <a:extLst>
              <a:ext uri="{FF2B5EF4-FFF2-40B4-BE49-F238E27FC236}">
                <a16:creationId xmlns:a16="http://schemas.microsoft.com/office/drawing/2014/main" id="{E1F1C32E-C2BC-D6F0-0DB2-06E86F0CB417}"/>
              </a:ext>
            </a:extLst>
          </p:cNvPr>
          <p:cNvCxnSpPr>
            <a:cxnSpLocks/>
            <a:stCxn id="17" idx="2"/>
            <a:endCxn id="24" idx="0"/>
          </p:cNvCxnSpPr>
          <p:nvPr/>
        </p:nvCxnSpPr>
        <p:spPr>
          <a:xfrm>
            <a:off x="1532041" y="4904526"/>
            <a:ext cx="1321315" cy="42510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7" name="Straight Arrow Connector 46">
            <a:extLst>
              <a:ext uri="{FF2B5EF4-FFF2-40B4-BE49-F238E27FC236}">
                <a16:creationId xmlns:a16="http://schemas.microsoft.com/office/drawing/2014/main" id="{DC088979-C8F6-1567-AD96-FB0F6E5242DE}"/>
              </a:ext>
            </a:extLst>
          </p:cNvPr>
          <p:cNvCxnSpPr>
            <a:cxnSpLocks/>
            <a:stCxn id="20" idx="2"/>
            <a:endCxn id="24" idx="0"/>
          </p:cNvCxnSpPr>
          <p:nvPr/>
        </p:nvCxnSpPr>
        <p:spPr>
          <a:xfrm flipH="1">
            <a:off x="2853356" y="4904526"/>
            <a:ext cx="1435680" cy="42510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66" name="Straight Arrow Connector 65">
            <a:extLst>
              <a:ext uri="{FF2B5EF4-FFF2-40B4-BE49-F238E27FC236}">
                <a16:creationId xmlns:a16="http://schemas.microsoft.com/office/drawing/2014/main" id="{7F9B7DBE-63C9-6F41-F02E-95EED6D32CA8}"/>
              </a:ext>
            </a:extLst>
          </p:cNvPr>
          <p:cNvCxnSpPr>
            <a:stCxn id="6" idx="2"/>
          </p:cNvCxnSpPr>
          <p:nvPr/>
        </p:nvCxnSpPr>
        <p:spPr>
          <a:xfrm flipH="1">
            <a:off x="9119684" y="1728421"/>
            <a:ext cx="1" cy="50207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68" name="Straight Arrow Connector 67">
            <a:extLst>
              <a:ext uri="{FF2B5EF4-FFF2-40B4-BE49-F238E27FC236}">
                <a16:creationId xmlns:a16="http://schemas.microsoft.com/office/drawing/2014/main" id="{FE08CE91-6670-DD38-76F3-77E56EB56E46}"/>
              </a:ext>
            </a:extLst>
          </p:cNvPr>
          <p:cNvCxnSpPr>
            <a:cxnSpLocks/>
          </p:cNvCxnSpPr>
          <p:nvPr/>
        </p:nvCxnSpPr>
        <p:spPr>
          <a:xfrm flipH="1">
            <a:off x="7683494" y="2601113"/>
            <a:ext cx="1436191" cy="44937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70" name="Straight Arrow Connector 69">
            <a:extLst>
              <a:ext uri="{FF2B5EF4-FFF2-40B4-BE49-F238E27FC236}">
                <a16:creationId xmlns:a16="http://schemas.microsoft.com/office/drawing/2014/main" id="{7ACE8568-6BA2-482B-DAB9-A9C8D5DF06C5}"/>
              </a:ext>
            </a:extLst>
          </p:cNvPr>
          <p:cNvCxnSpPr/>
          <p:nvPr/>
        </p:nvCxnSpPr>
        <p:spPr>
          <a:xfrm>
            <a:off x="9119685" y="2610524"/>
            <a:ext cx="1620423" cy="43952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72" name="Straight Arrow Connector 71">
            <a:extLst>
              <a:ext uri="{FF2B5EF4-FFF2-40B4-BE49-F238E27FC236}">
                <a16:creationId xmlns:a16="http://schemas.microsoft.com/office/drawing/2014/main" id="{CE7C1B25-C41C-09FA-09D4-CEB26B9B57DC}"/>
              </a:ext>
            </a:extLst>
          </p:cNvPr>
          <p:cNvCxnSpPr>
            <a:stCxn id="8" idx="2"/>
            <a:endCxn id="19" idx="0"/>
          </p:cNvCxnSpPr>
          <p:nvPr/>
        </p:nvCxnSpPr>
        <p:spPr>
          <a:xfrm flipH="1">
            <a:off x="6833584" y="3758375"/>
            <a:ext cx="1185057" cy="42126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74" name="Straight Arrow Connector 73">
            <a:extLst>
              <a:ext uri="{FF2B5EF4-FFF2-40B4-BE49-F238E27FC236}">
                <a16:creationId xmlns:a16="http://schemas.microsoft.com/office/drawing/2014/main" id="{43FBF23A-BB2B-A1C5-59D2-27DC55AC5235}"/>
              </a:ext>
            </a:extLst>
          </p:cNvPr>
          <p:cNvCxnSpPr>
            <a:cxnSpLocks/>
            <a:stCxn id="8" idx="2"/>
            <a:endCxn id="21" idx="0"/>
          </p:cNvCxnSpPr>
          <p:nvPr/>
        </p:nvCxnSpPr>
        <p:spPr>
          <a:xfrm>
            <a:off x="8018641" y="3758375"/>
            <a:ext cx="892154" cy="42126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76" name="Straight Arrow Connector 75">
            <a:extLst>
              <a:ext uri="{FF2B5EF4-FFF2-40B4-BE49-F238E27FC236}">
                <a16:creationId xmlns:a16="http://schemas.microsoft.com/office/drawing/2014/main" id="{DA18CFBB-959A-B4F6-6240-E8B6D0BDD158}"/>
              </a:ext>
            </a:extLst>
          </p:cNvPr>
          <p:cNvCxnSpPr>
            <a:stCxn id="18" idx="2"/>
            <a:endCxn id="22" idx="0"/>
          </p:cNvCxnSpPr>
          <p:nvPr/>
        </p:nvCxnSpPr>
        <p:spPr>
          <a:xfrm>
            <a:off x="10939025" y="3758375"/>
            <a:ext cx="0" cy="43065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 name="Footer Placeholder 2">
            <a:extLst>
              <a:ext uri="{FF2B5EF4-FFF2-40B4-BE49-F238E27FC236}">
                <a16:creationId xmlns:a16="http://schemas.microsoft.com/office/drawing/2014/main" id="{431AED08-17F8-B49A-E9E5-5C614C65A895}"/>
              </a:ext>
            </a:extLst>
          </p:cNvPr>
          <p:cNvSpPr>
            <a:spLocks noGrp="1"/>
          </p:cNvSpPr>
          <p:nvPr>
            <p:ph type="ftr" sz="quarter" idx="11"/>
          </p:nvPr>
        </p:nvSpPr>
        <p:spPr/>
        <p:txBody>
          <a:bodyPr/>
          <a:lstStyle/>
          <a:p>
            <a:r>
              <a:rPr lang="en-US"/>
              <a:t>Control-Flow Attestation</a:t>
            </a:r>
            <a:endParaRPr lang="en-GB"/>
          </a:p>
        </p:txBody>
      </p:sp>
    </p:spTree>
    <p:extLst>
      <p:ext uri="{BB962C8B-B14F-4D97-AF65-F5344CB8AC3E}">
        <p14:creationId xmlns:p14="http://schemas.microsoft.com/office/powerpoint/2010/main" val="1745688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2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7" grpId="0" animBg="1"/>
      <p:bldP spid="20" grpId="0" animBg="1"/>
      <p:bldP spid="24" grpId="0" animBg="1"/>
      <p:bldP spid="6" grpId="0" animBg="1"/>
      <p:bldP spid="7" grpId="0"/>
      <p:bldP spid="8" grpId="0" animBg="1"/>
      <p:bldP spid="18" grpId="0" animBg="1"/>
      <p:bldP spid="19" grpId="0" animBg="1"/>
      <p:bldP spid="21" grpId="0" animBg="1"/>
      <p:bldP spid="22" grpId="0" animBg="1"/>
      <p:bldP spid="23" grpId="0" animBg="1"/>
      <p:bldP spid="25" grpId="0" animBg="1"/>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D2C3D-3F0C-02AC-9EE5-D8D940AED366}"/>
              </a:ext>
            </a:extLst>
          </p:cNvPr>
          <p:cNvSpPr>
            <a:spLocks noGrp="1"/>
          </p:cNvSpPr>
          <p:nvPr>
            <p:ph type="title"/>
          </p:nvPr>
        </p:nvSpPr>
        <p:spPr>
          <a:xfrm>
            <a:off x="838200" y="190355"/>
            <a:ext cx="10515600" cy="1325563"/>
          </a:xfrm>
        </p:spPr>
        <p:txBody>
          <a:bodyPr/>
          <a:lstStyle/>
          <a:p>
            <a:pPr algn="ctr"/>
            <a:r>
              <a:rPr lang="en-US">
                <a:latin typeface="Calibri"/>
                <a:ea typeface="Calibri"/>
                <a:cs typeface="Calibri"/>
              </a:rPr>
              <a:t>Contributions</a:t>
            </a:r>
          </a:p>
        </p:txBody>
      </p:sp>
      <p:sp>
        <p:nvSpPr>
          <p:cNvPr id="3" name="Content Placeholder 2">
            <a:extLst>
              <a:ext uri="{FF2B5EF4-FFF2-40B4-BE49-F238E27FC236}">
                <a16:creationId xmlns:a16="http://schemas.microsoft.com/office/drawing/2014/main" id="{BECE7FF9-2342-BF09-631F-C99BD29C9019}"/>
              </a:ext>
            </a:extLst>
          </p:cNvPr>
          <p:cNvSpPr>
            <a:spLocks noGrp="1"/>
          </p:cNvSpPr>
          <p:nvPr>
            <p:ph idx="1"/>
          </p:nvPr>
        </p:nvSpPr>
        <p:spPr>
          <a:xfrm>
            <a:off x="838200" y="1712457"/>
            <a:ext cx="10515600" cy="1674266"/>
          </a:xfrm>
          <a:noFill/>
          <a:ln>
            <a:solidFill>
              <a:schemeClr val="tx1"/>
            </a:solidFill>
          </a:ln>
        </p:spPr>
        <p:txBody>
          <a:bodyPr vert="horz" lIns="91440" tIns="45720" rIns="91440" bIns="45720" rtlCol="0" anchor="ctr">
            <a:noAutofit/>
          </a:bodyPr>
          <a:lstStyle/>
          <a:p>
            <a:pPr marL="0" indent="0" algn="ctr">
              <a:buNone/>
            </a:pPr>
            <a:r>
              <a:rPr lang="en-US" sz="3200" b="1" dirty="0">
                <a:latin typeface="Calibri"/>
                <a:ea typeface="Calibri"/>
                <a:cs typeface="Calibri"/>
              </a:rPr>
              <a:t>Thesis Statement:</a:t>
            </a:r>
            <a:r>
              <a:rPr lang="en-US" sz="3200" dirty="0">
                <a:latin typeface="Calibri"/>
                <a:ea typeface="Calibri"/>
                <a:cs typeface="Calibri"/>
              </a:rPr>
              <a:t> We can scale CFA to whole programs and apply it in non-bare-metal settings by the novel use of hardware and software-based isolation techniques.</a:t>
            </a:r>
          </a:p>
        </p:txBody>
      </p:sp>
      <p:graphicFrame>
        <p:nvGraphicFramePr>
          <p:cNvPr id="4" name="Table 3">
            <a:extLst>
              <a:ext uri="{FF2B5EF4-FFF2-40B4-BE49-F238E27FC236}">
                <a16:creationId xmlns:a16="http://schemas.microsoft.com/office/drawing/2014/main" id="{06031006-8729-9E80-A20B-837B4AF79E1D}"/>
              </a:ext>
            </a:extLst>
          </p:cNvPr>
          <p:cNvGraphicFramePr>
            <a:graphicFrameLocks noGrp="1"/>
          </p:cNvGraphicFramePr>
          <p:nvPr>
            <p:extLst>
              <p:ext uri="{D42A27DB-BD31-4B8C-83A1-F6EECF244321}">
                <p14:modId xmlns:p14="http://schemas.microsoft.com/office/powerpoint/2010/main" val="2774988136"/>
              </p:ext>
            </p:extLst>
          </p:nvPr>
        </p:nvGraphicFramePr>
        <p:xfrm>
          <a:off x="843643" y="3637084"/>
          <a:ext cx="10515593" cy="2393595"/>
        </p:xfrm>
        <a:graphic>
          <a:graphicData uri="http://schemas.openxmlformats.org/drawingml/2006/table">
            <a:tbl>
              <a:tblPr firstRow="1" bandRow="1">
                <a:tableStyleId>{5C22544A-7EE6-4342-B048-85BDC9FD1C3A}</a:tableStyleId>
              </a:tblPr>
              <a:tblGrid>
                <a:gridCol w="5738446">
                  <a:extLst>
                    <a:ext uri="{9D8B030D-6E8A-4147-A177-3AD203B41FA5}">
                      <a16:colId xmlns:a16="http://schemas.microsoft.com/office/drawing/2014/main" val="1088558648"/>
                    </a:ext>
                  </a:extLst>
                </a:gridCol>
                <a:gridCol w="4777147">
                  <a:extLst>
                    <a:ext uri="{9D8B030D-6E8A-4147-A177-3AD203B41FA5}">
                      <a16:colId xmlns:a16="http://schemas.microsoft.com/office/drawing/2014/main" val="206135919"/>
                    </a:ext>
                  </a:extLst>
                </a:gridCol>
              </a:tblGrid>
              <a:tr h="745331">
                <a:tc>
                  <a:txBody>
                    <a:bodyPr/>
                    <a:lstStyle/>
                    <a:p>
                      <a:r>
                        <a:rPr lang="en-US" sz="2400" b="0" dirty="0">
                          <a:solidFill>
                            <a:schemeClr val="bg1"/>
                          </a:solidFill>
                          <a:latin typeface="Calibri"/>
                        </a:rPr>
                        <a:t>New Capability Enabled</a:t>
                      </a:r>
                    </a:p>
                  </a:txBody>
                  <a:tcPr>
                    <a:lnL w="12700">
                      <a:solidFill>
                        <a:schemeClr val="tx1"/>
                      </a:solidFill>
                    </a:lnL>
                    <a:lnR w="12700">
                      <a:solidFill>
                        <a:schemeClr val="tx1"/>
                      </a:solidFill>
                    </a:lnR>
                    <a:lnT w="12700">
                      <a:solidFill>
                        <a:schemeClr val="tx1"/>
                      </a:solidFill>
                    </a:lnT>
                    <a:lnB w="12700">
                      <a:solidFill>
                        <a:schemeClr val="tx1"/>
                      </a:solidFill>
                    </a:lnB>
                    <a:solidFill>
                      <a:schemeClr val="tx2">
                        <a:lumMod val="75000"/>
                        <a:lumOff val="25000"/>
                      </a:schemeClr>
                    </a:solidFill>
                  </a:tcPr>
                </a:tc>
                <a:tc>
                  <a:txBody>
                    <a:bodyPr/>
                    <a:lstStyle/>
                    <a:p>
                      <a:r>
                        <a:rPr lang="en-US" sz="2400" b="0" dirty="0">
                          <a:solidFill>
                            <a:schemeClr val="bg1"/>
                          </a:solidFill>
                          <a:latin typeface="Calibri"/>
                        </a:rPr>
                        <a:t>Key Idea</a:t>
                      </a:r>
                    </a:p>
                  </a:txBody>
                  <a:tcP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tx2">
                        <a:lumMod val="75000"/>
                        <a:lumOff val="25000"/>
                      </a:schemeClr>
                    </a:solidFill>
                  </a:tcPr>
                </a:tc>
                <a:extLst>
                  <a:ext uri="{0D108BD9-81ED-4DB2-BD59-A6C34878D82A}">
                    <a16:rowId xmlns:a16="http://schemas.microsoft.com/office/drawing/2014/main" val="473883435"/>
                  </a:ext>
                </a:extLst>
              </a:tr>
              <a:tr h="773723">
                <a:tc>
                  <a:txBody>
                    <a:bodyPr/>
                    <a:lstStyle/>
                    <a:p>
                      <a:r>
                        <a:rPr lang="en-US" sz="2400" dirty="0">
                          <a:solidFill>
                            <a:schemeClr val="tx1"/>
                          </a:solidFill>
                          <a:latin typeface="Calibri"/>
                        </a:rPr>
                        <a:t>BLAST: Whole Program Scalability </a:t>
                      </a:r>
                      <a:r>
                        <a:rPr lang="en-US" sz="2400" dirty="0">
                          <a:solidFill>
                            <a:schemeClr val="accent3"/>
                          </a:solidFill>
                          <a:latin typeface="Calibri"/>
                        </a:rPr>
                        <a:t>[CCS'23]</a:t>
                      </a: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r>
                        <a:rPr lang="en-US" sz="2400" dirty="0">
                          <a:solidFill>
                            <a:schemeClr val="tx1"/>
                          </a:solidFill>
                          <a:latin typeface="Calibri"/>
                        </a:rPr>
                        <a:t>Buffer Locally/Ball Larus Path Profiling</a:t>
                      </a:r>
                    </a:p>
                  </a:txBody>
                  <a:tcP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82920280"/>
                  </a:ext>
                </a:extLst>
              </a:tr>
              <a:tr h="825304">
                <a:tc>
                  <a:txBody>
                    <a:bodyPr/>
                    <a:lstStyle/>
                    <a:p>
                      <a:r>
                        <a:rPr lang="en-US" sz="2400" dirty="0">
                          <a:solidFill>
                            <a:schemeClr val="tx1"/>
                          </a:solidFill>
                          <a:latin typeface="Calibri"/>
                        </a:rPr>
                        <a:t>SULFUR: Non-bare-metal Setting </a:t>
                      </a:r>
                      <a:r>
                        <a:rPr lang="en-US" sz="2400" dirty="0">
                          <a:solidFill>
                            <a:schemeClr val="accent3"/>
                          </a:solidFill>
                          <a:latin typeface="Calibri"/>
                        </a:rPr>
                        <a:t>[ACSAC'25]</a:t>
                      </a: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r>
                        <a:rPr lang="en-US" sz="2400" dirty="0">
                          <a:solidFill>
                            <a:schemeClr val="tx1"/>
                          </a:solidFill>
                          <a:latin typeface="Calibri"/>
                        </a:rPr>
                        <a:t>ARM Privileged Access Never</a:t>
                      </a:r>
                    </a:p>
                  </a:txBody>
                  <a:tcP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noFill/>
                  </a:tcPr>
                </a:tc>
                <a:extLst>
                  <a:ext uri="{0D108BD9-81ED-4DB2-BD59-A6C34878D82A}">
                    <a16:rowId xmlns:a16="http://schemas.microsoft.com/office/drawing/2014/main" val="3113849660"/>
                  </a:ext>
                </a:extLst>
              </a:tr>
            </a:tbl>
          </a:graphicData>
        </a:graphic>
      </p:graphicFrame>
      <p:sp>
        <p:nvSpPr>
          <p:cNvPr id="5" name="Slide Number Placeholder 4">
            <a:extLst>
              <a:ext uri="{FF2B5EF4-FFF2-40B4-BE49-F238E27FC236}">
                <a16:creationId xmlns:a16="http://schemas.microsoft.com/office/drawing/2014/main" id="{5FA5FEC4-FBA1-966F-64A3-850738620CB0}"/>
              </a:ext>
            </a:extLst>
          </p:cNvPr>
          <p:cNvSpPr>
            <a:spLocks noGrp="1"/>
          </p:cNvSpPr>
          <p:nvPr>
            <p:ph type="sldNum" sz="quarter" idx="12"/>
          </p:nvPr>
        </p:nvSpPr>
        <p:spPr/>
        <p:txBody>
          <a:bodyPr/>
          <a:lstStyle/>
          <a:p>
            <a:fld id="{330EA680-D336-4FF7-8B7A-9848BB0A1C32}" type="slidenum">
              <a:rPr lang="en-US" smtClean="0">
                <a:latin typeface="Calibri"/>
                <a:ea typeface="Calibri"/>
                <a:cs typeface="Calibri"/>
              </a:rPr>
              <a:t>7</a:t>
            </a:fld>
            <a:endParaRPr lang="en-US">
              <a:latin typeface="Calibri"/>
              <a:ea typeface="Calibri"/>
              <a:cs typeface="Calibri"/>
            </a:endParaRPr>
          </a:p>
        </p:txBody>
      </p:sp>
      <p:sp>
        <p:nvSpPr>
          <p:cNvPr id="6" name="Footer Placeholder 5">
            <a:extLst>
              <a:ext uri="{FF2B5EF4-FFF2-40B4-BE49-F238E27FC236}">
                <a16:creationId xmlns:a16="http://schemas.microsoft.com/office/drawing/2014/main" id="{1E87C8D5-76EB-45BC-1CA8-D2FD052D1CA6}"/>
              </a:ext>
            </a:extLst>
          </p:cNvPr>
          <p:cNvSpPr>
            <a:spLocks noGrp="1"/>
          </p:cNvSpPr>
          <p:nvPr>
            <p:ph type="ftr" sz="quarter" idx="11"/>
          </p:nvPr>
        </p:nvSpPr>
        <p:spPr/>
        <p:txBody>
          <a:bodyPr/>
          <a:lstStyle/>
          <a:p>
            <a:r>
              <a:rPr lang="en-US"/>
              <a:t>Control-Flow Attestation</a:t>
            </a:r>
            <a:endParaRPr lang="en-GB"/>
          </a:p>
        </p:txBody>
      </p:sp>
    </p:spTree>
    <p:extLst>
      <p:ext uri="{BB962C8B-B14F-4D97-AF65-F5344CB8AC3E}">
        <p14:creationId xmlns:p14="http://schemas.microsoft.com/office/powerpoint/2010/main" val="34803571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C69E77-855D-DC99-79B0-CAA2F5C154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55F61C-27F9-5464-1E71-D7FB249554AB}"/>
              </a:ext>
            </a:extLst>
          </p:cNvPr>
          <p:cNvSpPr>
            <a:spLocks noGrp="1"/>
          </p:cNvSpPr>
          <p:nvPr>
            <p:ph type="title"/>
          </p:nvPr>
        </p:nvSpPr>
        <p:spPr>
          <a:xfrm>
            <a:off x="826477" y="1710"/>
            <a:ext cx="10515600" cy="1325563"/>
          </a:xfrm>
        </p:spPr>
        <p:txBody>
          <a:bodyPr/>
          <a:lstStyle/>
          <a:p>
            <a:pPr algn="ctr"/>
            <a:r>
              <a:rPr lang="en-GB" sz="4400">
                <a:latin typeface="Calibri"/>
                <a:ea typeface="Calibri"/>
                <a:cs typeface="Calibri"/>
              </a:rPr>
              <a:t>Trusted Hardware</a:t>
            </a:r>
            <a:endParaRPr lang="en-GB">
              <a:solidFill>
                <a:schemeClr val="accent4">
                  <a:lumMod val="49000"/>
                </a:schemeClr>
              </a:solidFill>
              <a:latin typeface="Calibri"/>
              <a:ea typeface="Calibri"/>
              <a:cs typeface="Calibri"/>
            </a:endParaRPr>
          </a:p>
        </p:txBody>
      </p:sp>
      <p:sp>
        <p:nvSpPr>
          <p:cNvPr id="7" name="Slide Number Placeholder 6">
            <a:extLst>
              <a:ext uri="{FF2B5EF4-FFF2-40B4-BE49-F238E27FC236}">
                <a16:creationId xmlns:a16="http://schemas.microsoft.com/office/drawing/2014/main" id="{6020B3B4-838E-F331-203A-A2499BD42AC8}"/>
              </a:ext>
            </a:extLst>
          </p:cNvPr>
          <p:cNvSpPr>
            <a:spLocks noGrp="1"/>
          </p:cNvSpPr>
          <p:nvPr>
            <p:ph type="sldNum" sz="quarter" idx="12"/>
          </p:nvPr>
        </p:nvSpPr>
        <p:spPr/>
        <p:txBody>
          <a:bodyPr/>
          <a:lstStyle/>
          <a:p>
            <a:fld id="{330EA680-D336-4FF7-8B7A-9848BB0A1C32}" type="slidenum">
              <a:rPr lang="en-US" smtClean="0">
                <a:latin typeface="Calibri"/>
                <a:ea typeface="Calibri"/>
                <a:cs typeface="Calibri"/>
              </a:rPr>
              <a:t>8</a:t>
            </a:fld>
            <a:endParaRPr lang="en-GB">
              <a:latin typeface="Calibri"/>
              <a:ea typeface="Calibri"/>
              <a:cs typeface="Calibri"/>
            </a:endParaRPr>
          </a:p>
        </p:txBody>
      </p:sp>
      <p:sp>
        <p:nvSpPr>
          <p:cNvPr id="4" name="TextBox 3">
            <a:extLst>
              <a:ext uri="{FF2B5EF4-FFF2-40B4-BE49-F238E27FC236}">
                <a16:creationId xmlns:a16="http://schemas.microsoft.com/office/drawing/2014/main" id="{F14E0940-796E-1DC8-DC98-2652438F71D0}"/>
              </a:ext>
            </a:extLst>
          </p:cNvPr>
          <p:cNvSpPr txBox="1"/>
          <p:nvPr/>
        </p:nvSpPr>
        <p:spPr>
          <a:xfrm>
            <a:off x="7113813" y="2055163"/>
            <a:ext cx="4091801" cy="1938992"/>
          </a:xfrm>
          <a:prstGeom prst="rect">
            <a:avLst/>
          </a:prstGeom>
          <a:noFill/>
        </p:spPr>
        <p:txBody>
          <a:bodyPr wrap="square" lIns="91440" tIns="45720" rIns="91440" bIns="45720" rtlCol="0" anchor="t">
            <a:spAutoFit/>
          </a:bodyPr>
          <a:lstStyle/>
          <a:p>
            <a:r>
              <a:rPr lang="en-US" sz="2400" dirty="0">
                <a:latin typeface="Calibri"/>
                <a:ea typeface="Calibri"/>
                <a:cs typeface="Calibri"/>
              </a:rPr>
              <a:t>TEE capabilities used by CFA:</a:t>
            </a:r>
          </a:p>
          <a:p>
            <a:endParaRPr lang="en-US" sz="2400">
              <a:latin typeface="Calibri"/>
              <a:ea typeface="Calibri"/>
              <a:cs typeface="Calibri"/>
            </a:endParaRPr>
          </a:p>
          <a:p>
            <a:r>
              <a:rPr lang="en-US" sz="2400" dirty="0">
                <a:latin typeface="Calibri"/>
                <a:ea typeface="Calibri"/>
                <a:cs typeface="Calibri"/>
              </a:rPr>
              <a:t>1. Secure Storage</a:t>
            </a:r>
          </a:p>
          <a:p>
            <a:endParaRPr lang="en-US" sz="2400">
              <a:latin typeface="Calibri"/>
              <a:ea typeface="Calibri"/>
              <a:cs typeface="Calibri"/>
            </a:endParaRPr>
          </a:p>
          <a:p>
            <a:r>
              <a:rPr lang="en-US" sz="2400" dirty="0">
                <a:latin typeface="Calibri"/>
                <a:ea typeface="Calibri"/>
                <a:cs typeface="Calibri"/>
              </a:rPr>
              <a:t>2. Digital Signatures</a:t>
            </a:r>
          </a:p>
        </p:txBody>
      </p:sp>
      <p:sp>
        <p:nvSpPr>
          <p:cNvPr id="3" name="Rectangle 2">
            <a:extLst>
              <a:ext uri="{FF2B5EF4-FFF2-40B4-BE49-F238E27FC236}">
                <a16:creationId xmlns:a16="http://schemas.microsoft.com/office/drawing/2014/main" id="{92F92FEA-0F75-900B-95A2-EB3A4161D028}"/>
              </a:ext>
            </a:extLst>
          </p:cNvPr>
          <p:cNvSpPr/>
          <p:nvPr/>
        </p:nvSpPr>
        <p:spPr>
          <a:xfrm>
            <a:off x="3093812" y="4509905"/>
            <a:ext cx="3395245" cy="584198"/>
          </a:xfrm>
          <a:prstGeom prst="rect">
            <a:avLst/>
          </a:prstGeom>
          <a:solidFill>
            <a:schemeClr val="accent6">
              <a:lumMod val="20000"/>
              <a:lumOff val="80000"/>
            </a:schemeClr>
          </a:solidFill>
          <a:ln w="28575">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a:solidFill>
                  <a:schemeClr val="tx1"/>
                </a:solidFill>
                <a:latin typeface="Calibri"/>
                <a:ea typeface="Calibri Light"/>
                <a:cs typeface="Arial"/>
              </a:rPr>
              <a:t>Secure Monitor</a:t>
            </a:r>
          </a:p>
        </p:txBody>
      </p:sp>
      <p:sp>
        <p:nvSpPr>
          <p:cNvPr id="6" name="Rectangle 5">
            <a:extLst>
              <a:ext uri="{FF2B5EF4-FFF2-40B4-BE49-F238E27FC236}">
                <a16:creationId xmlns:a16="http://schemas.microsoft.com/office/drawing/2014/main" id="{4E6DC94A-3D25-DD30-04C8-C06BF45F2C15}"/>
              </a:ext>
            </a:extLst>
          </p:cNvPr>
          <p:cNvSpPr/>
          <p:nvPr/>
        </p:nvSpPr>
        <p:spPr>
          <a:xfrm>
            <a:off x="4925486" y="3612817"/>
            <a:ext cx="1546057" cy="613942"/>
          </a:xfrm>
          <a:prstGeom prst="rect">
            <a:avLst/>
          </a:prstGeom>
          <a:solidFill>
            <a:schemeClr val="accent6">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a:solidFill>
                  <a:schemeClr val="tx1"/>
                </a:solidFill>
                <a:latin typeface="Calibri"/>
                <a:ea typeface="Calibri Light"/>
                <a:cs typeface="Arial"/>
              </a:rPr>
              <a:t>TEE OS</a:t>
            </a:r>
          </a:p>
        </p:txBody>
      </p:sp>
      <p:sp>
        <p:nvSpPr>
          <p:cNvPr id="9" name="Rectangle 8">
            <a:extLst>
              <a:ext uri="{FF2B5EF4-FFF2-40B4-BE49-F238E27FC236}">
                <a16:creationId xmlns:a16="http://schemas.microsoft.com/office/drawing/2014/main" id="{0CA4FDC2-0754-3B07-4214-0FA1272E43E2}"/>
              </a:ext>
            </a:extLst>
          </p:cNvPr>
          <p:cNvSpPr/>
          <p:nvPr/>
        </p:nvSpPr>
        <p:spPr>
          <a:xfrm>
            <a:off x="4925485" y="2824080"/>
            <a:ext cx="1526005" cy="580522"/>
          </a:xfrm>
          <a:prstGeom prst="rect">
            <a:avLst/>
          </a:prstGeom>
          <a:solidFill>
            <a:schemeClr val="accent6">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dirty="0">
                <a:solidFill>
                  <a:schemeClr val="tx1"/>
                </a:solidFill>
                <a:latin typeface="Calibri"/>
                <a:ea typeface="Calibri Light"/>
                <a:cs typeface="Arial"/>
              </a:rPr>
              <a:t>Trusted App</a:t>
            </a:r>
          </a:p>
        </p:txBody>
      </p:sp>
      <p:sp>
        <p:nvSpPr>
          <p:cNvPr id="11" name="TextBox 30">
            <a:extLst>
              <a:ext uri="{FF2B5EF4-FFF2-40B4-BE49-F238E27FC236}">
                <a16:creationId xmlns:a16="http://schemas.microsoft.com/office/drawing/2014/main" id="{C3543F01-EFB3-DF58-4727-B52D9EE5A07B}"/>
              </a:ext>
            </a:extLst>
          </p:cNvPr>
          <p:cNvSpPr txBox="1"/>
          <p:nvPr/>
        </p:nvSpPr>
        <p:spPr>
          <a:xfrm>
            <a:off x="2876104" y="2350155"/>
            <a:ext cx="3777518"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000" b="1">
                <a:latin typeface="Calibri"/>
                <a:ea typeface="Calibri"/>
                <a:cs typeface="Calibri"/>
              </a:rPr>
              <a:t>REE                         TEE</a:t>
            </a:r>
            <a:endParaRPr lang="en-US" sz="2000" b="1">
              <a:latin typeface="Calibri"/>
              <a:ea typeface="Calibri"/>
              <a:cs typeface="Calibri"/>
            </a:endParaRPr>
          </a:p>
        </p:txBody>
      </p:sp>
      <p:sp>
        <p:nvSpPr>
          <p:cNvPr id="12" name="Rectangle 11">
            <a:extLst>
              <a:ext uri="{FF2B5EF4-FFF2-40B4-BE49-F238E27FC236}">
                <a16:creationId xmlns:a16="http://schemas.microsoft.com/office/drawing/2014/main" id="{C0E87BD6-C95D-B476-C712-4A2A96B32361}"/>
              </a:ext>
            </a:extLst>
          </p:cNvPr>
          <p:cNvSpPr/>
          <p:nvPr/>
        </p:nvSpPr>
        <p:spPr>
          <a:xfrm>
            <a:off x="2882788" y="2343470"/>
            <a:ext cx="3782836" cy="2875208"/>
          </a:xfrm>
          <a:prstGeom prst="rect">
            <a:avLst/>
          </a:prstGeom>
          <a:noFill/>
          <a:ln>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latin typeface="Calibri"/>
              <a:ea typeface="Calibri"/>
              <a:cs typeface="Calibri"/>
            </a:endParaRPr>
          </a:p>
        </p:txBody>
      </p:sp>
      <p:cxnSp>
        <p:nvCxnSpPr>
          <p:cNvPr id="13" name="Straight Arrow Connector 12">
            <a:extLst>
              <a:ext uri="{FF2B5EF4-FFF2-40B4-BE49-F238E27FC236}">
                <a16:creationId xmlns:a16="http://schemas.microsoft.com/office/drawing/2014/main" id="{EDA20A70-2D73-14D0-A448-99E3ABCA2879}"/>
              </a:ext>
            </a:extLst>
          </p:cNvPr>
          <p:cNvCxnSpPr/>
          <p:nvPr/>
        </p:nvCxnSpPr>
        <p:spPr>
          <a:xfrm flipV="1">
            <a:off x="2862735" y="4336468"/>
            <a:ext cx="3796219" cy="5348"/>
          </a:xfrm>
          <a:prstGeom prst="straightConnector1">
            <a:avLst/>
          </a:prstGeom>
          <a:ln>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32100BB1-ECCB-641A-5B30-84C07B040690}"/>
              </a:ext>
            </a:extLst>
          </p:cNvPr>
          <p:cNvCxnSpPr/>
          <p:nvPr/>
        </p:nvCxnSpPr>
        <p:spPr>
          <a:xfrm>
            <a:off x="4732785" y="2355447"/>
            <a:ext cx="14705" cy="2015775"/>
          </a:xfrm>
          <a:prstGeom prst="straightConnector1">
            <a:avLst/>
          </a:prstGeom>
          <a:ln>
            <a:solidFill>
              <a:schemeClr val="tx1"/>
            </a:solidFill>
            <a:prstDash val="sysDot"/>
          </a:ln>
        </p:spPr>
        <p:style>
          <a:lnRef idx="2">
            <a:schemeClr val="accent1"/>
          </a:lnRef>
          <a:fillRef idx="0">
            <a:schemeClr val="accent1"/>
          </a:fillRef>
          <a:effectRef idx="1">
            <a:schemeClr val="accent1"/>
          </a:effectRef>
          <a:fontRef idx="minor">
            <a:schemeClr val="tx1"/>
          </a:fontRef>
        </p:style>
      </p:cxnSp>
      <p:sp>
        <p:nvSpPr>
          <p:cNvPr id="15" name="TextBox 50">
            <a:extLst>
              <a:ext uri="{FF2B5EF4-FFF2-40B4-BE49-F238E27FC236}">
                <a16:creationId xmlns:a16="http://schemas.microsoft.com/office/drawing/2014/main" id="{C8646B81-37C7-BF95-4251-C8DD58DB28DC}"/>
              </a:ext>
            </a:extLst>
          </p:cNvPr>
          <p:cNvSpPr txBox="1"/>
          <p:nvPr/>
        </p:nvSpPr>
        <p:spPr>
          <a:xfrm>
            <a:off x="2884147" y="1879621"/>
            <a:ext cx="3772090" cy="400110"/>
          </a:xfrm>
          <a:prstGeom prst="rect">
            <a:avLst/>
          </a:prstGeom>
          <a:solidFill>
            <a:schemeClr val="bg2"/>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000" b="1" dirty="0">
                <a:latin typeface="Calibri"/>
                <a:ea typeface="Calibri"/>
                <a:cs typeface="Calibri"/>
              </a:rPr>
              <a:t>ARM </a:t>
            </a:r>
            <a:r>
              <a:rPr lang="en-GB" sz="2000" b="1" dirty="0" err="1">
                <a:latin typeface="Calibri"/>
                <a:ea typeface="Calibri"/>
                <a:cs typeface="Calibri"/>
              </a:rPr>
              <a:t>Trustzone</a:t>
            </a:r>
          </a:p>
        </p:txBody>
      </p:sp>
      <p:sp>
        <p:nvSpPr>
          <p:cNvPr id="16" name="Rectangle 15">
            <a:extLst>
              <a:ext uri="{FF2B5EF4-FFF2-40B4-BE49-F238E27FC236}">
                <a16:creationId xmlns:a16="http://schemas.microsoft.com/office/drawing/2014/main" id="{D5B52351-A94A-7FCE-BA30-9B3F4D832E3D}"/>
              </a:ext>
            </a:extLst>
          </p:cNvPr>
          <p:cNvSpPr/>
          <p:nvPr/>
        </p:nvSpPr>
        <p:spPr>
          <a:xfrm>
            <a:off x="3091243" y="3612817"/>
            <a:ext cx="1546057" cy="613942"/>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dirty="0">
                <a:solidFill>
                  <a:schemeClr val="tx1"/>
                </a:solidFill>
                <a:latin typeface="Calibri"/>
                <a:ea typeface="Calibri Light"/>
                <a:cs typeface="Arial"/>
              </a:rPr>
              <a:t>REE OS</a:t>
            </a:r>
          </a:p>
        </p:txBody>
      </p:sp>
      <p:sp>
        <p:nvSpPr>
          <p:cNvPr id="17" name="Rectangle 16">
            <a:extLst>
              <a:ext uri="{FF2B5EF4-FFF2-40B4-BE49-F238E27FC236}">
                <a16:creationId xmlns:a16="http://schemas.microsoft.com/office/drawing/2014/main" id="{9BADEB09-B286-6BA7-EF57-715258D6C8EF}"/>
              </a:ext>
            </a:extLst>
          </p:cNvPr>
          <p:cNvSpPr/>
          <p:nvPr/>
        </p:nvSpPr>
        <p:spPr>
          <a:xfrm>
            <a:off x="3091241" y="2824080"/>
            <a:ext cx="1526005" cy="580522"/>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dirty="0">
                <a:solidFill>
                  <a:schemeClr val="tx1"/>
                </a:solidFill>
                <a:latin typeface="Calibri"/>
                <a:ea typeface="Calibri Light"/>
                <a:cs typeface="Arial"/>
              </a:rPr>
              <a:t>Normal App</a:t>
            </a:r>
          </a:p>
        </p:txBody>
      </p:sp>
      <p:sp>
        <p:nvSpPr>
          <p:cNvPr id="18" name="TextBox 17">
            <a:extLst>
              <a:ext uri="{FF2B5EF4-FFF2-40B4-BE49-F238E27FC236}">
                <a16:creationId xmlns:a16="http://schemas.microsoft.com/office/drawing/2014/main" id="{6918F1B8-01A2-57F6-71C2-D1EAE98DC361}"/>
              </a:ext>
            </a:extLst>
          </p:cNvPr>
          <p:cNvSpPr txBox="1"/>
          <p:nvPr/>
        </p:nvSpPr>
        <p:spPr>
          <a:xfrm>
            <a:off x="2275142" y="2927849"/>
            <a:ext cx="121158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dirty="0">
                <a:latin typeface="Calibri"/>
                <a:ea typeface="Calibri"/>
                <a:cs typeface="Calibri"/>
              </a:rPr>
              <a:t>EL0</a:t>
            </a:r>
          </a:p>
        </p:txBody>
      </p:sp>
      <p:sp>
        <p:nvSpPr>
          <p:cNvPr id="19" name="TextBox 18">
            <a:extLst>
              <a:ext uri="{FF2B5EF4-FFF2-40B4-BE49-F238E27FC236}">
                <a16:creationId xmlns:a16="http://schemas.microsoft.com/office/drawing/2014/main" id="{48052A90-54CC-0346-515A-D9F6C3A1C324}"/>
              </a:ext>
            </a:extLst>
          </p:cNvPr>
          <p:cNvSpPr txBox="1"/>
          <p:nvPr/>
        </p:nvSpPr>
        <p:spPr>
          <a:xfrm>
            <a:off x="2275142" y="3733392"/>
            <a:ext cx="121158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dirty="0">
                <a:latin typeface="Calibri"/>
                <a:ea typeface="Calibri"/>
                <a:cs typeface="Calibri"/>
              </a:rPr>
              <a:t>EL1</a:t>
            </a:r>
          </a:p>
        </p:txBody>
      </p:sp>
      <p:sp>
        <p:nvSpPr>
          <p:cNvPr id="20" name="TextBox 19">
            <a:extLst>
              <a:ext uri="{FF2B5EF4-FFF2-40B4-BE49-F238E27FC236}">
                <a16:creationId xmlns:a16="http://schemas.microsoft.com/office/drawing/2014/main" id="{11B96559-2EB0-B1D3-7F76-2F3024AE0358}"/>
              </a:ext>
            </a:extLst>
          </p:cNvPr>
          <p:cNvSpPr txBox="1"/>
          <p:nvPr/>
        </p:nvSpPr>
        <p:spPr>
          <a:xfrm>
            <a:off x="2275142" y="4615135"/>
            <a:ext cx="121158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dirty="0">
                <a:latin typeface="Calibri"/>
                <a:ea typeface="Calibri"/>
                <a:cs typeface="Calibri"/>
              </a:rPr>
              <a:t>EL3</a:t>
            </a:r>
          </a:p>
        </p:txBody>
      </p:sp>
      <p:sp>
        <p:nvSpPr>
          <p:cNvPr id="5" name="Footer Placeholder 4">
            <a:extLst>
              <a:ext uri="{FF2B5EF4-FFF2-40B4-BE49-F238E27FC236}">
                <a16:creationId xmlns:a16="http://schemas.microsoft.com/office/drawing/2014/main" id="{8DCD015B-E397-A2CD-35B1-A7CC15D691F1}"/>
              </a:ext>
            </a:extLst>
          </p:cNvPr>
          <p:cNvSpPr>
            <a:spLocks noGrp="1"/>
          </p:cNvSpPr>
          <p:nvPr>
            <p:ph type="ftr" sz="quarter" idx="11"/>
          </p:nvPr>
        </p:nvSpPr>
        <p:spPr/>
        <p:txBody>
          <a:bodyPr/>
          <a:lstStyle/>
          <a:p>
            <a:r>
              <a:rPr lang="en-US"/>
              <a:t>Control-Flow Attestation</a:t>
            </a:r>
            <a:endParaRPr lang="en-GB"/>
          </a:p>
        </p:txBody>
      </p:sp>
    </p:spTree>
    <p:extLst>
      <p:ext uri="{BB962C8B-B14F-4D97-AF65-F5344CB8AC3E}">
        <p14:creationId xmlns:p14="http://schemas.microsoft.com/office/powerpoint/2010/main" val="24105650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A55AF-F217-1F49-3172-64E80BADFDBA}"/>
              </a:ext>
            </a:extLst>
          </p:cNvPr>
          <p:cNvSpPr>
            <a:spLocks noGrp="1"/>
          </p:cNvSpPr>
          <p:nvPr>
            <p:ph type="title"/>
          </p:nvPr>
        </p:nvSpPr>
        <p:spPr>
          <a:xfrm>
            <a:off x="838200" y="1710"/>
            <a:ext cx="10515600" cy="1325563"/>
          </a:xfrm>
        </p:spPr>
        <p:txBody>
          <a:bodyPr/>
          <a:lstStyle/>
          <a:p>
            <a:pPr algn="ctr"/>
            <a:r>
              <a:rPr lang="en-GB" dirty="0">
                <a:latin typeface="Calibri"/>
                <a:ea typeface="Calibri"/>
                <a:cs typeface="Calibri"/>
              </a:rPr>
              <a:t>Threat Model and Assumptions</a:t>
            </a:r>
          </a:p>
        </p:txBody>
      </p:sp>
      <p:sp>
        <p:nvSpPr>
          <p:cNvPr id="5" name="Slide Number Placeholder 4">
            <a:extLst>
              <a:ext uri="{FF2B5EF4-FFF2-40B4-BE49-F238E27FC236}">
                <a16:creationId xmlns:a16="http://schemas.microsoft.com/office/drawing/2014/main" id="{D9734B09-E991-6CDC-3E6C-50C6F4821134}"/>
              </a:ext>
            </a:extLst>
          </p:cNvPr>
          <p:cNvSpPr>
            <a:spLocks noGrp="1"/>
          </p:cNvSpPr>
          <p:nvPr>
            <p:ph type="sldNum" sz="quarter" idx="12"/>
          </p:nvPr>
        </p:nvSpPr>
        <p:spPr/>
        <p:txBody>
          <a:bodyPr/>
          <a:lstStyle/>
          <a:p>
            <a:fld id="{330EA680-D336-4FF7-8B7A-9848BB0A1C32}" type="slidenum">
              <a:rPr lang="en-US" smtClean="0">
                <a:latin typeface="Calibri"/>
                <a:ea typeface="Calibri"/>
                <a:cs typeface="Calibri"/>
              </a:rPr>
              <a:t>9</a:t>
            </a:fld>
            <a:endParaRPr lang="en-US">
              <a:latin typeface="Calibri"/>
              <a:ea typeface="Calibri"/>
              <a:cs typeface="Calibri"/>
            </a:endParaRPr>
          </a:p>
        </p:txBody>
      </p:sp>
      <p:sp>
        <p:nvSpPr>
          <p:cNvPr id="4" name="TextBox 3">
            <a:extLst>
              <a:ext uri="{FF2B5EF4-FFF2-40B4-BE49-F238E27FC236}">
                <a16:creationId xmlns:a16="http://schemas.microsoft.com/office/drawing/2014/main" id="{4253BAED-5CAB-FC85-6B38-9D97C96DEFE8}"/>
              </a:ext>
            </a:extLst>
          </p:cNvPr>
          <p:cNvSpPr txBox="1"/>
          <p:nvPr/>
        </p:nvSpPr>
        <p:spPr>
          <a:xfrm>
            <a:off x="6316412" y="1811543"/>
            <a:ext cx="4940537"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AutoNum type="arabicPeriod"/>
            </a:pPr>
            <a:r>
              <a:rPr lang="en-GB" sz="2400" dirty="0">
                <a:latin typeface="Calibri"/>
                <a:ea typeface="Calibri"/>
                <a:cs typeface="Calibri"/>
              </a:rPr>
              <a:t>Attacker can provide malicious inputs to </a:t>
            </a:r>
            <a:r>
              <a:rPr lang="en-GB" sz="2400" dirty="0">
                <a:latin typeface="Brush Script MT"/>
                <a:ea typeface="Calibri"/>
                <a:cs typeface="Calibri"/>
              </a:rPr>
              <a:t>P</a:t>
            </a:r>
            <a:r>
              <a:rPr lang="en-GB" sz="2400" dirty="0">
                <a:latin typeface="Calibri"/>
                <a:ea typeface="Calibri"/>
                <a:cs typeface="Calibri"/>
              </a:rPr>
              <a:t>'s public interfaces.</a:t>
            </a:r>
          </a:p>
          <a:p>
            <a:pPr marL="457200" indent="-457200">
              <a:buAutoNum type="arabicPeriod"/>
            </a:pPr>
            <a:endParaRPr lang="en-GB" sz="2400">
              <a:latin typeface="Calibri"/>
              <a:ea typeface="Calibri"/>
              <a:cs typeface="Calibri"/>
            </a:endParaRPr>
          </a:p>
          <a:p>
            <a:pPr marL="457200" indent="-457200">
              <a:buAutoNum type="arabicPeriod"/>
            </a:pPr>
            <a:r>
              <a:rPr lang="en-GB" sz="2400" dirty="0">
                <a:latin typeface="Calibri"/>
                <a:ea typeface="Calibri"/>
                <a:cs typeface="Calibri"/>
              </a:rPr>
              <a:t>Data Execution Prevention is enabled.</a:t>
            </a:r>
          </a:p>
          <a:p>
            <a:pPr marL="457200" indent="-457200">
              <a:buAutoNum type="arabicPeriod"/>
            </a:pPr>
            <a:endParaRPr lang="en-GB" sz="2400">
              <a:latin typeface="Calibri"/>
              <a:ea typeface="Calibri"/>
              <a:cs typeface="Calibri"/>
            </a:endParaRPr>
          </a:p>
          <a:p>
            <a:pPr marL="457200" indent="-457200">
              <a:buAutoNum type="arabicPeriod"/>
            </a:pPr>
            <a:r>
              <a:rPr lang="en-GB" sz="2400" dirty="0">
                <a:latin typeface="Calibri"/>
                <a:ea typeface="Calibri"/>
                <a:cs typeface="Calibri"/>
              </a:rPr>
              <a:t>TEE attests the </a:t>
            </a:r>
            <a:r>
              <a:rPr lang="en-GB" sz="2400" dirty="0">
                <a:latin typeface="Brush Script MT"/>
                <a:ea typeface="Calibri"/>
                <a:cs typeface="Calibri"/>
              </a:rPr>
              <a:t>P</a:t>
            </a:r>
            <a:r>
              <a:rPr lang="en-GB" sz="2400" dirty="0">
                <a:latin typeface="Calibri"/>
                <a:ea typeface="Calibri"/>
                <a:cs typeface="Calibri"/>
              </a:rPr>
              <a:t>'s binary at load time.</a:t>
            </a:r>
          </a:p>
          <a:p>
            <a:pPr marL="457200" indent="-457200">
              <a:buAutoNum type="arabicPeriod"/>
            </a:pPr>
            <a:endParaRPr lang="en-GB" sz="2400">
              <a:latin typeface="Calibri"/>
              <a:ea typeface="Calibri"/>
              <a:cs typeface="Calibri"/>
            </a:endParaRPr>
          </a:p>
          <a:p>
            <a:pPr marL="457200" indent="-457200">
              <a:buAutoNum type="arabicPeriod"/>
            </a:pPr>
            <a:r>
              <a:rPr lang="en-GB" sz="2400" dirty="0">
                <a:latin typeface="Calibri"/>
                <a:ea typeface="Calibri"/>
                <a:cs typeface="Calibri"/>
              </a:rPr>
              <a:t>Pure data-only attacks and physical attacks are out of scope.</a:t>
            </a:r>
            <a:endParaRPr lang="en-US" dirty="0">
              <a:latin typeface="Calibri"/>
              <a:ea typeface="Calibri"/>
              <a:cs typeface="Calibri"/>
            </a:endParaRPr>
          </a:p>
        </p:txBody>
      </p:sp>
      <p:sp>
        <p:nvSpPr>
          <p:cNvPr id="3" name="Rectangle 2">
            <a:extLst>
              <a:ext uri="{FF2B5EF4-FFF2-40B4-BE49-F238E27FC236}">
                <a16:creationId xmlns:a16="http://schemas.microsoft.com/office/drawing/2014/main" id="{92F92FEA-0F75-900B-95A2-EB3A4161D028}"/>
              </a:ext>
            </a:extLst>
          </p:cNvPr>
          <p:cNvSpPr/>
          <p:nvPr/>
        </p:nvSpPr>
        <p:spPr>
          <a:xfrm>
            <a:off x="2010683" y="4602434"/>
            <a:ext cx="3395245" cy="584198"/>
          </a:xfrm>
          <a:prstGeom prst="rect">
            <a:avLst/>
          </a:prstGeom>
          <a:solidFill>
            <a:schemeClr val="accent6">
              <a:lumMod val="20000"/>
              <a:lumOff val="80000"/>
            </a:schemeClr>
          </a:solidFill>
          <a:ln w="28575">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a:solidFill>
                  <a:schemeClr val="tx1"/>
                </a:solidFill>
                <a:latin typeface="Calibri"/>
                <a:ea typeface="Calibri Light"/>
                <a:cs typeface="Arial"/>
              </a:rPr>
              <a:t>Secure Monitor</a:t>
            </a:r>
          </a:p>
        </p:txBody>
      </p:sp>
      <p:sp>
        <p:nvSpPr>
          <p:cNvPr id="9" name="Rectangle 8">
            <a:extLst>
              <a:ext uri="{FF2B5EF4-FFF2-40B4-BE49-F238E27FC236}">
                <a16:creationId xmlns:a16="http://schemas.microsoft.com/office/drawing/2014/main" id="{4E6DC94A-3D25-DD30-04C8-C06BF45F2C15}"/>
              </a:ext>
            </a:extLst>
          </p:cNvPr>
          <p:cNvSpPr/>
          <p:nvPr/>
        </p:nvSpPr>
        <p:spPr>
          <a:xfrm>
            <a:off x="3842357" y="3705346"/>
            <a:ext cx="1546057" cy="613942"/>
          </a:xfrm>
          <a:prstGeom prst="rect">
            <a:avLst/>
          </a:prstGeom>
          <a:solidFill>
            <a:schemeClr val="accent6">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a:solidFill>
                  <a:schemeClr val="tx1"/>
                </a:solidFill>
                <a:latin typeface="Calibri"/>
                <a:ea typeface="Calibri Light"/>
                <a:cs typeface="Arial"/>
              </a:rPr>
              <a:t>TEE OS</a:t>
            </a:r>
          </a:p>
        </p:txBody>
      </p:sp>
      <p:pic>
        <p:nvPicPr>
          <p:cNvPr id="13" name="Picture 12" descr="A red devil face with horns and tail&#10;&#10;Description automatically generated">
            <a:extLst>
              <a:ext uri="{FF2B5EF4-FFF2-40B4-BE49-F238E27FC236}">
                <a16:creationId xmlns:a16="http://schemas.microsoft.com/office/drawing/2014/main" id="{F6ACA0E4-2AA0-1672-E488-B8FB1513CB95}"/>
              </a:ext>
            </a:extLst>
          </p:cNvPr>
          <p:cNvPicPr>
            <a:picLocks noChangeAspect="1"/>
          </p:cNvPicPr>
          <p:nvPr/>
        </p:nvPicPr>
        <p:blipFill>
          <a:blip r:embed="rId3"/>
          <a:stretch>
            <a:fillRect/>
          </a:stretch>
        </p:blipFill>
        <p:spPr>
          <a:xfrm>
            <a:off x="2011073" y="3884669"/>
            <a:ext cx="449179" cy="444166"/>
          </a:xfrm>
          <a:prstGeom prst="rect">
            <a:avLst/>
          </a:prstGeom>
        </p:spPr>
      </p:pic>
      <p:sp>
        <p:nvSpPr>
          <p:cNvPr id="14" name="Rectangle 13">
            <a:extLst>
              <a:ext uri="{FF2B5EF4-FFF2-40B4-BE49-F238E27FC236}">
                <a16:creationId xmlns:a16="http://schemas.microsoft.com/office/drawing/2014/main" id="{0CA4FDC2-0754-3B07-4214-0FA1272E43E2}"/>
              </a:ext>
            </a:extLst>
          </p:cNvPr>
          <p:cNvSpPr/>
          <p:nvPr/>
        </p:nvSpPr>
        <p:spPr>
          <a:xfrm>
            <a:off x="3842356" y="2916609"/>
            <a:ext cx="1526005" cy="580522"/>
          </a:xfrm>
          <a:prstGeom prst="rect">
            <a:avLst/>
          </a:prstGeom>
          <a:solidFill>
            <a:schemeClr val="accent6">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a:solidFill>
                  <a:schemeClr val="tx1"/>
                </a:solidFill>
                <a:latin typeface="Calibri"/>
                <a:ea typeface="Calibri Light"/>
                <a:cs typeface="Arial"/>
              </a:rPr>
              <a:t>Trusted Apps</a:t>
            </a:r>
          </a:p>
        </p:txBody>
      </p:sp>
      <p:sp>
        <p:nvSpPr>
          <p:cNvPr id="19" name="Rectangle 18">
            <a:extLst>
              <a:ext uri="{FF2B5EF4-FFF2-40B4-BE49-F238E27FC236}">
                <a16:creationId xmlns:a16="http://schemas.microsoft.com/office/drawing/2014/main" id="{48980358-6219-4ED8-5652-DF50779D83D5}"/>
              </a:ext>
            </a:extLst>
          </p:cNvPr>
          <p:cNvSpPr/>
          <p:nvPr/>
        </p:nvSpPr>
        <p:spPr>
          <a:xfrm>
            <a:off x="2572356" y="3718713"/>
            <a:ext cx="757321" cy="593891"/>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dirty="0">
                <a:solidFill>
                  <a:schemeClr val="tx1"/>
                </a:solidFill>
                <a:latin typeface="Brush Script MT"/>
                <a:ea typeface="Calibri Light"/>
                <a:cs typeface="Arial"/>
              </a:rPr>
              <a:t>P</a:t>
            </a:r>
          </a:p>
        </p:txBody>
      </p:sp>
      <p:sp>
        <p:nvSpPr>
          <p:cNvPr id="20" name="TextBox 30">
            <a:extLst>
              <a:ext uri="{FF2B5EF4-FFF2-40B4-BE49-F238E27FC236}">
                <a16:creationId xmlns:a16="http://schemas.microsoft.com/office/drawing/2014/main" id="{C3543F01-EFB3-DF58-4727-B52D9EE5A07B}"/>
              </a:ext>
            </a:extLst>
          </p:cNvPr>
          <p:cNvSpPr txBox="1"/>
          <p:nvPr/>
        </p:nvSpPr>
        <p:spPr>
          <a:xfrm>
            <a:off x="1792975" y="2442684"/>
            <a:ext cx="3777518"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000" b="1">
                <a:latin typeface="Calibri"/>
                <a:ea typeface="Calibri"/>
                <a:cs typeface="Calibri"/>
              </a:rPr>
              <a:t>REE                         TEE</a:t>
            </a:r>
            <a:endParaRPr lang="en-US" sz="2000" b="1">
              <a:latin typeface="Calibri"/>
              <a:ea typeface="Calibri"/>
              <a:cs typeface="Calibri"/>
            </a:endParaRPr>
          </a:p>
        </p:txBody>
      </p:sp>
      <p:sp>
        <p:nvSpPr>
          <p:cNvPr id="21" name="Rectangle 20">
            <a:extLst>
              <a:ext uri="{FF2B5EF4-FFF2-40B4-BE49-F238E27FC236}">
                <a16:creationId xmlns:a16="http://schemas.microsoft.com/office/drawing/2014/main" id="{C0E87BD6-C95D-B476-C712-4A2A96B32361}"/>
              </a:ext>
            </a:extLst>
          </p:cNvPr>
          <p:cNvSpPr/>
          <p:nvPr/>
        </p:nvSpPr>
        <p:spPr>
          <a:xfrm>
            <a:off x="1799659" y="2435999"/>
            <a:ext cx="3782836" cy="2875208"/>
          </a:xfrm>
          <a:prstGeom prst="rect">
            <a:avLst/>
          </a:prstGeom>
          <a:noFill/>
          <a:ln>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latin typeface="Calibri"/>
              <a:ea typeface="Calibri"/>
              <a:cs typeface="Calibri"/>
            </a:endParaRPr>
          </a:p>
        </p:txBody>
      </p:sp>
      <p:cxnSp>
        <p:nvCxnSpPr>
          <p:cNvPr id="23" name="Straight Arrow Connector 22">
            <a:extLst>
              <a:ext uri="{FF2B5EF4-FFF2-40B4-BE49-F238E27FC236}">
                <a16:creationId xmlns:a16="http://schemas.microsoft.com/office/drawing/2014/main" id="{EDA20A70-2D73-14D0-A448-99E3ABCA2879}"/>
              </a:ext>
            </a:extLst>
          </p:cNvPr>
          <p:cNvCxnSpPr/>
          <p:nvPr/>
        </p:nvCxnSpPr>
        <p:spPr>
          <a:xfrm flipV="1">
            <a:off x="1779606" y="4428997"/>
            <a:ext cx="3796219" cy="5348"/>
          </a:xfrm>
          <a:prstGeom prst="straightConnector1">
            <a:avLst/>
          </a:prstGeom>
          <a:ln>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32100BB1-ECCB-641A-5B30-84C07B040690}"/>
              </a:ext>
            </a:extLst>
          </p:cNvPr>
          <p:cNvCxnSpPr/>
          <p:nvPr/>
        </p:nvCxnSpPr>
        <p:spPr>
          <a:xfrm>
            <a:off x="3649656" y="2447976"/>
            <a:ext cx="14705" cy="2015775"/>
          </a:xfrm>
          <a:prstGeom prst="straightConnector1">
            <a:avLst/>
          </a:prstGeom>
          <a:ln>
            <a:solidFill>
              <a:schemeClr val="tx1"/>
            </a:solidFill>
            <a:prstDash val="sysDot"/>
          </a:ln>
        </p:spPr>
        <p:style>
          <a:lnRef idx="2">
            <a:schemeClr val="accent1"/>
          </a:lnRef>
          <a:fillRef idx="0">
            <a:schemeClr val="accent1"/>
          </a:fillRef>
          <a:effectRef idx="1">
            <a:schemeClr val="accent1"/>
          </a:effectRef>
          <a:fontRef idx="minor">
            <a:schemeClr val="tx1"/>
          </a:fontRef>
        </p:style>
      </p:cxnSp>
      <p:sp>
        <p:nvSpPr>
          <p:cNvPr id="27" name="TextBox 50">
            <a:extLst>
              <a:ext uri="{FF2B5EF4-FFF2-40B4-BE49-F238E27FC236}">
                <a16:creationId xmlns:a16="http://schemas.microsoft.com/office/drawing/2014/main" id="{C8646B81-37C7-BF95-4251-C8DD58DB28DC}"/>
              </a:ext>
            </a:extLst>
          </p:cNvPr>
          <p:cNvSpPr txBox="1"/>
          <p:nvPr/>
        </p:nvSpPr>
        <p:spPr>
          <a:xfrm>
            <a:off x="1801018" y="1972150"/>
            <a:ext cx="3772090" cy="400110"/>
          </a:xfrm>
          <a:prstGeom prst="rect">
            <a:avLst/>
          </a:prstGeom>
          <a:solidFill>
            <a:schemeClr val="bg2"/>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000" b="1">
                <a:latin typeface="Calibri"/>
                <a:ea typeface="Calibri"/>
                <a:cs typeface="Calibri"/>
              </a:rPr>
              <a:t>Bare-Metal Setting</a:t>
            </a:r>
            <a:endParaRPr lang="en-US" b="1">
              <a:latin typeface="Calibri"/>
              <a:ea typeface="Calibri"/>
              <a:cs typeface="Calibri"/>
            </a:endParaRPr>
          </a:p>
        </p:txBody>
      </p:sp>
      <p:sp>
        <p:nvSpPr>
          <p:cNvPr id="6" name="Footer Placeholder 5">
            <a:extLst>
              <a:ext uri="{FF2B5EF4-FFF2-40B4-BE49-F238E27FC236}">
                <a16:creationId xmlns:a16="http://schemas.microsoft.com/office/drawing/2014/main" id="{B2B09CC0-0578-0BAD-17A1-D930BE071AA1}"/>
              </a:ext>
            </a:extLst>
          </p:cNvPr>
          <p:cNvSpPr>
            <a:spLocks noGrp="1"/>
          </p:cNvSpPr>
          <p:nvPr>
            <p:ph type="ftr" sz="quarter" idx="11"/>
          </p:nvPr>
        </p:nvSpPr>
        <p:spPr/>
        <p:txBody>
          <a:bodyPr/>
          <a:lstStyle/>
          <a:p>
            <a:r>
              <a:rPr lang="en-US"/>
              <a:t>Control-Flow Attestation</a:t>
            </a:r>
            <a:endParaRPr lang="en-GB"/>
          </a:p>
        </p:txBody>
      </p:sp>
    </p:spTree>
    <p:extLst>
      <p:ext uri="{BB962C8B-B14F-4D97-AF65-F5344CB8AC3E}">
        <p14:creationId xmlns:p14="http://schemas.microsoft.com/office/powerpoint/2010/main" val="4117246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66</Slides>
  <Notes>49</Notes>
  <HiddenSlides>3</HiddenSlides>
  <ScaleCrop>false</ScaleCrop>
  <HeadingPairs>
    <vt:vector size="4" baseType="variant">
      <vt:variant>
        <vt:lpstr>Theme</vt:lpstr>
      </vt:variant>
      <vt:variant>
        <vt:i4>1</vt:i4>
      </vt:variant>
      <vt:variant>
        <vt:lpstr>Slide Titles</vt:lpstr>
      </vt:variant>
      <vt:variant>
        <vt:i4>66</vt:i4>
      </vt:variant>
    </vt:vector>
  </HeadingPairs>
  <TitlesOfParts>
    <vt:vector size="67" baseType="lpstr">
      <vt:lpstr>office theme</vt:lpstr>
      <vt:lpstr>  Whole-Program and Non-Bare-Metal Control-Flow Attestation </vt:lpstr>
      <vt:lpstr>Motivation</vt:lpstr>
      <vt:lpstr>Remote Attestation</vt:lpstr>
      <vt:lpstr>Runtime Attacks</vt:lpstr>
      <vt:lpstr>Control-Flow Attestation</vt:lpstr>
      <vt:lpstr>Contributions</vt:lpstr>
      <vt:lpstr>Contributions</vt:lpstr>
      <vt:lpstr>Trusted Hardware</vt:lpstr>
      <vt:lpstr>Threat Model and Assumptions</vt:lpstr>
      <vt:lpstr>Running Example – Remote Patient Monitoring</vt:lpstr>
      <vt:lpstr>Strawman Approach I: Record Execution</vt:lpstr>
      <vt:lpstr>Strawman Approach I: Verification</vt:lpstr>
      <vt:lpstr>Strawman Approach II: Record Execution</vt:lpstr>
      <vt:lpstr>Strawman Approach II</vt:lpstr>
      <vt:lpstr>Evaluation of Prior CFA methods</vt:lpstr>
      <vt:lpstr>PowerPoint Presentation</vt:lpstr>
      <vt:lpstr>Key Takeaway</vt:lpstr>
      <vt:lpstr>Blast: Whole Program Control-Flow Attestation  Accelerates and Scales CFA to whole program attestation  Accepted at ACM CCS 2023</vt:lpstr>
      <vt:lpstr>Key Insight 1: Buffer Locally      </vt:lpstr>
      <vt:lpstr>Challenge: Isolation of CFALog</vt:lpstr>
      <vt:lpstr>Protect CFALog with Software Fault Isolation</vt:lpstr>
      <vt:lpstr>Key Insight 2: Ball Larus Profiling</vt:lpstr>
      <vt:lpstr>Ball Larus Profiling Instrumentation</vt:lpstr>
      <vt:lpstr>Path Measurement</vt:lpstr>
      <vt:lpstr>Path Measurement</vt:lpstr>
      <vt:lpstr>Path Measurement</vt:lpstr>
      <vt:lpstr>Workflow for Verification</vt:lpstr>
      <vt:lpstr>Experimental Setup</vt:lpstr>
      <vt:lpstr>Effectiveness of Ball Larus Profiling</vt:lpstr>
      <vt:lpstr>Performance of BLAST</vt:lpstr>
      <vt:lpstr>Runtime Overhead Breakdown</vt:lpstr>
      <vt:lpstr>Summary</vt:lpstr>
      <vt:lpstr>Research Gap</vt:lpstr>
      <vt:lpstr>The Risk of Trusting the REE OS in CFA</vt:lpstr>
      <vt:lpstr>Key Takeaway: CFA Needs Extra Protection </vt:lpstr>
      <vt:lpstr>Sulfur: Non-Bare-Metal User-Space CFA  Trusting the REE OS is fraught with risks, Sulfur raises the bar.  Accepted at ACSAC 2025</vt:lpstr>
      <vt:lpstr>Sulfur: Core Assumptions and Scope</vt:lpstr>
      <vt:lpstr>SulfurOS:  A Secure Middle Ground for CFA</vt:lpstr>
      <vt:lpstr>Sulfur's Design: Two Layers of Defense</vt:lpstr>
      <vt:lpstr>Guardrails: Protecting REE OS &amp; System State Redirect sensitive operations to TEE for verification</vt:lpstr>
      <vt:lpstr>CFA-Centric Protections: Secure CFA Artifacts</vt:lpstr>
      <vt:lpstr>Key Insight: ARM PAN for Memory Isolation</vt:lpstr>
      <vt:lpstr>S-Vault: Protected User-Space Region</vt:lpstr>
      <vt:lpstr>Protecting App’s Context with Gates</vt:lpstr>
      <vt:lpstr>Experimental Setup</vt:lpstr>
      <vt:lpstr>Evaluation: Embedded Benchmarks</vt:lpstr>
      <vt:lpstr>Evaluation: Embedded Applications</vt:lpstr>
      <vt:lpstr>Summary</vt:lpstr>
      <vt:lpstr>Conclusion</vt:lpstr>
      <vt:lpstr>Open Problems</vt:lpstr>
      <vt:lpstr>Open Problems</vt:lpstr>
      <vt:lpstr>Acknowledgements</vt:lpstr>
      <vt:lpstr>Thank you</vt:lpstr>
      <vt:lpstr>Backup slides</vt:lpstr>
      <vt:lpstr>Ball Larus Profiling: Handling Loops</vt:lpstr>
      <vt:lpstr>Performance Analysis of BLAST</vt:lpstr>
      <vt:lpstr>WPP Representation</vt:lpstr>
      <vt:lpstr>Effectiveness of WPP Representation</vt:lpstr>
      <vt:lpstr>Case Study - Syringe Pump</vt:lpstr>
      <vt:lpstr>Qualitative Security Analysis</vt:lpstr>
      <vt:lpstr>Attack Example: Code Modification</vt:lpstr>
      <vt:lpstr>Interrupt-based Attack</vt:lpstr>
      <vt:lpstr>Key Insight 3: SULFUR Gates</vt:lpstr>
      <vt:lpstr>Key Insight 3: Protecting Context</vt:lpstr>
      <vt:lpstr>Key Insight 3: Protecting Context</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revision>738</cp:revision>
  <dcterms:created xsi:type="dcterms:W3CDTF">2024-10-24T09:00:17Z</dcterms:created>
  <dcterms:modified xsi:type="dcterms:W3CDTF">2026-01-18T18:35:17Z</dcterms:modified>
</cp:coreProperties>
</file>